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2F20-3918-438E-B022-6080FFF9A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Eyeball Maze Android Game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431FA-9B2E-46B1-A43F-6527E04C7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BCPR282 Final Assignment</a:t>
            </a:r>
          </a:p>
        </p:txBody>
      </p:sp>
    </p:spTree>
    <p:extLst>
      <p:ext uri="{BB962C8B-B14F-4D97-AF65-F5344CB8AC3E}">
        <p14:creationId xmlns:p14="http://schemas.microsoft.com/office/powerpoint/2010/main" val="47479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0C2A-1713-4BB7-97CF-13ADE4FF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17. Show the corresponding rules if a move doesn’t obey the move logic 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547A9-227C-4386-B14C-D07FC7F1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38" y="2057401"/>
            <a:ext cx="2791877" cy="46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6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0D26-E46E-43DE-8AC7-4E45F3D0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Dialogue after player character has won/ lost</a:t>
            </a:r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D6FD5-5373-45E6-8B9F-2566BAAE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876550"/>
            <a:ext cx="7134225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5536A-16DA-49C3-9C72-622661F3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376" y="2223082"/>
            <a:ext cx="2056560" cy="42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9674-6D0C-49B8-8663-22849750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19. Display dialogue with options after player character has won </a:t>
            </a:r>
            <a:br>
              <a:rPr lang="en-US" sz="2400" dirty="0"/>
            </a:br>
            <a:r>
              <a:rPr lang="en-US" sz="2400" dirty="0"/>
              <a:t>20. Display dialogue with options after player character has lost</a:t>
            </a:r>
            <a:endParaRPr lang="en-NZ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89DD2-98D4-47AB-AED4-E36D310A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7" y="1841550"/>
            <a:ext cx="2316227" cy="4816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D3B6D5-F240-40B4-BFEF-EDFE5BD8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23" y="2754434"/>
            <a:ext cx="6600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4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6226-8121-460F-9BBB-D693B185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889" y="797929"/>
            <a:ext cx="3109369" cy="1293028"/>
          </a:xfrm>
        </p:spPr>
        <p:txBody>
          <a:bodyPr/>
          <a:lstStyle/>
          <a:p>
            <a:r>
              <a:rPr lang="en-NZ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594D-DC6C-4ACF-A4C3-07C1F7E0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532" y="2253283"/>
            <a:ext cx="7829026" cy="1234440"/>
          </a:xfrm>
        </p:spPr>
        <p:txBody>
          <a:bodyPr>
            <a:normAutofit lnSpcReduction="10000"/>
          </a:bodyPr>
          <a:lstStyle/>
          <a:p>
            <a:r>
              <a:rPr lang="en-NZ" sz="1800" dirty="0"/>
              <a:t>I think I should get perfect mark for the MUST features of View.</a:t>
            </a:r>
          </a:p>
          <a:p>
            <a:r>
              <a:rPr lang="en-NZ" sz="1800" dirty="0"/>
              <a:t>I have used Someone else Model with My controller and View.</a:t>
            </a:r>
          </a:p>
          <a:p>
            <a:r>
              <a:rPr lang="en-NZ" sz="1800" dirty="0"/>
              <a:t>So, I’m expecting 5 marks for the Controller and 10 marks for the Implemented View.</a:t>
            </a:r>
          </a:p>
        </p:txBody>
      </p:sp>
    </p:spTree>
    <p:extLst>
      <p:ext uri="{BB962C8B-B14F-4D97-AF65-F5344CB8AC3E}">
        <p14:creationId xmlns:p14="http://schemas.microsoft.com/office/powerpoint/2010/main" val="40702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CDBD-E40F-4EAA-946A-3128E03F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62" y="512703"/>
            <a:ext cx="8610600" cy="1293028"/>
          </a:xfrm>
        </p:spPr>
        <p:txBody>
          <a:bodyPr/>
          <a:lstStyle/>
          <a:p>
            <a:r>
              <a:rPr lang="en-NZ" dirty="0"/>
              <a:t>2o must have View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40CD2D-3EAA-428F-9DEA-06297A3C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82" y="1451167"/>
            <a:ext cx="6833280" cy="52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1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6C7A-ADBF-45D1-AE3D-29773680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17" y="507633"/>
            <a:ext cx="9540818" cy="1136609"/>
          </a:xfrm>
        </p:spPr>
        <p:txBody>
          <a:bodyPr>
            <a:normAutofit/>
          </a:bodyPr>
          <a:lstStyle/>
          <a:p>
            <a:r>
              <a:rPr lang="en-US" sz="2800" dirty="0"/>
              <a:t>1. Button for loading a maze or a game status from a file/ database</a:t>
            </a:r>
            <a:endParaRPr lang="en-NZ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66614-BB87-4191-AE5E-CA566450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02" y="1808658"/>
            <a:ext cx="4000500" cy="290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CA1CFB-A158-49FE-B2AE-73104182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49" y="1633537"/>
            <a:ext cx="38957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0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33A8-44AC-4622-B85E-91F4C802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13491"/>
            <a:ext cx="8610600" cy="1293028"/>
          </a:xfrm>
        </p:spPr>
        <p:txBody>
          <a:bodyPr>
            <a:normAutofit/>
          </a:bodyPr>
          <a:lstStyle/>
          <a:p>
            <a:r>
              <a:rPr lang="en-US" sz="2800" dirty="0"/>
              <a:t>2. Button for saving a maze or a game status in a file/ database</a:t>
            </a:r>
            <a:endParaRPr lang="en-NZ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7581E-3CDD-4C5E-86F4-DB32FC68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3" y="1834874"/>
            <a:ext cx="3588327" cy="330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2BBDF-0BAE-441E-B0B0-F7B76E796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34874"/>
            <a:ext cx="2553478" cy="31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3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D400-9CE4-47B1-A938-6A9732CD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70" y="613371"/>
            <a:ext cx="8610600" cy="1293028"/>
          </a:xfrm>
        </p:spPr>
        <p:txBody>
          <a:bodyPr>
            <a:noAutofit/>
          </a:bodyPr>
          <a:lstStyle/>
          <a:p>
            <a:r>
              <a:rPr lang="en-US" sz="2400" dirty="0"/>
              <a:t>3. Manually create a Graphical User Interface (GUI) element </a:t>
            </a:r>
            <a:br>
              <a:rPr lang="en-US" sz="2400" dirty="0"/>
            </a:br>
            <a:r>
              <a:rPr lang="en-US" sz="2400" dirty="0"/>
              <a:t>4. Programmatically create a GUI element </a:t>
            </a:r>
            <a:endParaRPr lang="en-NZ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7ADC5-14EA-4343-9A13-6925CA0B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39" y="1906399"/>
            <a:ext cx="5364138" cy="4618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EFD293-864E-4F44-A6CB-BB16B2C65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747"/>
            <a:ext cx="5858353" cy="412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3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2960-C852-40C1-87D6-7CB5DC1A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374" y="697261"/>
            <a:ext cx="8610600" cy="1293028"/>
          </a:xfrm>
        </p:spPr>
        <p:txBody>
          <a:bodyPr>
            <a:noAutofit/>
          </a:bodyPr>
          <a:lstStyle/>
          <a:p>
            <a:r>
              <a:rPr lang="en-US" sz="2400" dirty="0"/>
              <a:t>5. Display image of player character </a:t>
            </a:r>
            <a:br>
              <a:rPr lang="en-US" sz="2400" dirty="0"/>
            </a:br>
            <a:r>
              <a:rPr lang="en-US" sz="2400" dirty="0"/>
              <a:t>6. Display a maze including its goal(s) </a:t>
            </a:r>
            <a:br>
              <a:rPr lang="en-US" sz="2400" dirty="0"/>
            </a:br>
            <a:r>
              <a:rPr lang="en-US" sz="2400" dirty="0"/>
              <a:t>7. Button/ menu for restarting the current maze</a:t>
            </a:r>
            <a:endParaRPr lang="en-NZ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E8864-8778-4083-A0D7-F356E25B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069" y="2161650"/>
            <a:ext cx="2628900" cy="450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CF963-3EBE-4C8B-815B-52E9E78A3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031" y="2161650"/>
            <a:ext cx="3470028" cy="43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4F3-8B3F-40CC-B60F-6A669008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319" y="579815"/>
            <a:ext cx="8610600" cy="1293028"/>
          </a:xfrm>
        </p:spPr>
        <p:txBody>
          <a:bodyPr>
            <a:noAutofit/>
          </a:bodyPr>
          <a:lstStyle/>
          <a:p>
            <a:r>
              <a:rPr lang="en-NZ" sz="1400" dirty="0"/>
              <a:t>8. Click event handler/ up control button/ swipe-handling to move player character </a:t>
            </a:r>
            <a:br>
              <a:rPr lang="en-NZ" sz="1400" dirty="0"/>
            </a:br>
            <a:r>
              <a:rPr lang="en-NZ" sz="1400" dirty="0"/>
              <a:t>9. Click event handler/ down control button/ swipe-handling to move player character </a:t>
            </a:r>
            <a:br>
              <a:rPr lang="en-NZ" sz="1400" dirty="0"/>
            </a:br>
            <a:r>
              <a:rPr lang="en-NZ" sz="1400" dirty="0"/>
              <a:t>10. Click event handler/ left control button/ swipe-handling to move player character </a:t>
            </a:r>
            <a:br>
              <a:rPr lang="en-NZ" sz="1400" dirty="0"/>
            </a:br>
            <a:r>
              <a:rPr lang="en-NZ" sz="1400" dirty="0"/>
              <a:t>11. Click event handler/ right control button/ swipe-handling to move player character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A0DEC-B774-407A-BDD1-7C36A9FC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" y="2438294"/>
            <a:ext cx="5216693" cy="2967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49F7EC-7FC7-48FC-9FE4-7E9068F4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160" y="2304662"/>
            <a:ext cx="6180970" cy="358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A07-0087-4528-A5B2-AE659BA5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482" y="453006"/>
            <a:ext cx="8610600" cy="1293028"/>
          </a:xfrm>
        </p:spPr>
        <p:txBody>
          <a:bodyPr>
            <a:noAutofit/>
          </a:bodyPr>
          <a:lstStyle/>
          <a:p>
            <a:r>
              <a:rPr lang="en-US" sz="2400" dirty="0"/>
              <a:t>12. Display the number of goals to do </a:t>
            </a:r>
            <a:br>
              <a:rPr lang="en-US" sz="2400" dirty="0"/>
            </a:br>
            <a:r>
              <a:rPr lang="en-US" sz="2400" dirty="0"/>
              <a:t>13. Display move counts </a:t>
            </a:r>
            <a:br>
              <a:rPr lang="en-US" sz="2400" dirty="0"/>
            </a:br>
            <a:r>
              <a:rPr lang="en-US" sz="2400" dirty="0"/>
              <a:t>14. Display a GUI element to control sound on/ off</a:t>
            </a:r>
            <a:endParaRPr lang="en-NZ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208CF2-E77E-44F8-9422-8AF68977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8" y="2255720"/>
            <a:ext cx="3933825" cy="3286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8EBEB1-F1F7-4C2A-ADAD-2D456B51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754" y="2255719"/>
            <a:ext cx="3933825" cy="3286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65E248-E351-4C12-9312-A2809D7C2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080" y="2255719"/>
            <a:ext cx="39147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9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1962-D596-4ECF-B25D-53C9607A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63705"/>
            <a:ext cx="8610600" cy="1293028"/>
          </a:xfrm>
        </p:spPr>
        <p:txBody>
          <a:bodyPr>
            <a:noAutofit/>
          </a:bodyPr>
          <a:lstStyle/>
          <a:p>
            <a:r>
              <a:rPr lang="en-US" sz="2000" dirty="0"/>
              <a:t>15. Play a happy noise after player character has won </a:t>
            </a:r>
            <a:br>
              <a:rPr lang="en-US" sz="2000" dirty="0"/>
            </a:br>
            <a:r>
              <a:rPr lang="en-US" sz="2000" dirty="0"/>
              <a:t>16. Play a sad noise after player character has lost </a:t>
            </a:r>
            <a:endParaRPr lang="en-NZ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96B20-6CB3-4D7A-9136-C55A5C9D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23" y="1639547"/>
            <a:ext cx="4156089" cy="507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150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177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Eyeball Maze Android Game </vt:lpstr>
      <vt:lpstr>2o must have View Features</vt:lpstr>
      <vt:lpstr>1. Button for loading a maze or a game status from a file/ database</vt:lpstr>
      <vt:lpstr>2. Button for saving a maze or a game status in a file/ database</vt:lpstr>
      <vt:lpstr>3. Manually create a Graphical User Interface (GUI) element  4. Programmatically create a GUI element </vt:lpstr>
      <vt:lpstr>5. Display image of player character  6. Display a maze including its goal(s)  7. Button/ menu for restarting the current maze</vt:lpstr>
      <vt:lpstr>8. Click event handler/ up control button/ swipe-handling to move player character  9. Click event handler/ down control button/ swipe-handling to move player character  10. Click event handler/ left control button/ swipe-handling to move player character  11. Click event handler/ right control button/ swipe-handling to move player character</vt:lpstr>
      <vt:lpstr>12. Display the number of goals to do  13. Display move counts  14. Display a GUI element to control sound on/ off</vt:lpstr>
      <vt:lpstr>15. Play a happy noise after player character has won  16. Play a sad noise after player character has lost </vt:lpstr>
      <vt:lpstr>17. Show the corresponding rules if a move doesn’t obey the move logic </vt:lpstr>
      <vt:lpstr>18. Dialogue after player character has won/ lost</vt:lpstr>
      <vt:lpstr>19. Display dialogue with options after player character has won  20. Display dialogue with options after player character has lost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Eyeball Maze Game</dc:title>
  <dc:creator>Bishwash KC</dc:creator>
  <cp:lastModifiedBy>Bishwash KC</cp:lastModifiedBy>
  <cp:revision>13</cp:revision>
  <dcterms:created xsi:type="dcterms:W3CDTF">2019-05-09T11:21:23Z</dcterms:created>
  <dcterms:modified xsi:type="dcterms:W3CDTF">2019-06-30T16:23:49Z</dcterms:modified>
</cp:coreProperties>
</file>