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QRTX (</a:t>
            </a:r>
            <a:r>
              <a:rPr lang="en-US" b="1" dirty="0"/>
              <a:t>Quadro RTX 8000</a:t>
            </a:r>
            <a:r>
              <a:rPr lang="en-US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615" y="2392837"/>
            <a:ext cx="9144000" cy="1287675"/>
          </a:xfrm>
        </p:spPr>
        <p:txBody>
          <a:bodyPr/>
          <a:lstStyle/>
          <a:p>
            <a:r>
              <a:rPr lang="en-US" dirty="0"/>
              <a:t>GPU </a:t>
            </a:r>
            <a:r>
              <a:rPr lang="th-TH" dirty="0"/>
              <a:t>สำหรับทำงานโดยเฉพาะ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/>
              <a:t>GPU </a:t>
            </a:r>
            <a:r>
              <a:rPr lang="en-US" b="1" dirty="0"/>
              <a:t>Quadro </a:t>
            </a:r>
            <a:r>
              <a:rPr lang="th-TH" b="1" dirty="0"/>
              <a:t>เป็นกาด</a:t>
            </a:r>
            <a:r>
              <a:rPr lang="th-TH" b="1" dirty="0" err="1"/>
              <a:t>์ร</a:t>
            </a:r>
            <a:r>
              <a:rPr lang="th-TH" b="1" dirty="0"/>
              <a:t>จอสำหรับทำงานหนักๆ</a:t>
            </a:r>
          </a:p>
          <a:p>
            <a:r>
              <a:rPr lang="th-TH" b="1" dirty="0"/>
              <a:t>หรือ </a:t>
            </a:r>
            <a:r>
              <a:rPr lang="en-US" b="1" dirty="0" err="1"/>
              <a:t>VmGPU</a:t>
            </a:r>
            <a:r>
              <a:rPr lang="en-US" b="1" dirty="0"/>
              <a:t> </a:t>
            </a:r>
            <a:r>
              <a:rPr lang="th-TH" b="1" dirty="0"/>
              <a:t>ขึ้นมา</a:t>
            </a:r>
            <a:endParaRPr lang="en-US" b="1" dirty="0"/>
          </a:p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QRTX</a:t>
            </a:r>
          </a:p>
        </p:txBody>
      </p:sp>
      <p:pic>
        <p:nvPicPr>
          <p:cNvPr id="1026" name="Picture 2" descr="NVIDIA Quadro RTX8000 | NVIDIA Professional Graphics - Leadtek">
            <a:extLst>
              <a:ext uri="{FF2B5EF4-FFF2-40B4-BE49-F238E27FC236}">
                <a16:creationId xmlns:a16="http://schemas.microsoft.com/office/drawing/2014/main" id="{C9A6C77D-76D3-4C5F-AFA1-B9ACE1EE0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16865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Get Started with 3D</vt:lpstr>
      <vt:lpstr>QRTX (Quadro RTX 8000) </vt:lpstr>
      <vt:lpstr>ตัวอย่าง QRTX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2022-07-01T02:03:21Z</dcterms:created>
  <dcterms:modified xsi:type="dcterms:W3CDTF">2022-07-01T02:08:23Z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