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65" r:id="rId4"/>
  </p:sldMasterIdLst>
  <p:notesMasterIdLst>
    <p:notesMasterId r:id="rId8"/>
  </p:notesMasterIdLst>
  <p:handoutMasterIdLst>
    <p:handoutMasterId r:id="rId9"/>
  </p:handoutMasterIdLst>
  <p:sldIdLst>
    <p:sldId id="256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</p14:sldIdLst>
        </p14:section>
        <p14:section name="Learn More" id="{2CC34DB2-6590-42C0-AD4B-A04C6060184E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FB6"/>
    <a:srgbClr val="D24726"/>
    <a:srgbClr val="404040"/>
    <a:srgbClr val="FF9B45"/>
    <a:srgbClr val="DD462F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>
        <p:scale>
          <a:sx n="100" d="100"/>
          <a:sy n="100" d="100"/>
        </p:scale>
        <p:origin x="216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5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93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0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062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1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85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60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48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08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0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9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4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61389B-4F81-4022-8244-35A6BF14E8B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5A99C0-46BB-4305-A044-2A2E371EF772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39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663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6A2C1A-9986-4C51-A0D1-EE1FD109224D}"/>
              </a:ext>
            </a:extLst>
          </p:cNvPr>
          <p:cNvSpPr/>
          <p:nvPr/>
        </p:nvSpPr>
        <p:spPr>
          <a:xfrm>
            <a:off x="3567112" y="3162426"/>
            <a:ext cx="6734175" cy="7334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666666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5D69C-5E35-405B-9185-BB03AEAF0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88" r="9070"/>
          <a:stretch/>
        </p:blipFill>
        <p:spPr>
          <a:xfrm>
            <a:off x="-494522" y="0"/>
            <a:ext cx="126865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5" y="2702051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rgbClr val="F8CFB6"/>
                </a:solidFill>
              </a:rPr>
              <a:t>Welcome to my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933950" y="5721350"/>
            <a:ext cx="9582150" cy="1136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Code </a:t>
            </a:r>
            <a:r>
              <a:rPr lang="th-TH" sz="2400" dirty="0">
                <a:solidFill>
                  <a:schemeClr val="bg1"/>
                </a:solidFill>
                <a:latin typeface="+mj-lt"/>
              </a:rPr>
              <a:t>สำหรับศึกษา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Js Ts Html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ejs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css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th-TH" sz="2400" dirty="0">
                <a:solidFill>
                  <a:schemeClr val="bg1"/>
                </a:solidFill>
                <a:latin typeface="+mj-lt"/>
              </a:rPr>
              <a:t>ฟรี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th-TH" dirty="0">
                <a:latin typeface="Segoe UI Light" panose="020B0502040204020203" pitchFamily="34" charset="0"/>
                <a:cs typeface="Segoe UI Light" panose="020B0502040204020203" pitchFamily="34" charset="0"/>
              </a:rPr>
              <a:t>ข้อมูลมีอยู่หน้า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profile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th-TH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จะมีทั้งโปรเจคที่ </a:t>
            </a:r>
            <a:r>
              <a:rPr lang="en-US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clone </a:t>
            </a:r>
            <a:r>
              <a:rPr lang="th-TH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ไปแล้วใช้ได้เลยกับแบบที่ </a:t>
            </a:r>
            <a:r>
              <a:rPr lang="en-US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clone </a:t>
            </a:r>
            <a:r>
              <a:rPr lang="th-TH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ไปเพื่อ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th-TH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ใช้ในการศึกษาเท่านั้น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32F529-621C-41A1-B71F-C01782EE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28" y="246411"/>
            <a:ext cx="4893747" cy="636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0BE2-4014-4D0E-A5EF-E5266A5D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โปรเจคตัว อย่าง </a:t>
            </a:r>
            <a:r>
              <a:rPr lang="en-US" dirty="0"/>
              <a:t>DAL-Website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CF67D-A111-4380-AD71-F7C6D26C40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th-TH" sz="2800" dirty="0">
                <a:solidFill>
                  <a:schemeClr val="bg2"/>
                </a:solidFill>
              </a:rPr>
              <a:t>โปรเจคน</a:t>
            </a:r>
            <a:r>
              <a:rPr lang="th-TH" sz="2800" dirty="0" err="1">
                <a:solidFill>
                  <a:schemeClr val="bg2"/>
                </a:solidFill>
              </a:rPr>
              <a:t>ี้</a:t>
            </a:r>
            <a:r>
              <a:rPr lang="th-TH" sz="2800" dirty="0">
                <a:solidFill>
                  <a:schemeClr val="bg2"/>
                </a:solidFill>
              </a:rPr>
              <a:t>สามารถนำไปใช้งานได้และฟรี</a:t>
            </a:r>
          </a:p>
          <a:p>
            <a:r>
              <a:rPr lang="th-TH" sz="2800" dirty="0">
                <a:solidFill>
                  <a:schemeClr val="bg2"/>
                </a:solidFill>
              </a:rPr>
              <a:t>คำแนะนำคือให้ไปแก้ </a:t>
            </a:r>
            <a:r>
              <a:rPr lang="en-US" sz="2800" dirty="0">
                <a:solidFill>
                  <a:schemeClr val="bg2"/>
                </a:solidFill>
              </a:rPr>
              <a:t>Ads </a:t>
            </a:r>
            <a:r>
              <a:rPr lang="th-TH" sz="2800" dirty="0">
                <a:solidFill>
                  <a:schemeClr val="bg2"/>
                </a:solidFill>
              </a:rPr>
              <a:t>ด้วย</a:t>
            </a:r>
          </a:p>
          <a:p>
            <a:r>
              <a:rPr lang="th-TH" sz="2800" dirty="0">
                <a:solidFill>
                  <a:schemeClr val="bg2"/>
                </a:solidFill>
              </a:rPr>
              <a:t>และห้ามลบ </a:t>
            </a:r>
            <a:r>
              <a:rPr lang="th-TH" sz="2800" dirty="0" err="1">
                <a:solidFill>
                  <a:schemeClr val="bg2"/>
                </a:solidFill>
              </a:rPr>
              <a:t>เค</a:t>
            </a:r>
            <a:r>
              <a:rPr lang="th-TH" sz="2800" dirty="0">
                <a:solidFill>
                  <a:schemeClr val="bg2"/>
                </a:solidFill>
              </a:rPr>
              <a:t>รด</a:t>
            </a:r>
            <a:r>
              <a:rPr lang="th-TH" sz="2800" dirty="0" err="1">
                <a:solidFill>
                  <a:schemeClr val="bg2"/>
                </a:solidFill>
              </a:rPr>
              <a:t>ิด</a:t>
            </a:r>
            <a:r>
              <a:rPr lang="th-TH" sz="2800" dirty="0">
                <a:solidFill>
                  <a:schemeClr val="bg2"/>
                </a:solidFill>
              </a:rPr>
              <a:t> ออก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75E54-309D-4200-B4D3-64BD06F79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30" y="357329"/>
            <a:ext cx="2024270" cy="730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4111A-8CB4-4E40-BCF9-AA880848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98" y="1435608"/>
            <a:ext cx="7033206" cy="47917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811364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71af3243-3dd4-4a8d-8c0d-dd76da1f02a5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67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Angsana New</vt:lpstr>
      <vt:lpstr>Arial</vt:lpstr>
      <vt:lpstr>Calibri</vt:lpstr>
      <vt:lpstr>Century Gothic</vt:lpstr>
      <vt:lpstr>Cordia New</vt:lpstr>
      <vt:lpstr>Segoe UI</vt:lpstr>
      <vt:lpstr>Segoe UI Light</vt:lpstr>
      <vt:lpstr>Wingdings 3</vt:lpstr>
      <vt:lpstr>Facet</vt:lpstr>
      <vt:lpstr>Welcome to my GITHUB</vt:lpstr>
      <vt:lpstr>ข้อมูลมีอยู่หน้า Github profile</vt:lpstr>
      <vt:lpstr>โปรเจคตัว อย่าง DAL-Website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2022-07-01T01:35:03Z</dcterms:created>
  <dcterms:modified xsi:type="dcterms:W3CDTF">2022-07-01T01:53:01Z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