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13" r:id="rId2"/>
  </p:sldMasterIdLst>
  <p:sldIdLst>
    <p:sldId id="256" r:id="rId3"/>
    <p:sldId id="257" r:id="rId4"/>
    <p:sldId id="258" r:id="rId5"/>
    <p:sldId id="259" r:id="rId6"/>
    <p:sldId id="260" r:id="rId7"/>
    <p:sldId id="263" r:id="rId8"/>
    <p:sldId id="261" r:id="rId9"/>
    <p:sldId id="262"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DAF16-8D7A-4D0A-898F-842AB2222974}" v="7" dt="2023-02-22T09:07:44.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none"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2/22/2023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20083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2/22/2023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8814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2/22/2023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3600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64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89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974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186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305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091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5449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323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2/22/2023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07175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7751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02331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3566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30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2/22/2023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6287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2/22/2023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480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2/22/2023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7718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2/22/2023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3225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2/22/2023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3039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2/22/2023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6758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2/22/2023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34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lIns="109728" tIns="109728" rIns="109728" bIns="91440" anchor="ctr"/>
          <a:lstStyle>
            <a:lvl1pPr algn="ctr">
              <a:defRPr sz="900" cap="all" spc="100" baseline="0">
                <a:solidFill>
                  <a:schemeClr val="tx2">
                    <a:lumMod val="75000"/>
                    <a:lumOff val="25000"/>
                  </a:schemeClr>
                </a:solidFill>
                <a:latin typeface="+mn-lt"/>
              </a:defRPr>
            </a:lvl1pPr>
          </a:lstStyle>
          <a:p>
            <a:fld id="{D3FE42E8-8B57-452D-A122-4DCE9AC771EF}" type="datetime1">
              <a:rPr lang="en-US" smtClean="0"/>
              <a:t>2/22/2023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lIns="109728" tIns="109728" rIns="109728" bIns="91440" anchor="ctr"/>
          <a:lstStyle>
            <a:lvl1pPr algn="ctr">
              <a:defRPr sz="900" cap="none" spc="12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lIns="109728" tIns="109728" rIns="109728" bIns="9144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7570306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0" r:id="rId6"/>
    <p:sldLayoutId id="2147483745"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105000"/>
        </a:lnSpc>
        <a:spcBef>
          <a:spcPct val="0"/>
        </a:spcBef>
        <a:buNone/>
        <a:defRPr sz="3600" b="1" kern="1200" spc="130">
          <a:solidFill>
            <a:schemeClr val="tx2"/>
          </a:solidFill>
          <a:latin typeface="+mj-lt"/>
          <a:ea typeface="+mj-ea"/>
          <a:cs typeface="+mj-cs"/>
        </a:defRPr>
      </a:lvl1pPr>
    </p:titleStyle>
    <p:body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2/22/2023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5343664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48A4A2F-FF37-0D73-8E13-622AA988BCF7}"/>
              </a:ext>
            </a:extLst>
          </p:cNvPr>
          <p:cNvSpPr>
            <a:spLocks noGrp="1"/>
          </p:cNvSpPr>
          <p:nvPr>
            <p:ph type="ctrTitle"/>
          </p:nvPr>
        </p:nvSpPr>
        <p:spPr>
          <a:xfrm>
            <a:off x="2057400" y="3687878"/>
            <a:ext cx="8115299" cy="1265404"/>
          </a:xfrm>
        </p:spPr>
        <p:txBody>
          <a:bodyPr>
            <a:normAutofit/>
          </a:bodyPr>
          <a:lstStyle/>
          <a:p>
            <a:pPr>
              <a:lnSpc>
                <a:spcPct val="95000"/>
              </a:lnSpc>
            </a:pPr>
            <a:r>
              <a:rPr kumimoji="1" lang="ja-JP" altLang="en-US" dirty="0"/>
              <a:t>新入生向け</a:t>
            </a:r>
            <a:br>
              <a:rPr kumimoji="1" lang="en-US" altLang="ja-JP" dirty="0"/>
            </a:br>
            <a:r>
              <a:rPr kumimoji="1" lang="en-US" altLang="ja-JP" dirty="0"/>
              <a:t>Unity</a:t>
            </a:r>
            <a:r>
              <a:rPr kumimoji="1" lang="ja-JP" altLang="en-US" dirty="0"/>
              <a:t>講座</a:t>
            </a:r>
            <a:endParaRPr kumimoji="1" lang="ja-JP" altLang="en-US"/>
          </a:p>
        </p:txBody>
      </p:sp>
      <p:sp>
        <p:nvSpPr>
          <p:cNvPr id="3" name="字幕 2">
            <a:extLst>
              <a:ext uri="{FF2B5EF4-FFF2-40B4-BE49-F238E27FC236}">
                <a16:creationId xmlns:a16="http://schemas.microsoft.com/office/drawing/2014/main" id="{BD9234FB-0D18-723D-6CE1-975216F2750D}"/>
              </a:ext>
            </a:extLst>
          </p:cNvPr>
          <p:cNvSpPr>
            <a:spLocks noGrp="1"/>
          </p:cNvSpPr>
          <p:nvPr>
            <p:ph type="subTitle" idx="1"/>
          </p:nvPr>
        </p:nvSpPr>
        <p:spPr>
          <a:xfrm>
            <a:off x="2743200" y="4953282"/>
            <a:ext cx="6781800" cy="761118"/>
          </a:xfrm>
        </p:spPr>
        <p:txBody>
          <a:bodyPr>
            <a:normAutofit/>
          </a:bodyPr>
          <a:lstStyle/>
          <a:p>
            <a:r>
              <a:rPr kumimoji="1" lang="ja-JP" altLang="en-US" i="0" dirty="0"/>
              <a:t>第一回　</a:t>
            </a:r>
            <a:r>
              <a:rPr kumimoji="1" lang="en-US" altLang="ja-JP" i="0" dirty="0"/>
              <a:t>Unity</a:t>
            </a:r>
            <a:r>
              <a:rPr kumimoji="1" lang="ja-JP" altLang="en-US" i="0" dirty="0"/>
              <a:t>とは</a:t>
            </a:r>
          </a:p>
        </p:txBody>
      </p:sp>
      <p:pic>
        <p:nvPicPr>
          <p:cNvPr id="6" name="図 5" descr="図形&#10;&#10;低い精度で自動的に生成された説明">
            <a:extLst>
              <a:ext uri="{FF2B5EF4-FFF2-40B4-BE49-F238E27FC236}">
                <a16:creationId xmlns:a16="http://schemas.microsoft.com/office/drawing/2014/main" id="{5C8058A0-89A3-6A3C-55F1-A824C7C34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02" y="1371600"/>
            <a:ext cx="2223727" cy="2223727"/>
          </a:xfrm>
          <a:prstGeom prst="rect">
            <a:avLst/>
          </a:prstGeom>
        </p:spPr>
      </p:pic>
    </p:spTree>
    <p:extLst>
      <p:ext uri="{BB962C8B-B14F-4D97-AF65-F5344CB8AC3E}">
        <p14:creationId xmlns:p14="http://schemas.microsoft.com/office/powerpoint/2010/main" val="391139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94E5006-4D75-CB81-F130-E6396F0D3B13}"/>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a:lnSpc>
                <a:spcPct val="90000"/>
              </a:lnSpc>
            </a:pPr>
            <a:r>
              <a:rPr kumimoji="1" lang="ja-JP" altLang="en-US" sz="4000" kern="1200" cap="all" spc="300" baseline="0">
                <a:solidFill>
                  <a:schemeClr val="tx2"/>
                </a:solidFill>
                <a:latin typeface="+mj-lt"/>
                <a:ea typeface="+mj-ea"/>
                <a:cs typeface="+mj-cs"/>
              </a:rPr>
              <a:t>はじめに</a:t>
            </a:r>
          </a:p>
        </p:txBody>
      </p:sp>
    </p:spTree>
    <p:extLst>
      <p:ext uri="{BB962C8B-B14F-4D97-AF65-F5344CB8AC3E}">
        <p14:creationId xmlns:p14="http://schemas.microsoft.com/office/powerpoint/2010/main" val="64496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68EF328-FC4A-5F3A-2AC0-83B0161F8A22}"/>
              </a:ext>
            </a:extLst>
          </p:cNvPr>
          <p:cNvSpPr>
            <a:spLocks noGrp="1"/>
          </p:cNvSpPr>
          <p:nvPr>
            <p:ph type="title"/>
          </p:nvPr>
        </p:nvSpPr>
        <p:spPr>
          <a:xfrm>
            <a:off x="1371599" y="1010097"/>
            <a:ext cx="9486901" cy="1010088"/>
          </a:xfrm>
        </p:spPr>
        <p:txBody>
          <a:bodyPr anchor="b">
            <a:normAutofit/>
          </a:bodyPr>
          <a:lstStyle/>
          <a:p>
            <a:pPr algn="ctr"/>
            <a:r>
              <a:rPr kumimoji="1" lang="en-US" altLang="ja-JP" dirty="0"/>
              <a:t>Unity</a:t>
            </a:r>
            <a:r>
              <a:rPr kumimoji="1" lang="ja-JP" altLang="en-US" dirty="0"/>
              <a:t>ってなに？</a:t>
            </a:r>
          </a:p>
        </p:txBody>
      </p:sp>
      <p:sp>
        <p:nvSpPr>
          <p:cNvPr id="3" name="コンテンツ プレースホルダー 2">
            <a:extLst>
              <a:ext uri="{FF2B5EF4-FFF2-40B4-BE49-F238E27FC236}">
                <a16:creationId xmlns:a16="http://schemas.microsoft.com/office/drawing/2014/main" id="{F4C8BE36-73ED-D8FD-6435-5EFC5D0A68E3}"/>
              </a:ext>
            </a:extLst>
          </p:cNvPr>
          <p:cNvSpPr>
            <a:spLocks noGrp="1"/>
          </p:cNvSpPr>
          <p:nvPr>
            <p:ph idx="1"/>
          </p:nvPr>
        </p:nvSpPr>
        <p:spPr>
          <a:xfrm>
            <a:off x="1371599" y="2175777"/>
            <a:ext cx="9486901" cy="3540642"/>
          </a:xfrm>
        </p:spPr>
        <p:txBody>
          <a:bodyPr anchor="ctr">
            <a:normAutofit/>
          </a:bodyPr>
          <a:lstStyle/>
          <a:p>
            <a:pPr marL="0" indent="0" algn="ctr">
              <a:buNone/>
            </a:pPr>
            <a:r>
              <a:rPr kumimoji="1" lang="en-US" altLang="ja-JP" sz="2800" dirty="0"/>
              <a:t>Unity</a:t>
            </a:r>
            <a:r>
              <a:rPr kumimoji="1" lang="ja-JP" altLang="en-US" sz="2800" dirty="0"/>
              <a:t>は簡単に</a:t>
            </a:r>
            <a:r>
              <a:rPr kumimoji="1" lang="en-US" altLang="ja-JP" sz="2800" dirty="0"/>
              <a:t>3D</a:t>
            </a:r>
            <a:r>
              <a:rPr kumimoji="1" lang="ja-JP" altLang="en-US" sz="2800" dirty="0"/>
              <a:t>ゲームを作るための土台だよ！！！</a:t>
            </a:r>
            <a:endParaRPr kumimoji="1" lang="en-US" altLang="ja-JP" sz="2800" dirty="0"/>
          </a:p>
        </p:txBody>
      </p:sp>
    </p:spTree>
    <p:extLst>
      <p:ext uri="{BB962C8B-B14F-4D97-AF65-F5344CB8AC3E}">
        <p14:creationId xmlns:p14="http://schemas.microsoft.com/office/powerpoint/2010/main" val="273982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D76C2F8-30A9-6794-B083-BC5E0DA60E31}"/>
              </a:ext>
            </a:extLst>
          </p:cNvPr>
          <p:cNvSpPr>
            <a:spLocks noGrp="1"/>
          </p:cNvSpPr>
          <p:nvPr>
            <p:ph type="title"/>
          </p:nvPr>
        </p:nvSpPr>
        <p:spPr>
          <a:xfrm>
            <a:off x="1371599" y="1010097"/>
            <a:ext cx="9486901" cy="1010088"/>
          </a:xfrm>
        </p:spPr>
        <p:txBody>
          <a:bodyPr anchor="b">
            <a:normAutofit/>
          </a:bodyPr>
          <a:lstStyle/>
          <a:p>
            <a:pPr algn="ctr"/>
            <a:r>
              <a:rPr kumimoji="1" lang="en-US" altLang="ja-JP" dirty="0"/>
              <a:t>3D</a:t>
            </a:r>
            <a:r>
              <a:rPr kumimoji="1" lang="ja-JP" altLang="en-US" dirty="0"/>
              <a:t>ゲームを作るには</a:t>
            </a:r>
          </a:p>
        </p:txBody>
      </p:sp>
      <p:sp>
        <p:nvSpPr>
          <p:cNvPr id="3" name="コンテンツ プレースホルダー 2">
            <a:extLst>
              <a:ext uri="{FF2B5EF4-FFF2-40B4-BE49-F238E27FC236}">
                <a16:creationId xmlns:a16="http://schemas.microsoft.com/office/drawing/2014/main" id="{DCB5D02B-9E5B-AF27-43F3-BE627C48A9CE}"/>
              </a:ext>
            </a:extLst>
          </p:cNvPr>
          <p:cNvSpPr>
            <a:spLocks noGrp="1"/>
          </p:cNvSpPr>
          <p:nvPr>
            <p:ph idx="1"/>
          </p:nvPr>
        </p:nvSpPr>
        <p:spPr>
          <a:xfrm>
            <a:off x="1371600" y="2206257"/>
            <a:ext cx="9486901" cy="3540642"/>
          </a:xfrm>
        </p:spPr>
        <p:txBody>
          <a:bodyPr>
            <a:normAutofit/>
          </a:bodyPr>
          <a:lstStyle/>
          <a:p>
            <a:r>
              <a:rPr kumimoji="1" lang="ja-JP" altLang="en-US" dirty="0"/>
              <a:t>高度なプログラミング技術が必要</a:t>
            </a:r>
            <a:endParaRPr kumimoji="1" lang="en-US" altLang="ja-JP" dirty="0"/>
          </a:p>
          <a:p>
            <a:r>
              <a:rPr kumimoji="1" lang="en-US" altLang="ja-JP" dirty="0"/>
              <a:t>3D</a:t>
            </a:r>
            <a:r>
              <a:rPr kumimoji="1" lang="ja-JP" altLang="en-US" dirty="0"/>
              <a:t>の描画をするのに大学数学</a:t>
            </a:r>
            <a:r>
              <a:rPr kumimoji="1" lang="en-US" altLang="ja-JP" dirty="0"/>
              <a:t>(</a:t>
            </a:r>
            <a:r>
              <a:rPr kumimoji="1" lang="ja-JP" altLang="en-US" dirty="0"/>
              <a:t>線形代数</a:t>
            </a:r>
            <a:r>
              <a:rPr kumimoji="1" lang="en-US" altLang="ja-JP" dirty="0"/>
              <a:t>)</a:t>
            </a:r>
            <a:r>
              <a:rPr kumimoji="1" lang="ja-JP" altLang="en-US" dirty="0"/>
              <a:t>が必要</a:t>
            </a:r>
            <a:endParaRPr kumimoji="1" lang="en-US" altLang="ja-JP" dirty="0"/>
          </a:p>
          <a:p>
            <a:r>
              <a:rPr kumimoji="1" lang="ja-JP" altLang="en-US" dirty="0"/>
              <a:t>自然な動きを実装するために物理も必要</a:t>
            </a:r>
            <a:endParaRPr kumimoji="1" lang="en-US" altLang="ja-JP" dirty="0"/>
          </a:p>
          <a:p>
            <a:endParaRPr kumimoji="1" lang="en-US" altLang="ja-JP" dirty="0"/>
          </a:p>
          <a:p>
            <a:pPr marL="0" indent="0">
              <a:buNone/>
            </a:pPr>
            <a:r>
              <a:rPr kumimoji="1" lang="ja-JP" altLang="en-US" sz="3200" dirty="0">
                <a:solidFill>
                  <a:srgbClr val="C00000"/>
                </a:solidFill>
              </a:rPr>
              <a:t>→</a:t>
            </a:r>
            <a:r>
              <a:rPr kumimoji="1" lang="en-US" altLang="ja-JP" sz="3200" dirty="0">
                <a:solidFill>
                  <a:srgbClr val="C00000"/>
                </a:solidFill>
              </a:rPr>
              <a:t>3D</a:t>
            </a:r>
            <a:r>
              <a:rPr kumimoji="1" lang="ja-JP" altLang="en-US" sz="3200" dirty="0">
                <a:solidFill>
                  <a:srgbClr val="C00000"/>
                </a:solidFill>
              </a:rPr>
              <a:t>ゲームを作るための敷居が高すぎる！！！</a:t>
            </a:r>
          </a:p>
        </p:txBody>
      </p:sp>
    </p:spTree>
    <p:extLst>
      <p:ext uri="{BB962C8B-B14F-4D97-AF65-F5344CB8AC3E}">
        <p14:creationId xmlns:p14="http://schemas.microsoft.com/office/powerpoint/2010/main" val="264122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844A70E-CDB1-4449-F0ED-BDCC74116AA6}"/>
              </a:ext>
            </a:extLst>
          </p:cNvPr>
          <p:cNvSpPr>
            <a:spLocks noGrp="1"/>
          </p:cNvSpPr>
          <p:nvPr>
            <p:ph type="title"/>
          </p:nvPr>
        </p:nvSpPr>
        <p:spPr>
          <a:xfrm>
            <a:off x="1371599" y="1010097"/>
            <a:ext cx="9486901" cy="1010088"/>
          </a:xfrm>
        </p:spPr>
        <p:txBody>
          <a:bodyPr anchor="b">
            <a:normAutofit/>
          </a:bodyPr>
          <a:lstStyle/>
          <a:p>
            <a:pPr algn="ctr"/>
            <a:r>
              <a:rPr kumimoji="1" lang="en-US" altLang="ja-JP" dirty="0"/>
              <a:t>Unity</a:t>
            </a:r>
            <a:r>
              <a:rPr kumimoji="1" lang="ja-JP" altLang="en-US" dirty="0"/>
              <a:t>を使うと</a:t>
            </a:r>
          </a:p>
        </p:txBody>
      </p:sp>
      <p:sp>
        <p:nvSpPr>
          <p:cNvPr id="3" name="コンテンツ プレースホルダー 2">
            <a:extLst>
              <a:ext uri="{FF2B5EF4-FFF2-40B4-BE49-F238E27FC236}">
                <a16:creationId xmlns:a16="http://schemas.microsoft.com/office/drawing/2014/main" id="{2CA91482-1B39-63CF-4C16-71A9E3D6F412}"/>
              </a:ext>
            </a:extLst>
          </p:cNvPr>
          <p:cNvSpPr>
            <a:spLocks noGrp="1"/>
          </p:cNvSpPr>
          <p:nvPr>
            <p:ph idx="1"/>
          </p:nvPr>
        </p:nvSpPr>
        <p:spPr>
          <a:xfrm>
            <a:off x="1371600" y="2206257"/>
            <a:ext cx="9486901" cy="3540642"/>
          </a:xfrm>
        </p:spPr>
        <p:txBody>
          <a:bodyPr>
            <a:normAutofit/>
          </a:bodyPr>
          <a:lstStyle/>
          <a:p>
            <a:pPr marL="0" indent="0">
              <a:buNone/>
            </a:pPr>
            <a:r>
              <a:rPr kumimoji="1" lang="en-US" altLang="ja-JP" dirty="0"/>
              <a:t>(</a:t>
            </a:r>
            <a:r>
              <a:rPr kumimoji="1" lang="ja-JP" altLang="en-US" dirty="0"/>
              <a:t>全く必要ないわけでもないが</a:t>
            </a:r>
            <a:r>
              <a:rPr kumimoji="1" lang="en-US" altLang="ja-JP" dirty="0"/>
              <a:t>)</a:t>
            </a:r>
          </a:p>
          <a:p>
            <a:pPr marL="0" indent="0">
              <a:buNone/>
            </a:pPr>
            <a:r>
              <a:rPr kumimoji="1" lang="ja-JP" altLang="en-US" dirty="0"/>
              <a:t>そこまでガチガチにする必要がなく、直感でゲームが作れる</a:t>
            </a:r>
            <a:endParaRPr kumimoji="1" lang="en-US" altLang="ja-JP" dirty="0"/>
          </a:p>
          <a:p>
            <a:pPr marL="0" indent="0">
              <a:buNone/>
            </a:pPr>
            <a:endParaRPr kumimoji="1" lang="en-US" altLang="ja-JP" dirty="0"/>
          </a:p>
          <a:p>
            <a:pPr marL="0" indent="0">
              <a:buNone/>
            </a:pPr>
            <a:r>
              <a:rPr kumimoji="1" lang="ja-JP" altLang="en-US" dirty="0"/>
              <a:t>少なくとも簡単なアクションゲームやパズルゲームは</a:t>
            </a:r>
            <a:endParaRPr kumimoji="1" lang="en-US" altLang="ja-JP" dirty="0"/>
          </a:p>
          <a:p>
            <a:pPr marL="0" indent="0">
              <a:buNone/>
            </a:pPr>
            <a:r>
              <a:rPr kumimoji="1" lang="ja-JP" altLang="en-US" dirty="0"/>
              <a:t>数学や物理の知識が無くても作ることができる！！！</a:t>
            </a:r>
            <a:endParaRPr kumimoji="1" lang="en-US" altLang="ja-JP" dirty="0"/>
          </a:p>
        </p:txBody>
      </p:sp>
    </p:spTree>
    <p:extLst>
      <p:ext uri="{BB962C8B-B14F-4D97-AF65-F5344CB8AC3E}">
        <p14:creationId xmlns:p14="http://schemas.microsoft.com/office/powerpoint/2010/main" val="228722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C9F1557-E3AA-3F14-A799-892D54DFD8F7}"/>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さらに！！！</a:t>
            </a:r>
          </a:p>
        </p:txBody>
      </p:sp>
      <p:sp>
        <p:nvSpPr>
          <p:cNvPr id="3" name="コンテンツ プレースホルダー 2">
            <a:extLst>
              <a:ext uri="{FF2B5EF4-FFF2-40B4-BE49-F238E27FC236}">
                <a16:creationId xmlns:a16="http://schemas.microsoft.com/office/drawing/2014/main" id="{DE390F84-8E0C-9301-91DC-6DC7F676BEFC}"/>
              </a:ext>
            </a:extLst>
          </p:cNvPr>
          <p:cNvSpPr>
            <a:spLocks noGrp="1"/>
          </p:cNvSpPr>
          <p:nvPr>
            <p:ph idx="1"/>
          </p:nvPr>
        </p:nvSpPr>
        <p:spPr>
          <a:xfrm>
            <a:off x="1371600" y="2206257"/>
            <a:ext cx="9486901" cy="3540642"/>
          </a:xfrm>
        </p:spPr>
        <p:txBody>
          <a:bodyPr>
            <a:normAutofit/>
          </a:bodyPr>
          <a:lstStyle/>
          <a:p>
            <a:pPr marL="0" indent="0">
              <a:buNone/>
            </a:pPr>
            <a:r>
              <a:rPr kumimoji="1" lang="en-US" altLang="ja-JP" dirty="0"/>
              <a:t>Unity</a:t>
            </a:r>
            <a:r>
              <a:rPr kumimoji="1" lang="ja-JP" altLang="en-US" dirty="0"/>
              <a:t>は日本語の入門記事が多い</a:t>
            </a:r>
            <a:endParaRPr kumimoji="1" lang="en-US" altLang="ja-JP" dirty="0"/>
          </a:p>
          <a:p>
            <a:pPr marL="0" indent="0">
              <a:buNone/>
            </a:pPr>
            <a:r>
              <a:rPr kumimoji="1" lang="en-US" altLang="ja-JP" dirty="0"/>
              <a:t>VR</a:t>
            </a:r>
            <a:r>
              <a:rPr kumimoji="1" lang="ja-JP" altLang="en-US" dirty="0"/>
              <a:t>や</a:t>
            </a:r>
            <a:r>
              <a:rPr kumimoji="1" lang="en-US" altLang="ja-JP" dirty="0"/>
              <a:t>AR</a:t>
            </a:r>
            <a:r>
              <a:rPr kumimoji="1" lang="ja-JP" altLang="en-US" dirty="0"/>
              <a:t>などのメタバースも簡単に使える</a:t>
            </a:r>
            <a:endParaRPr kumimoji="1" lang="en-US" altLang="ja-JP" dirty="0"/>
          </a:p>
          <a:p>
            <a:pPr marL="0" indent="0">
              <a:buNone/>
            </a:pPr>
            <a:r>
              <a:rPr kumimoji="1" lang="ja-JP" altLang="en-US" dirty="0"/>
              <a:t>ゲームを作るための素材がネットに大量に落ちている</a:t>
            </a:r>
            <a:endParaRPr kumimoji="1" lang="en-US" altLang="ja-JP" dirty="0"/>
          </a:p>
          <a:p>
            <a:pPr marL="0" indent="0">
              <a:buNone/>
            </a:pPr>
            <a:endParaRPr kumimoji="1" lang="en-US" altLang="ja-JP" dirty="0"/>
          </a:p>
          <a:p>
            <a:pPr marL="0" indent="0">
              <a:buNone/>
            </a:pPr>
            <a:r>
              <a:rPr kumimoji="1" lang="ja-JP" altLang="en-US" dirty="0"/>
              <a:t>そして大人気ゲームでも使用されている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75372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A86145C-9D39-00EB-9BBB-DE2194CCAED3}"/>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利用例</a:t>
            </a:r>
          </a:p>
        </p:txBody>
      </p:sp>
      <p:pic>
        <p:nvPicPr>
          <p:cNvPr id="5" name="コンテンツ プレースホルダー 4" descr="モニター画面に映るゲーム画面&#10;&#10;低い精度で自動的に生成された説明">
            <a:extLst>
              <a:ext uri="{FF2B5EF4-FFF2-40B4-BE49-F238E27FC236}">
                <a16:creationId xmlns:a16="http://schemas.microsoft.com/office/drawing/2014/main" id="{9C2EE59A-65E0-B1AA-D29B-45EFBAC2BC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117" y="2094201"/>
            <a:ext cx="4699997" cy="2669598"/>
          </a:xfrm>
        </p:spPr>
      </p:pic>
      <p:sp>
        <p:nvSpPr>
          <p:cNvPr id="6" name="テキスト ボックス 5">
            <a:extLst>
              <a:ext uri="{FF2B5EF4-FFF2-40B4-BE49-F238E27FC236}">
                <a16:creationId xmlns:a16="http://schemas.microsoft.com/office/drawing/2014/main" id="{BF038062-38B8-6D4C-4A2C-E48648CA6E19}"/>
              </a:ext>
            </a:extLst>
          </p:cNvPr>
          <p:cNvSpPr txBox="1"/>
          <p:nvPr/>
        </p:nvSpPr>
        <p:spPr>
          <a:xfrm>
            <a:off x="1087117" y="4995268"/>
            <a:ext cx="4699997" cy="923330"/>
          </a:xfrm>
          <a:prstGeom prst="rect">
            <a:avLst/>
          </a:prstGeom>
          <a:noFill/>
        </p:spPr>
        <p:txBody>
          <a:bodyPr wrap="square" rtlCol="0">
            <a:spAutoFit/>
          </a:bodyPr>
          <a:lstStyle/>
          <a:p>
            <a:pPr algn="ctr"/>
            <a:r>
              <a:rPr kumimoji="1" lang="ja-JP" altLang="en-US" dirty="0"/>
              <a:t>ウマ娘プリティーダービー</a:t>
            </a:r>
            <a:endParaRPr lang="en-US" altLang="ja-JP" dirty="0"/>
          </a:p>
          <a:p>
            <a:pPr algn="ctr"/>
            <a:r>
              <a:rPr kumimoji="1" lang="en-US" altLang="ja-JP" dirty="0"/>
              <a:t>https://magazine.cygames.co.jp/archives/14355</a:t>
            </a:r>
            <a:endParaRPr kumimoji="1" lang="ja-JP" altLang="en-US" dirty="0"/>
          </a:p>
        </p:txBody>
      </p:sp>
      <p:pic>
        <p:nvPicPr>
          <p:cNvPr id="9" name="図 8">
            <a:extLst>
              <a:ext uri="{FF2B5EF4-FFF2-40B4-BE49-F238E27FC236}">
                <a16:creationId xmlns:a16="http://schemas.microsoft.com/office/drawing/2014/main" id="{4C72BD27-7D51-051A-F015-03EBE35B5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888" y="2101379"/>
            <a:ext cx="4709896" cy="2649316"/>
          </a:xfrm>
          <a:prstGeom prst="rect">
            <a:avLst/>
          </a:prstGeom>
        </p:spPr>
      </p:pic>
      <p:sp>
        <p:nvSpPr>
          <p:cNvPr id="11" name="テキスト ボックス 10">
            <a:extLst>
              <a:ext uri="{FF2B5EF4-FFF2-40B4-BE49-F238E27FC236}">
                <a16:creationId xmlns:a16="http://schemas.microsoft.com/office/drawing/2014/main" id="{5ABE4136-B8CF-6A59-B14B-88630FEF95E8}"/>
              </a:ext>
            </a:extLst>
          </p:cNvPr>
          <p:cNvSpPr txBox="1"/>
          <p:nvPr/>
        </p:nvSpPr>
        <p:spPr>
          <a:xfrm>
            <a:off x="6900192" y="5067163"/>
            <a:ext cx="3719288" cy="646331"/>
          </a:xfrm>
          <a:prstGeom prst="rect">
            <a:avLst/>
          </a:prstGeom>
          <a:noFill/>
        </p:spPr>
        <p:txBody>
          <a:bodyPr wrap="none" rtlCol="0">
            <a:spAutoFit/>
          </a:bodyPr>
          <a:lstStyle/>
          <a:p>
            <a:pPr algn="ctr"/>
            <a:r>
              <a:rPr kumimoji="1" lang="ja-JP" altLang="en-US" dirty="0"/>
              <a:t>原神</a:t>
            </a:r>
            <a:endParaRPr kumimoji="1" lang="en-US" altLang="ja-JP" dirty="0"/>
          </a:p>
          <a:p>
            <a:pPr algn="ctr"/>
            <a:r>
              <a:rPr kumimoji="1" lang="en-US" altLang="ja-JP" dirty="0"/>
              <a:t>https://learning.unity3d.jp/7260/</a:t>
            </a:r>
            <a:endParaRPr kumimoji="1" lang="ja-JP" altLang="en-US" dirty="0"/>
          </a:p>
        </p:txBody>
      </p:sp>
    </p:spTree>
    <p:extLst>
      <p:ext uri="{BB962C8B-B14F-4D97-AF65-F5344CB8AC3E}">
        <p14:creationId xmlns:p14="http://schemas.microsoft.com/office/powerpoint/2010/main" val="221506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3A454AB-FC60-B2BB-7941-6D231B43C215}"/>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F0611D65-82A0-5961-13A3-90C7995B3C6C}"/>
              </a:ext>
            </a:extLst>
          </p:cNvPr>
          <p:cNvSpPr>
            <a:spLocks noGrp="1"/>
          </p:cNvSpPr>
          <p:nvPr>
            <p:ph idx="1"/>
          </p:nvPr>
        </p:nvSpPr>
        <p:spPr>
          <a:xfrm>
            <a:off x="1371600" y="2206257"/>
            <a:ext cx="9486901" cy="3540642"/>
          </a:xfrm>
        </p:spPr>
        <p:txBody>
          <a:bodyPr>
            <a:normAutofit/>
          </a:bodyPr>
          <a:lstStyle/>
          <a:p>
            <a:pPr marL="0" indent="0">
              <a:buNone/>
            </a:pPr>
            <a:r>
              <a:rPr kumimoji="1" lang="en-US" altLang="ja-JP" dirty="0"/>
              <a:t>Unity</a:t>
            </a:r>
            <a:r>
              <a:rPr kumimoji="1" lang="ja-JP" altLang="en-US" dirty="0"/>
              <a:t>は簡単にゲームを作ることができる土台</a:t>
            </a:r>
            <a:r>
              <a:rPr kumimoji="1" lang="en-US" altLang="ja-JP" dirty="0"/>
              <a:t>(</a:t>
            </a:r>
            <a:r>
              <a:rPr kumimoji="1" lang="ja-JP" altLang="en-US" dirty="0"/>
              <a:t>ゲームエンジン</a:t>
            </a:r>
            <a:r>
              <a:rPr kumimoji="1" lang="en-US" altLang="ja-JP" dirty="0"/>
              <a:t>)</a:t>
            </a:r>
          </a:p>
          <a:p>
            <a:pPr marL="0" indent="0">
              <a:buNone/>
            </a:pPr>
            <a:r>
              <a:rPr kumimoji="1" lang="ja-JP" altLang="en-US" dirty="0"/>
              <a:t>いろいろな企業や人が使ってるから記事も素材も落ちてる</a:t>
            </a:r>
            <a:endParaRPr kumimoji="1" lang="en-US" altLang="ja-JP" dirty="0"/>
          </a:p>
          <a:p>
            <a:pPr marL="0" indent="0">
              <a:buNone/>
            </a:pPr>
            <a:r>
              <a:rPr kumimoji="1" lang="ja-JP" altLang="en-US" dirty="0"/>
              <a:t>あまり難しいことはせずに直感でゲームが作れる</a:t>
            </a:r>
            <a:endParaRPr kumimoji="1" lang="en-US" altLang="ja-JP" dirty="0"/>
          </a:p>
          <a:p>
            <a:pPr marL="0" indent="0">
              <a:buNone/>
            </a:pPr>
            <a:endParaRPr kumimoji="1" lang="en-US" altLang="ja-JP" dirty="0"/>
          </a:p>
          <a:p>
            <a:pPr marL="0" indent="0">
              <a:buNone/>
            </a:pPr>
            <a:r>
              <a:rPr kumimoji="1" lang="ja-JP" altLang="en-US" dirty="0"/>
              <a:t>まさしく初心者向けのゲームエンジン、それが</a:t>
            </a:r>
            <a:r>
              <a:rPr kumimoji="1" lang="en-US" altLang="ja-JP" dirty="0"/>
              <a:t>Unity</a:t>
            </a:r>
          </a:p>
        </p:txBody>
      </p:sp>
    </p:spTree>
    <p:extLst>
      <p:ext uri="{BB962C8B-B14F-4D97-AF65-F5344CB8AC3E}">
        <p14:creationId xmlns:p14="http://schemas.microsoft.com/office/powerpoint/2010/main" val="133717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04B2170-EB36-5BEA-23FC-85B047BA9E1F}"/>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さいごに</a:t>
            </a:r>
          </a:p>
        </p:txBody>
      </p:sp>
      <p:sp>
        <p:nvSpPr>
          <p:cNvPr id="3" name="コンテンツ プレースホルダー 2">
            <a:extLst>
              <a:ext uri="{FF2B5EF4-FFF2-40B4-BE49-F238E27FC236}">
                <a16:creationId xmlns:a16="http://schemas.microsoft.com/office/drawing/2014/main" id="{56CBA069-09F6-08E5-AC34-2F99E0C0E712}"/>
              </a:ext>
            </a:extLst>
          </p:cNvPr>
          <p:cNvSpPr>
            <a:spLocks noGrp="1"/>
          </p:cNvSpPr>
          <p:nvPr>
            <p:ph idx="1"/>
          </p:nvPr>
        </p:nvSpPr>
        <p:spPr>
          <a:xfrm>
            <a:off x="1371600" y="2206257"/>
            <a:ext cx="9486901" cy="3540642"/>
          </a:xfrm>
        </p:spPr>
        <p:txBody>
          <a:bodyPr>
            <a:normAutofit/>
          </a:bodyPr>
          <a:lstStyle/>
          <a:p>
            <a:pPr marL="0" indent="0">
              <a:buNone/>
            </a:pPr>
            <a:endParaRPr kumimoji="1" lang="en-US" altLang="ja-JP" dirty="0"/>
          </a:p>
          <a:p>
            <a:pPr marL="0" indent="0">
              <a:buNone/>
            </a:pPr>
            <a:r>
              <a:rPr kumimoji="1" lang="ja-JP" altLang="en-US" dirty="0"/>
              <a:t>これから皆さんには</a:t>
            </a:r>
            <a:r>
              <a:rPr kumimoji="1" lang="en-US" altLang="ja-JP" dirty="0"/>
              <a:t>Unity</a:t>
            </a:r>
            <a:r>
              <a:rPr kumimoji="1" lang="ja-JP" altLang="en-US" dirty="0"/>
              <a:t>について学んでいただきます</a:t>
            </a:r>
            <a:endParaRPr kumimoji="1" lang="en-US" altLang="ja-JP" dirty="0"/>
          </a:p>
          <a:p>
            <a:pPr marL="0" indent="0">
              <a:buNone/>
            </a:pPr>
            <a:r>
              <a:rPr kumimoji="1" lang="ja-JP" altLang="en-US" dirty="0"/>
              <a:t>初めてのプログラミングでいろいろ難しかったりつまずいたりすることもあると思いますが、僕たちがサポートするので一緒に頑張っていきましょう！！！</a:t>
            </a:r>
            <a:endParaRPr kumimoji="1" lang="en-US" altLang="ja-JP" dirty="0"/>
          </a:p>
        </p:txBody>
      </p:sp>
    </p:spTree>
    <p:extLst>
      <p:ext uri="{BB962C8B-B14F-4D97-AF65-F5344CB8AC3E}">
        <p14:creationId xmlns:p14="http://schemas.microsoft.com/office/powerpoint/2010/main" val="1228325613"/>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Yu Gothic Medium"/>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Brush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71</TotalTime>
  <Words>283</Words>
  <Application>Microsoft Office PowerPoint</Application>
  <PresentationFormat>ワイド画面</PresentationFormat>
  <Paragraphs>38</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9</vt:i4>
      </vt:variant>
    </vt:vector>
  </HeadingPairs>
  <TitlesOfParts>
    <vt:vector size="14" baseType="lpstr">
      <vt:lpstr>Meiryo</vt:lpstr>
      <vt:lpstr>Yu Gothic Medium</vt:lpstr>
      <vt:lpstr>Arial</vt:lpstr>
      <vt:lpstr>ClassicFrameVTI</vt:lpstr>
      <vt:lpstr>BrushVTI</vt:lpstr>
      <vt:lpstr>新入生向け Unity講座</vt:lpstr>
      <vt:lpstr>はじめに</vt:lpstr>
      <vt:lpstr>Unityってなに？</vt:lpstr>
      <vt:lpstr>3Dゲームを作るには</vt:lpstr>
      <vt:lpstr>Unityを使うと</vt:lpstr>
      <vt:lpstr>さらに！！！</vt:lpstr>
      <vt:lpstr>利用例</vt:lpstr>
      <vt:lpstr>まとめ</vt:lpstr>
      <vt:lpstr>さいごに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新入生向け Unity講座</dc:title>
  <dc:creator>新村 康太</dc:creator>
  <cp:lastModifiedBy>新村 康太</cp:lastModifiedBy>
  <cp:revision>1</cp:revision>
  <dcterms:created xsi:type="dcterms:W3CDTF">2023-02-22T07:56:23Z</dcterms:created>
  <dcterms:modified xsi:type="dcterms:W3CDTF">2023-02-22T09:19:20Z</dcterms:modified>
</cp:coreProperties>
</file>