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8ED8-D305-4FDE-8B83-E05BE4FEF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76B16-000E-4432-B15B-FA105DC8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222D-C2AE-49C5-A935-45AA1008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2BC2A-31CC-44F6-987D-10CBA665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F3F04-70BB-405F-A79D-E33284F8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5538-0F89-4533-9A17-481FDAF5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4743D-82D4-4A45-8D13-14A7BE7B6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4C65-38B8-4933-903A-43A87E71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EBEB-7FD3-4D40-9B56-D09938BE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9B0B-7C29-465B-BB38-89A54C8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0C43C-0F8A-457D-98CA-08F9AE20A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FE90B-0411-4CAF-AD75-B64AB2B07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0F600-C7C3-4FC2-82C6-F1EC61CE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89C9-A7DE-454E-8089-F3ADB877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818A-3B28-451D-BBB2-F53A7D99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5A4F-FE17-4B60-8327-519102D1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860-23FE-4819-9EE9-5DC07A9E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1EEE-BAF0-476A-BB1A-90EE6AA1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6ECD-F3AA-449A-BBD7-B60F81EE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461CD-219E-48D3-9549-35EA8B45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F9B5-F2C2-414F-95BA-32DD2849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35AC-AF1A-4F2B-A03F-86010684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01D5-373D-4B89-A64E-97BB209A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8CD7-1669-44FB-B0AC-6C67382A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62E4D-2D46-4C76-8698-B1DFE88B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A68-E7E0-420E-9353-63BC1B95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5F6A-49AC-4452-87DA-EBFD1175D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7E94A-D621-4A3C-BD39-D86999F16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17348-C934-4CDA-9732-A53BE163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672C-3799-46B4-A171-362D46AA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61700-7880-4917-8A56-48695ED0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F604-6805-4C11-9FC4-F75C36C0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DF60B-7856-4607-9D4C-74E264A7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6FB6-7110-44F5-8F35-7D4066E2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1F5AE-F8D9-4E2B-8946-92114BA8A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200B7-637A-41F5-A709-E80F0DAD7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59E36-CD7B-47FF-BBD7-5BFD232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5B7CE-34CA-43D4-B941-477EBBCE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30FAF-3F13-4533-81FD-3EFEFB96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94C2-4E11-4EC2-96FB-5FE445EA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F2CEC-E8E7-4CFB-AC39-D6FA692A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600C4-AA00-43F9-B57D-5AEB3003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B6B94-D80D-4B05-9802-099AE0A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3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31A79-4F77-40F0-B35E-E9E6B8898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63C4B-1B63-47F0-820A-7981F134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1A88-D603-4C5C-96EC-A6C9D4C6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8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9BB6-C7A7-44FC-9913-386A3459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C10D-4449-406A-9744-4262FCCD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E37A3-75C7-46AB-BBB6-2DD5B543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240EC-878D-493A-8AA5-0AA9979F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1E345-7CF5-4561-B1F8-C8510439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2F3A6-F6C5-49D2-A9C4-18E8012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75DA-57CB-48F4-8F26-05AF4C53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3525E-3BA4-4E39-837F-860D37B2E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5B41-9EEC-4F01-A028-D85E2E0C9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395C2-F8F8-4C8F-9BC6-0004DCAD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20ABC-9C5D-42E8-A64E-09E2382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756A8-ADD8-4356-B395-F330B83F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8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4F85A-9E90-4F23-9D16-87837EBC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C7927-06E4-4947-8387-34574174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49A1-18B2-4BF5-BA2E-27531165A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6E2D-0886-48DD-A9A0-F72B4F4FB6B4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BABD-A720-4782-839F-E863C0F24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7A67-C65D-40FB-B107-FD7F6C8F0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0076-4D77-4FF5-8345-DF6A0FE5F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3188-9010-4E48-9F73-AD662DA59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Topic: Python </a:t>
            </a:r>
            <a:r>
              <a:rPr lang="en-US" dirty="0" err="1"/>
              <a:t>Unnitest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660F4-D9C6-41E8-9720-E8E383D58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3827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B171-CA6B-4604-BDA2-9F7F7C84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4ED4-6FBF-40B2-86E7-1F7E8795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/>
              <a:t>this chapter, …</a:t>
            </a:r>
          </a:p>
        </p:txBody>
      </p:sp>
    </p:spTree>
    <p:extLst>
      <p:ext uri="{BB962C8B-B14F-4D97-AF65-F5344CB8AC3E}">
        <p14:creationId xmlns:p14="http://schemas.microsoft.com/office/powerpoint/2010/main" val="301322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Topic: Python Unnitest</vt:lpstr>
      <vt:lpstr>Chapter 1: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Python Unnitest</dc:title>
  <dc:creator>Bùi Hải Nam</dc:creator>
  <cp:lastModifiedBy>Bùi Hải Nam</cp:lastModifiedBy>
  <cp:revision>1</cp:revision>
  <dcterms:created xsi:type="dcterms:W3CDTF">2022-03-23T15:27:26Z</dcterms:created>
  <dcterms:modified xsi:type="dcterms:W3CDTF">2022-03-23T15:28:27Z</dcterms:modified>
</cp:coreProperties>
</file>