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D4DC-3690-4FB6-B551-26CFD3F79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43923-447D-4CFF-B44F-82DC100E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85BB-A7DF-4CDD-9F94-5E3BA2B8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B4F7-F0E1-4D6B-94EA-91C5F6B1C06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A9885-F9AB-48EF-88C6-BB43F294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ED4CC-119D-4253-B2B3-BDDFC9DE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A478-428C-48DF-AB85-E0834E38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C568-9A87-4A45-81BB-91EB24EA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EF7C1-5B17-4AFC-A492-6C20394DB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0BB8D-1F90-4BD9-8C83-B750EEA6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B4F7-F0E1-4D6B-94EA-91C5F6B1C06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5B5E6-C56E-49C4-BA78-931BF7D1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B180E-B913-4A68-8194-D0383B15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A478-428C-48DF-AB85-E0834E38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2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8E3A9-1595-4131-A97B-2273CC39D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254A1-7013-4962-BD2E-0F388516D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DC939-6726-4E19-8837-F634208E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B4F7-F0E1-4D6B-94EA-91C5F6B1C06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1F6A-FC55-45D2-81FF-7E5DC59D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E699F-7BF3-4BA6-A6D4-89FFCCE3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A478-428C-48DF-AB85-E0834E38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9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512B-D36E-49BC-9C3D-62C57A75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8597-56ED-428E-B204-82FDCC50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54041-258E-4679-A2C7-A3C6AE35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B4F7-F0E1-4D6B-94EA-91C5F6B1C06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2A8C-4DB3-4B7A-8ED8-865D8BCD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88E53-97B1-43B2-9FB8-568C327E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A478-428C-48DF-AB85-E0834E38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0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BA0E-238E-4951-8DA5-435ED006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4B879-4205-4FD5-BE17-482966ABA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6F595-4CC2-49C5-ABAC-BF4BA4A4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B4F7-F0E1-4D6B-94EA-91C5F6B1C06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6B188-2E51-4501-B8DA-B5264A3D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352D3-7FB8-4A12-BA15-E56BBF9C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A478-428C-48DF-AB85-E0834E38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7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40FF-167E-442A-80BC-7969AD61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C6303-FC64-4FFA-9E97-29DCB0F54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D2748-8A26-481B-8DF9-9AB98EED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E4EC3-E170-4DF1-8EFC-C00B8C30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B4F7-F0E1-4D6B-94EA-91C5F6B1C06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F34F9-94C5-43C7-8E0B-6179CCDA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BCDC5-0028-41EF-AFA6-311C805D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A478-428C-48DF-AB85-E0834E38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1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C286-79BC-4D82-A6B2-C8DB457C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E56A5-749C-4056-B159-EA3C81B1A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17C9B-5056-41E2-9606-17AB6269B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70EA4-5BA3-4DBE-90A5-8BCF0D2E0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01135-78E2-478E-89B4-1DCDD3090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E50A0-20B8-4CC2-A8F7-A036C472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B4F7-F0E1-4D6B-94EA-91C5F6B1C06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7B2A0-3327-42E9-842F-8162BB38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13CEE-502F-45B3-A051-56A11108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A478-428C-48DF-AB85-E0834E38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FDC2-C2B0-40B4-BEBB-0C25B8F1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55682-7DDC-47A9-AB85-F625C3C9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B4F7-F0E1-4D6B-94EA-91C5F6B1C06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4B6D9-1B67-4191-92AB-B19E3BC2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C41D8-CDE1-41AD-9961-3AF77B0A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A478-428C-48DF-AB85-E0834E38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1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3340B-AFEA-4233-9334-9FE0EEDB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B4F7-F0E1-4D6B-94EA-91C5F6B1C06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2A65E-E3F5-4E7C-BCC0-180DECE5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E274F-09A8-483C-BFBD-8C03CAAA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A478-428C-48DF-AB85-E0834E38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7DE6-7B1A-4F87-9671-9734006F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67EF-FCA3-469A-852B-640F126E7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BEC81-DD84-43C5-92D1-EF1E3CE9E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41371-6B69-4F0D-98E5-2DC308F4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B4F7-F0E1-4D6B-94EA-91C5F6B1C06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375FC-36A3-435C-923A-5C11FAC7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5E063-9334-4701-9FD3-B896CA11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A478-428C-48DF-AB85-E0834E38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1577-9D02-4053-AF01-FEE53EDC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C34F7-DC82-4AF6-91C9-9F6AC8068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43530-7889-433D-9532-564ED6D39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984AB-FC08-44C5-BB4B-7B27308E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B4F7-F0E1-4D6B-94EA-91C5F6B1C06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24F09-F962-406C-944E-7825BA49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53B69-0688-4372-A590-569D0789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A478-428C-48DF-AB85-E0834E38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3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6DD72-910E-414F-BC12-E1594734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D6016-E1EF-4B31-BA76-E5416C888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9A79F-0D5D-4941-8BB5-08E26F7A1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4B4F7-F0E1-4D6B-94EA-91C5F6B1C067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8E485-6601-4AA7-86CF-D7FE7489E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E6A73-7C5C-4138-9AD8-F9FEF0208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4A478-428C-48DF-AB85-E0834E38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E36F-924E-4AC8-8565-9CA93A042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Topic: Writing Good CV</a:t>
            </a:r>
          </a:p>
        </p:txBody>
      </p:sp>
    </p:spTree>
    <p:extLst>
      <p:ext uri="{BB962C8B-B14F-4D97-AF65-F5344CB8AC3E}">
        <p14:creationId xmlns:p14="http://schemas.microsoft.com/office/powerpoint/2010/main" val="25332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D4B0-1AB8-46AD-B8F6-91787DF0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forget your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B18A9-4B58-432C-9800-E9B580AA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0123456789</a:t>
            </a:r>
          </a:p>
        </p:txBody>
      </p:sp>
    </p:spTree>
    <p:extLst>
      <p:ext uri="{BB962C8B-B14F-4D97-AF65-F5344CB8AC3E}">
        <p14:creationId xmlns:p14="http://schemas.microsoft.com/office/powerpoint/2010/main" val="4509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Topic: Writing Good CV</vt:lpstr>
      <vt:lpstr>Don’t forget your 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101100 100010</dc:title>
  <dc:creator>Bùi Hải Nam</dc:creator>
  <cp:lastModifiedBy>Bùi Hải Nam</cp:lastModifiedBy>
  <cp:revision>2</cp:revision>
  <dcterms:created xsi:type="dcterms:W3CDTF">2022-03-23T15:28:35Z</dcterms:created>
  <dcterms:modified xsi:type="dcterms:W3CDTF">2022-03-23T15:31:09Z</dcterms:modified>
</cp:coreProperties>
</file>