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769E-F5E3-47BF-9B77-F1036DD5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CAB2-8B56-47DA-9A90-89DF49B62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4F0E-F4C4-40C2-9169-FAE3A878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F452-0EF2-409B-9531-4DA78F46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3024-B698-4321-B674-22D3C8A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7CE-3370-42A2-99F2-7A5A144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5DD8-CF9B-4604-BD3E-E85C9732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1EBE-26DF-4E0C-A26B-38800552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6F9A-9B30-49B5-A712-835D9208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4FCB-132D-4646-B1A3-76B0C2C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96024-6B42-4C90-99B3-B10F7F4A6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5980A-44DE-4581-A12C-C52F14E11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F296-3445-4DC1-953C-B287AFE4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1F8A-3844-4A14-98C8-538A19BE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5154-3E66-4A43-85DF-38CEE695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DDC7-DE84-4367-9CCA-EFC98847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7A2A-D450-4318-ABE5-6ACC85A1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F609-37B1-4CC7-A799-F0502F93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A7AD-4741-4381-AF59-A212E274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2185-47C4-4182-BDB3-64D2A38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A17-0FB7-46A3-BE0E-C8AC2B15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80EA9-D415-4088-8D89-806C807C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B44C-0D5D-4E2F-9BC6-0DDC19D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4266-6B23-4C29-B39C-908BBBAF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5753-5BC6-4DAC-A228-9CB982EF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B94-5282-4846-8B9C-BEB6CB08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4452-FB1C-46FE-AC60-20F8B57EE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63FF-2B4C-475F-89B7-0D5FA601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6B58-E85E-4A2B-B068-0D3E07DE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3975-1A28-426B-B9E2-F4B4F9C7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D692-2006-48DB-B86C-E375C898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EA6-9383-4E48-80C5-7C74E673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8D1D-28E6-4BD9-B950-969545F6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AD59-FBBC-467D-B59A-C9924435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8F936-1E8D-48D1-83E1-86400B316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4E031-E385-4390-8C1A-41F935A8E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634E-1A8C-4168-970D-08ACA118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F123E-666D-4731-B973-49A3B18C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88C34-E6D2-4D9C-99CF-53685C35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E84E-94A6-4252-ADD6-3CEE8B73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C3F01-E7C6-4836-90CA-BE395293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411CC-101D-4711-959B-72078782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7103B-B4A7-4EDB-9B5D-AE4251DD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1272B-90AA-4473-AF53-6F5A7F1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DA5BD-C5B1-4547-ADDB-A575AD3F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423E4-53DB-4298-870C-610A75E0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88B5-DA9C-40F8-B69B-8B984FD3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A587-42EC-478B-8599-42D4504E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7AED-004A-4CFA-A8EB-2AA91E19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5D2D-59CE-49A3-9630-E016879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C21F-9129-4523-A2B0-AC6077CE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27E12-5BB9-432C-A10E-FC1D1443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8770-77FC-4235-B643-657835D1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946E-FFD8-454D-AA9D-682689F08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8762-085F-45D8-9AF9-76882549A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7D415-E5BC-4FFE-B3EA-D132E7FE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52C6-D06A-4B32-8ADD-1045B591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1C625-5E7D-4FAF-83C8-460C87FB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90CDD-D222-40AD-9B17-2701F79A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707A-4D05-4A86-8614-9F85603A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4A24-4511-47BF-B66B-6F487458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1B9C-F75C-4A85-8670-65572E369E30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4D3F-5E46-424C-8555-1F114FD59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D562-2DF8-40BD-BCFF-05289B7A0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617C-D1DA-4D76-9DB0-5996E55AE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FB4F-9487-4A10-8F26-8F598F8A7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3AE1-E690-4072-86D3-AB3273B46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1074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thuyết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</dc:title>
  <dc:creator>Bùi Hải Nam</dc:creator>
  <cp:lastModifiedBy>Bùi Hải Nam</cp:lastModifiedBy>
  <cp:revision>1</cp:revision>
  <dcterms:created xsi:type="dcterms:W3CDTF">2022-03-23T15:27:11Z</dcterms:created>
  <dcterms:modified xsi:type="dcterms:W3CDTF">2022-03-23T15:27:24Z</dcterms:modified>
</cp:coreProperties>
</file>