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4C65-7B8F-4ED1-BF0C-740BB5451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57CD6-7366-4042-8AB6-4E2FC93D7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EE11-8560-47DA-8F36-02AC14B7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DEE5-EB08-4A31-9316-B2EF0074284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0177D-F4F7-4FBD-ABE4-0DFB0502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FCED-0916-43E7-8B40-76943459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EC3-879D-4180-95B9-8621F36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5562-CDC4-4A3A-9392-7685B5A7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1AE00-B6BB-43FB-AE88-DCB3C6069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54D8F-2266-4AB7-9B80-6BF0B065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DEE5-EB08-4A31-9316-B2EF0074284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8CFC-FD46-4E32-90C6-1AF8FFF7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BB9C-5C75-4C16-A0CF-ABF4AB70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EC3-879D-4180-95B9-8621F36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732A3-0F3F-46FB-94CC-AD697F3E6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C818D-B393-4CEF-8E72-E930E3264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ABC5-3A8C-4D2A-9E7A-89DB9059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DEE5-EB08-4A31-9316-B2EF0074284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2B931-1CE7-4421-A31D-A5169FC4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6998-03F6-4665-8064-209E38AB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EC3-879D-4180-95B9-8621F36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C054-A7B0-4DE9-B055-74269E63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802B-7E53-451F-BBDF-C0F921AE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FEFB-ADCA-4551-B697-E98E6AF5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DEE5-EB08-4A31-9316-B2EF0074284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9212-BC3E-4BA7-82A6-A6DE6A96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9E72-1734-47F3-ABA8-403F63C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EC3-879D-4180-95B9-8621F36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4CCB-B14B-40CA-8A3A-3C2AD97C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A7292-B801-4892-9F2F-4685E572B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1EEE-F146-4247-9D9A-8D62FB4F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DEE5-EB08-4A31-9316-B2EF0074284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705D-8937-451F-8F6A-828BD45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BA2F-7621-4732-B0B1-EBD9E8BA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EC3-879D-4180-95B9-8621F36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7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E2DF-FF44-4D57-9C79-F3556D81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53FC-9EE0-4208-BB96-A11829C44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99893-CD93-4E11-BC06-FE574E85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5A77-DACA-404D-A9D3-D46A48FC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DEE5-EB08-4A31-9316-B2EF0074284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C3630-825C-4AC2-BEEB-1428D9B0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FFF5E-887E-4E06-AC2E-8A8364BC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EC3-879D-4180-95B9-8621F36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E110-7999-4470-9D0F-FD01A25F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9877-98AA-4676-856F-5E86EAD5E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4F05B-F54B-4050-B82F-D2F316305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620BB-8574-4CF3-A0F0-A716AEB36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6D52F-BDA1-4381-BE44-6621BCC85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5F5F5-0528-499F-BF9D-2E03EC13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DEE5-EB08-4A31-9316-B2EF0074284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CC9B4-413E-49C9-9FA9-FB598C93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8A8C9-6531-4722-B163-DCF67F16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EC3-879D-4180-95B9-8621F36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6949-CCF0-4D8B-A37B-32F979F3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39703-36D3-4AE6-9426-1F6D18ED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DEE5-EB08-4A31-9316-B2EF0074284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27A25-EA97-452A-BA8D-622F6EA3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DC482-5C6A-429A-907E-B006054D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EC3-879D-4180-95B9-8621F36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A4A5C-F09A-4DFC-8E61-F65123CF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DEE5-EB08-4A31-9316-B2EF0074284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FA647-0097-4753-9E1D-53C68342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360C2-CA86-429F-BA35-FDCDD24C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EC3-879D-4180-95B9-8621F36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4199-FB78-4675-9761-665018E2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71E9-AC6C-46F6-828B-C33F734E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6AA-ADB3-4D7C-8B94-8556C4ED3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027C8-D6F2-4488-BEE7-41F85ACA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DEE5-EB08-4A31-9316-B2EF0074284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B232-CD38-44F6-914C-7DFC79F0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9DDF-53EE-4BD0-B8A9-E6995E8A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EC3-879D-4180-95B9-8621F36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5687-B151-42FB-9AFC-2A59C2F0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7D264-EA8A-4B1A-919A-3F37ECC76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E149C-CBD2-4C80-9320-509B9A95B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3A7D1-80AD-4A66-8FF8-381B5C75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DEE5-EB08-4A31-9316-B2EF0074284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9D022-B345-4D7E-9B22-694EB340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21B4-0259-41B3-8A1B-1302E035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EC3-879D-4180-95B9-8621F36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7DF68-C353-4564-A691-836D4C2C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D733-5D55-4625-834F-0C6F7CC7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0BD6-7195-45E3-A470-11F411029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DEE5-EB08-4A31-9316-B2EF0074284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522-FE64-4FC6-BC2E-901B3638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6AA41-AC8C-4C6A-BD5B-3227E6702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BEC3-879D-4180-95B9-8621F36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FA63-5C37-47DE-B771-69B79FC86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/>
              <a:t>trình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FF8AE-D529-46CF-BD90-F70FF9E9B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8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Bài thuyết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</dc:title>
  <dc:creator>Bùi Hải Nam</dc:creator>
  <cp:lastModifiedBy>Bùi Hải Nam</cp:lastModifiedBy>
  <cp:revision>1</cp:revision>
  <dcterms:created xsi:type="dcterms:W3CDTF">2022-03-23T15:26:52Z</dcterms:created>
  <dcterms:modified xsi:type="dcterms:W3CDTF">2022-03-23T15:27:06Z</dcterms:modified>
</cp:coreProperties>
</file>