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7" r:id="rId3"/>
    <p:sldId id="258" r:id="rId4"/>
    <p:sldId id="259" r:id="rId5"/>
    <p:sldId id="269" r:id="rId6"/>
    <p:sldId id="276" r:id="rId7"/>
    <p:sldId id="278" r:id="rId8"/>
    <p:sldId id="277" r:id="rId9"/>
    <p:sldId id="260" r:id="rId10"/>
    <p:sldId id="268" r:id="rId11"/>
    <p:sldId id="270" r:id="rId12"/>
    <p:sldId id="272" r:id="rId13"/>
    <p:sldId id="271" r:id="rId14"/>
    <p:sldId id="261" r:id="rId15"/>
    <p:sldId id="267" r:id="rId16"/>
    <p:sldId id="273" r:id="rId17"/>
    <p:sldId id="275" r:id="rId18"/>
    <p:sldId id="274" r:id="rId19"/>
    <p:sldId id="262" r:id="rId20"/>
    <p:sldId id="263" r:id="rId21"/>
    <p:sldId id="264" r:id="rId22"/>
    <p:sldId id="265" r:id="rId23"/>
    <p:sldId id="266" r:id="rId24"/>
    <p:sldId id="27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9D5"/>
    <a:srgbClr val="F3C900"/>
    <a:srgbClr val="FFD000"/>
    <a:srgbClr val="40B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985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Calibri" panose="020F0502020204030204" charset="0"/>
                <a:cs typeface="Calibri" panose="020F050202020403020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Calibri" panose="020F0502020204030204" charset="0"/>
                <a:cs typeface="Calibri" panose="020F0502020204030204" charset="0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Calibri" panose="020F0502020204030204" charset="0"/>
                <a:cs typeface="Calibri" panose="020F050202020403020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Calibri" panose="020F0502020204030204" charset="0"/>
                <a:cs typeface="Calibri" panose="020F0502020204030204" charset="0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charset="0"/>
        <a:cs typeface="Calibri" panose="020F050202020403020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charset="0"/>
        <a:cs typeface="Calibri" panose="020F050202020403020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charset="0"/>
        <a:cs typeface="Calibri" panose="020F050202020403020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charset="0"/>
        <a:cs typeface="Calibri" panose="020F050202020403020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charset="0"/>
        <a:cs typeface="Calibri" panose="020F050202020403020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5260-5B6C-484A-8636-B5911F59C7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3C3A-4CFF-45E7-A74F-3D5C546B81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5260-5B6C-484A-8636-B5911F59C7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3C3A-4CFF-45E7-A74F-3D5C546B81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5260-5B6C-484A-8636-B5911F59C7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3C3A-4CFF-45E7-A74F-3D5C546B81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5260-5B6C-484A-8636-B5911F59C7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3C3A-4CFF-45E7-A74F-3D5C546B81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5260-5B6C-484A-8636-B5911F59C7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3C3A-4CFF-45E7-A74F-3D5C546B81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5260-5B6C-484A-8636-B5911F59C7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3C3A-4CFF-45E7-A74F-3D5C546B81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5260-5B6C-484A-8636-B5911F59C7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3C3A-4CFF-45E7-A74F-3D5C546B81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5260-5B6C-484A-8636-B5911F59C7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3C3A-4CFF-45E7-A74F-3D5C546B81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5260-5B6C-484A-8636-B5911F59C7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3C3A-4CFF-45E7-A74F-3D5C546B81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5260-5B6C-484A-8636-B5911F59C7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3C3A-4CFF-45E7-A74F-3D5C546B81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5260-5B6C-484A-8636-B5911F59C7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3C3A-4CFF-45E7-A74F-3D5C546B81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defRPr>
            </a:lvl1pPr>
          </a:lstStyle>
          <a:p>
            <a:fld id="{48185260-5B6C-484A-8636-B5911F59C7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defRPr>
            </a:lvl1pPr>
          </a:lstStyle>
          <a:p>
            <a:fld id="{F75F3C3A-4CFF-45E7-A74F-3D5C546B81C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charset="0"/>
          <a:ea typeface="Calibri" panose="020F0502020204030204" charset="0"/>
          <a:cs typeface="Calibri" panose="020F050202020403020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charset="0"/>
          <a:ea typeface="Calibri" panose="020F0502020204030204" charset="0"/>
          <a:cs typeface="Calibri" panose="020F050202020403020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charset="0"/>
          <a:ea typeface="Calibri" panose="020F0502020204030204" charset="0"/>
          <a:cs typeface="Calibri" panose="020F050202020403020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charset="0"/>
          <a:ea typeface="Calibri" panose="020F0502020204030204" charset="0"/>
          <a:cs typeface="Calibri" panose="020F050202020403020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charset="0"/>
          <a:ea typeface="Calibri" panose="020F0502020204030204" charset="0"/>
          <a:cs typeface="Calibri" panose="020F050202020403020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charset="0"/>
          <a:ea typeface="Calibri" panose="020F0502020204030204" charset="0"/>
          <a:cs typeface="Calibri" panose="020F050202020403020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1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1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1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1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1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.jpeg"/><Relationship Id="rId3" Type="http://schemas.openxmlformats.org/officeDocument/2006/relationships/image" Target="../media/image12.jpeg"/><Relationship Id="rId2" Type="http://schemas.openxmlformats.org/officeDocument/2006/relationships/image" Target="../media/image3.emf"/><Relationship Id="rId1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1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1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image" Target="../media/image6.emf"/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1" Type="http://schemas.openxmlformats.org/officeDocument/2006/relationships/image" Target="../media/image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1" Type="http://schemas.openxmlformats.org/officeDocument/2006/relationships/image" Target="../media/image8.emf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image" Target="../media/image3.emf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20.xml"/><Relationship Id="rId17" Type="http://schemas.openxmlformats.org/officeDocument/2006/relationships/tags" Target="../tags/tag19.xml"/><Relationship Id="rId16" Type="http://schemas.openxmlformats.org/officeDocument/2006/relationships/tags" Target="../tags/tag18.xml"/><Relationship Id="rId15" Type="http://schemas.openxmlformats.org/officeDocument/2006/relationships/tags" Target="../tags/tag17.xml"/><Relationship Id="rId14" Type="http://schemas.openxmlformats.org/officeDocument/2006/relationships/tags" Target="../tags/tag16.xml"/><Relationship Id="rId13" Type="http://schemas.openxmlformats.org/officeDocument/2006/relationships/tags" Target="../tags/tag15.xml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image" Target="../media/image8.emf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Relationship Id="rId3" Type="http://schemas.openxmlformats.org/officeDocument/2006/relationships/image" Target="../media/image9.jpeg"/><Relationship Id="rId2" Type="http://schemas.openxmlformats.org/officeDocument/2006/relationships/image" Target="../media/image3.emf"/><Relationship Id="rId1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1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1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3.emf"/><Relationship Id="rId1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emf"/><Relationship Id="rId2" Type="http://schemas.openxmlformats.org/officeDocument/2006/relationships/image" Target="../media/image3.emf"/><Relationship Id="rId1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1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701947" y="120836"/>
            <a:ext cx="7242235" cy="4507606"/>
            <a:chOff x="-642827" y="-801142"/>
            <a:chExt cx="13477653" cy="846028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642827" y="-801142"/>
              <a:ext cx="13477653" cy="8460283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34354" y="119835"/>
              <a:ext cx="7723292" cy="6618329"/>
            </a:xfrm>
            <a:prstGeom prst="rect">
              <a:avLst/>
            </a:prstGeom>
          </p:spPr>
        </p:pic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2441701" y="5834860"/>
            <a:ext cx="6661533" cy="1512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225971" y="4495145"/>
            <a:ext cx="70929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03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MBE blue and yellow fresh education teaching</a:t>
            </a:r>
            <a:endParaRPr lang="zh-CN" altLang="en-US" sz="4000" b="1" dirty="0">
              <a:solidFill>
                <a:srgbClr val="03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80516" y="6218470"/>
            <a:ext cx="1415772" cy="400110"/>
          </a:xfrm>
          <a:prstGeom prst="rect">
            <a:avLst/>
          </a:prstGeom>
          <a:solidFill>
            <a:srgbClr val="90C9D5"/>
          </a:solidFill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time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：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×××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245739" y="6218470"/>
            <a:ext cx="1821332" cy="400110"/>
          </a:xfrm>
          <a:prstGeom prst="rect">
            <a:avLst/>
          </a:prstGeom>
          <a:solidFill>
            <a:srgbClr val="F3C900"/>
          </a:solidFill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teacher 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：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×××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1"/>
          <a:srcRect r="43866" b="35615"/>
          <a:stretch>
            <a:fillRect/>
          </a:stretch>
        </p:blipFill>
        <p:spPr>
          <a:xfrm>
            <a:off x="469450" y="178474"/>
            <a:ext cx="2924382" cy="2107526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3012677" y="438021"/>
            <a:ext cx="60949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03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Title text addition</a:t>
            </a:r>
            <a:endParaRPr lang="zh-CN" altLang="en-US" sz="6000" b="1" dirty="0">
              <a:solidFill>
                <a:srgbClr val="03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/>
          <a:srcRect l="54783"/>
          <a:stretch>
            <a:fillRect/>
          </a:stretch>
        </p:blipFill>
        <p:spPr>
          <a:xfrm rot="5400000" flipH="1">
            <a:off x="9377519" y="-261480"/>
            <a:ext cx="2355628" cy="327333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627" y="1571307"/>
            <a:ext cx="5550547" cy="126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431169" y="-1799479"/>
            <a:ext cx="1182674" cy="1273318"/>
          </a:xfrm>
          <a:prstGeom prst="rect">
            <a:avLst/>
          </a:prstGeom>
          <a:solidFill>
            <a:srgbClr val="90C9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Calibri" panose="020F05020202040302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13843" y="-1799479"/>
            <a:ext cx="1182674" cy="1273318"/>
          </a:xfrm>
          <a:prstGeom prst="rect">
            <a:avLst/>
          </a:prstGeom>
          <a:solidFill>
            <a:srgbClr val="F3C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Calibri" panose="020F0502020204030204" charset="0"/>
            </a:endParaRPr>
          </a:p>
        </p:txBody>
      </p:sp>
      <p:sp>
        <p:nvSpPr>
          <p:cNvPr id="10" name="Freeform 59"/>
          <p:cNvSpPr/>
          <p:nvPr/>
        </p:nvSpPr>
        <p:spPr bwMode="auto">
          <a:xfrm>
            <a:off x="6262120" y="3953885"/>
            <a:ext cx="938780" cy="816709"/>
          </a:xfrm>
          <a:custGeom>
            <a:avLst/>
            <a:gdLst>
              <a:gd name="T0" fmla="*/ 0 w 323"/>
              <a:gd name="T1" fmla="*/ 247 h 281"/>
              <a:gd name="T2" fmla="*/ 84 w 323"/>
              <a:gd name="T3" fmla="*/ 63 h 281"/>
              <a:gd name="T4" fmla="*/ 314 w 323"/>
              <a:gd name="T5" fmla="*/ 17 h 281"/>
              <a:gd name="T6" fmla="*/ 22 w 323"/>
              <a:gd name="T7" fmla="*/ 272 h 281"/>
              <a:gd name="T8" fmla="*/ 203 w 323"/>
              <a:gd name="T9" fmla="*/ 120 h 281"/>
              <a:gd name="T10" fmla="*/ 0 w 323"/>
              <a:gd name="T11" fmla="*/ 247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3" h="281">
                <a:moveTo>
                  <a:pt x="0" y="247"/>
                </a:moveTo>
                <a:cubicBezTo>
                  <a:pt x="0" y="247"/>
                  <a:pt x="7" y="126"/>
                  <a:pt x="84" y="63"/>
                </a:cubicBezTo>
                <a:cubicBezTo>
                  <a:pt x="161" y="0"/>
                  <a:pt x="213" y="60"/>
                  <a:pt x="314" y="17"/>
                </a:cubicBezTo>
                <a:cubicBezTo>
                  <a:pt x="314" y="17"/>
                  <a:pt x="323" y="281"/>
                  <a:pt x="22" y="272"/>
                </a:cubicBezTo>
                <a:cubicBezTo>
                  <a:pt x="22" y="272"/>
                  <a:pt x="167" y="199"/>
                  <a:pt x="203" y="120"/>
                </a:cubicBezTo>
                <a:cubicBezTo>
                  <a:pt x="203" y="120"/>
                  <a:pt x="141" y="200"/>
                  <a:pt x="0" y="247"/>
                </a:cubicBezTo>
                <a:close/>
              </a:path>
            </a:pathLst>
          </a:custGeom>
          <a:solidFill>
            <a:srgbClr val="90C9D5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1" name="Freeform 60"/>
          <p:cNvSpPr/>
          <p:nvPr/>
        </p:nvSpPr>
        <p:spPr bwMode="auto">
          <a:xfrm>
            <a:off x="5285556" y="3564422"/>
            <a:ext cx="909715" cy="1107353"/>
          </a:xfrm>
          <a:custGeom>
            <a:avLst/>
            <a:gdLst>
              <a:gd name="T0" fmla="*/ 281 w 313"/>
              <a:gd name="T1" fmla="*/ 381 h 381"/>
              <a:gd name="T2" fmla="*/ 95 w 313"/>
              <a:gd name="T3" fmla="*/ 280 h 381"/>
              <a:gd name="T4" fmla="*/ 15 w 313"/>
              <a:gd name="T5" fmla="*/ 0 h 381"/>
              <a:gd name="T6" fmla="*/ 112 w 313"/>
              <a:gd name="T7" fmla="*/ 67 h 381"/>
              <a:gd name="T8" fmla="*/ 313 w 313"/>
              <a:gd name="T9" fmla="*/ 355 h 381"/>
              <a:gd name="T10" fmla="*/ 108 w 313"/>
              <a:gd name="T11" fmla="*/ 157 h 381"/>
              <a:gd name="T12" fmla="*/ 281 w 313"/>
              <a:gd name="T13" fmla="*/ 381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3" h="381">
                <a:moveTo>
                  <a:pt x="281" y="381"/>
                </a:moveTo>
                <a:cubicBezTo>
                  <a:pt x="281" y="381"/>
                  <a:pt x="164" y="378"/>
                  <a:pt x="95" y="280"/>
                </a:cubicBezTo>
                <a:cubicBezTo>
                  <a:pt x="26" y="182"/>
                  <a:pt x="0" y="110"/>
                  <a:pt x="15" y="0"/>
                </a:cubicBezTo>
                <a:cubicBezTo>
                  <a:pt x="15" y="0"/>
                  <a:pt x="36" y="43"/>
                  <a:pt x="112" y="67"/>
                </a:cubicBezTo>
                <a:cubicBezTo>
                  <a:pt x="188" y="90"/>
                  <a:pt x="291" y="146"/>
                  <a:pt x="313" y="355"/>
                </a:cubicBezTo>
                <a:cubicBezTo>
                  <a:pt x="313" y="355"/>
                  <a:pt x="171" y="253"/>
                  <a:pt x="108" y="157"/>
                </a:cubicBezTo>
                <a:cubicBezTo>
                  <a:pt x="108" y="157"/>
                  <a:pt x="154" y="276"/>
                  <a:pt x="281" y="381"/>
                </a:cubicBezTo>
                <a:close/>
              </a:path>
            </a:pathLst>
          </a:custGeom>
          <a:solidFill>
            <a:srgbClr val="F3C9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4" name="Freeform 61"/>
          <p:cNvSpPr/>
          <p:nvPr/>
        </p:nvSpPr>
        <p:spPr bwMode="auto">
          <a:xfrm>
            <a:off x="6468477" y="3329000"/>
            <a:ext cx="717890" cy="619072"/>
          </a:xfrm>
          <a:custGeom>
            <a:avLst/>
            <a:gdLst>
              <a:gd name="T0" fmla="*/ 3 w 247"/>
              <a:gd name="T1" fmla="*/ 196 h 213"/>
              <a:gd name="T2" fmla="*/ 54 w 247"/>
              <a:gd name="T3" fmla="*/ 52 h 213"/>
              <a:gd name="T4" fmla="*/ 223 w 247"/>
              <a:gd name="T5" fmla="*/ 3 h 213"/>
              <a:gd name="T6" fmla="*/ 21 w 247"/>
              <a:gd name="T7" fmla="*/ 213 h 213"/>
              <a:gd name="T8" fmla="*/ 147 w 247"/>
              <a:gd name="T9" fmla="*/ 87 h 213"/>
              <a:gd name="T10" fmla="*/ 3 w 247"/>
              <a:gd name="T11" fmla="*/ 19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7" h="213">
                <a:moveTo>
                  <a:pt x="3" y="196"/>
                </a:moveTo>
                <a:cubicBezTo>
                  <a:pt x="3" y="196"/>
                  <a:pt x="0" y="105"/>
                  <a:pt x="54" y="52"/>
                </a:cubicBezTo>
                <a:cubicBezTo>
                  <a:pt x="108" y="0"/>
                  <a:pt x="150" y="42"/>
                  <a:pt x="223" y="3"/>
                </a:cubicBezTo>
                <a:cubicBezTo>
                  <a:pt x="223" y="3"/>
                  <a:pt x="247" y="200"/>
                  <a:pt x="21" y="213"/>
                </a:cubicBezTo>
                <a:cubicBezTo>
                  <a:pt x="21" y="213"/>
                  <a:pt x="125" y="149"/>
                  <a:pt x="147" y="87"/>
                </a:cubicBezTo>
                <a:cubicBezTo>
                  <a:pt x="147" y="87"/>
                  <a:pt x="105" y="151"/>
                  <a:pt x="3" y="196"/>
                </a:cubicBezTo>
                <a:close/>
              </a:path>
            </a:pathLst>
          </a:custGeom>
          <a:solidFill>
            <a:srgbClr val="F3C9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5" name="Freeform 62"/>
          <p:cNvSpPr/>
          <p:nvPr/>
        </p:nvSpPr>
        <p:spPr bwMode="auto">
          <a:xfrm>
            <a:off x="6340594" y="2590764"/>
            <a:ext cx="770206" cy="796364"/>
          </a:xfrm>
          <a:custGeom>
            <a:avLst/>
            <a:gdLst>
              <a:gd name="T0" fmla="*/ 40 w 265"/>
              <a:gd name="T1" fmla="*/ 266 h 274"/>
              <a:gd name="T2" fmla="*/ 28 w 265"/>
              <a:gd name="T3" fmla="*/ 114 h 274"/>
              <a:gd name="T4" fmla="*/ 162 w 265"/>
              <a:gd name="T5" fmla="*/ 0 h 274"/>
              <a:gd name="T6" fmla="*/ 63 w 265"/>
              <a:gd name="T7" fmla="*/ 274 h 274"/>
              <a:gd name="T8" fmla="*/ 127 w 265"/>
              <a:gd name="T9" fmla="*/ 108 h 274"/>
              <a:gd name="T10" fmla="*/ 40 w 265"/>
              <a:gd name="T11" fmla="*/ 266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74">
                <a:moveTo>
                  <a:pt x="40" y="266"/>
                </a:moveTo>
                <a:cubicBezTo>
                  <a:pt x="40" y="266"/>
                  <a:pt x="0" y="184"/>
                  <a:pt x="28" y="114"/>
                </a:cubicBezTo>
                <a:cubicBezTo>
                  <a:pt x="56" y="44"/>
                  <a:pt x="112" y="65"/>
                  <a:pt x="162" y="0"/>
                </a:cubicBezTo>
                <a:cubicBezTo>
                  <a:pt x="162" y="0"/>
                  <a:pt x="265" y="170"/>
                  <a:pt x="63" y="274"/>
                </a:cubicBezTo>
                <a:cubicBezTo>
                  <a:pt x="63" y="274"/>
                  <a:pt x="132" y="173"/>
                  <a:pt x="127" y="108"/>
                </a:cubicBezTo>
                <a:cubicBezTo>
                  <a:pt x="127" y="108"/>
                  <a:pt x="115" y="183"/>
                  <a:pt x="40" y="26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6" name="Freeform 63"/>
          <p:cNvSpPr/>
          <p:nvPr/>
        </p:nvSpPr>
        <p:spPr bwMode="auto">
          <a:xfrm>
            <a:off x="5898814" y="3061608"/>
            <a:ext cx="558036" cy="1002722"/>
          </a:xfrm>
          <a:custGeom>
            <a:avLst/>
            <a:gdLst>
              <a:gd name="T0" fmla="*/ 109 w 192"/>
              <a:gd name="T1" fmla="*/ 345 h 345"/>
              <a:gd name="T2" fmla="*/ 15 w 192"/>
              <a:gd name="T3" fmla="*/ 217 h 345"/>
              <a:gd name="T4" fmla="*/ 51 w 192"/>
              <a:gd name="T5" fmla="*/ 0 h 345"/>
              <a:gd name="T6" fmla="*/ 95 w 192"/>
              <a:gd name="T7" fmla="*/ 77 h 345"/>
              <a:gd name="T8" fmla="*/ 139 w 192"/>
              <a:gd name="T9" fmla="*/ 338 h 345"/>
              <a:gd name="T10" fmla="*/ 64 w 192"/>
              <a:gd name="T11" fmla="*/ 137 h 345"/>
              <a:gd name="T12" fmla="*/ 109 w 192"/>
              <a:gd name="T13" fmla="*/ 345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2" h="345">
                <a:moveTo>
                  <a:pt x="109" y="345"/>
                </a:moveTo>
                <a:cubicBezTo>
                  <a:pt x="109" y="345"/>
                  <a:pt x="31" y="306"/>
                  <a:pt x="15" y="217"/>
                </a:cubicBezTo>
                <a:cubicBezTo>
                  <a:pt x="0" y="128"/>
                  <a:pt x="5" y="71"/>
                  <a:pt x="51" y="0"/>
                </a:cubicBezTo>
                <a:cubicBezTo>
                  <a:pt x="51" y="0"/>
                  <a:pt x="51" y="36"/>
                  <a:pt x="95" y="77"/>
                </a:cubicBezTo>
                <a:cubicBezTo>
                  <a:pt x="139" y="117"/>
                  <a:pt x="192" y="188"/>
                  <a:pt x="139" y="338"/>
                </a:cubicBezTo>
                <a:cubicBezTo>
                  <a:pt x="139" y="338"/>
                  <a:pt x="76" y="222"/>
                  <a:pt x="64" y="137"/>
                </a:cubicBezTo>
                <a:cubicBezTo>
                  <a:pt x="64" y="137"/>
                  <a:pt x="56" y="233"/>
                  <a:pt x="109" y="345"/>
                </a:cubicBezTo>
                <a:close/>
              </a:path>
            </a:pathLst>
          </a:custGeom>
          <a:solidFill>
            <a:srgbClr val="90C9D5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7" name="Freeform 64"/>
          <p:cNvSpPr/>
          <p:nvPr/>
        </p:nvSpPr>
        <p:spPr bwMode="auto">
          <a:xfrm>
            <a:off x="4986192" y="4866507"/>
            <a:ext cx="1894999" cy="1505535"/>
          </a:xfrm>
          <a:custGeom>
            <a:avLst/>
            <a:gdLst>
              <a:gd name="T0" fmla="*/ 222 w 652"/>
              <a:gd name="T1" fmla="*/ 0 h 518"/>
              <a:gd name="T2" fmla="*/ 170 w 652"/>
              <a:gd name="T3" fmla="*/ 67 h 518"/>
              <a:gd name="T4" fmla="*/ 13 w 652"/>
              <a:gd name="T5" fmla="*/ 278 h 518"/>
              <a:gd name="T6" fmla="*/ 117 w 652"/>
              <a:gd name="T7" fmla="*/ 518 h 518"/>
              <a:gd name="T8" fmla="*/ 233 w 652"/>
              <a:gd name="T9" fmla="*/ 347 h 518"/>
              <a:gd name="T10" fmla="*/ 497 w 652"/>
              <a:gd name="T11" fmla="*/ 231 h 518"/>
              <a:gd name="T12" fmla="*/ 637 w 652"/>
              <a:gd name="T13" fmla="*/ 40 h 518"/>
              <a:gd name="T14" fmla="*/ 608 w 652"/>
              <a:gd name="T15" fmla="*/ 30 h 518"/>
              <a:gd name="T16" fmla="*/ 539 w 652"/>
              <a:gd name="T17" fmla="*/ 116 h 518"/>
              <a:gd name="T18" fmla="*/ 387 w 652"/>
              <a:gd name="T19" fmla="*/ 223 h 518"/>
              <a:gd name="T20" fmla="*/ 195 w 652"/>
              <a:gd name="T21" fmla="*/ 213 h 518"/>
              <a:gd name="T22" fmla="*/ 210 w 652"/>
              <a:gd name="T23" fmla="*/ 118 h 518"/>
              <a:gd name="T24" fmla="*/ 222 w 652"/>
              <a:gd name="T25" fmla="*/ 0 h 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52" h="518">
                <a:moveTo>
                  <a:pt x="222" y="0"/>
                </a:moveTo>
                <a:cubicBezTo>
                  <a:pt x="222" y="0"/>
                  <a:pt x="226" y="20"/>
                  <a:pt x="170" y="67"/>
                </a:cubicBezTo>
                <a:cubicBezTo>
                  <a:pt x="113" y="114"/>
                  <a:pt x="26" y="197"/>
                  <a:pt x="13" y="278"/>
                </a:cubicBezTo>
                <a:cubicBezTo>
                  <a:pt x="0" y="359"/>
                  <a:pt x="35" y="430"/>
                  <a:pt x="117" y="518"/>
                </a:cubicBezTo>
                <a:cubicBezTo>
                  <a:pt x="117" y="518"/>
                  <a:pt x="116" y="391"/>
                  <a:pt x="233" y="347"/>
                </a:cubicBezTo>
                <a:cubicBezTo>
                  <a:pt x="350" y="303"/>
                  <a:pt x="427" y="295"/>
                  <a:pt x="497" y="231"/>
                </a:cubicBezTo>
                <a:cubicBezTo>
                  <a:pt x="568" y="167"/>
                  <a:pt x="623" y="55"/>
                  <a:pt x="637" y="40"/>
                </a:cubicBezTo>
                <a:cubicBezTo>
                  <a:pt x="652" y="25"/>
                  <a:pt x="628" y="23"/>
                  <a:pt x="608" y="30"/>
                </a:cubicBezTo>
                <a:cubicBezTo>
                  <a:pt x="588" y="37"/>
                  <a:pt x="561" y="83"/>
                  <a:pt x="539" y="116"/>
                </a:cubicBezTo>
                <a:cubicBezTo>
                  <a:pt x="516" y="149"/>
                  <a:pt x="477" y="190"/>
                  <a:pt x="387" y="223"/>
                </a:cubicBezTo>
                <a:cubicBezTo>
                  <a:pt x="297" y="256"/>
                  <a:pt x="240" y="244"/>
                  <a:pt x="195" y="213"/>
                </a:cubicBezTo>
                <a:cubicBezTo>
                  <a:pt x="150" y="182"/>
                  <a:pt x="193" y="135"/>
                  <a:pt x="210" y="118"/>
                </a:cubicBezTo>
                <a:cubicBezTo>
                  <a:pt x="227" y="100"/>
                  <a:pt x="279" y="56"/>
                  <a:pt x="222" y="0"/>
                </a:cubicBezTo>
                <a:close/>
              </a:path>
            </a:pathLst>
          </a:custGeom>
          <a:solidFill>
            <a:srgbClr val="90C9D5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549622" y="3730458"/>
            <a:ext cx="2801722" cy="1135358"/>
            <a:chOff x="1626835" y="2349127"/>
            <a:chExt cx="2492110" cy="1009892"/>
          </a:xfrm>
        </p:grpSpPr>
        <p:sp>
          <p:nvSpPr>
            <p:cNvPr id="19" name="文本框 18"/>
            <p:cNvSpPr txBox="1"/>
            <p:nvPr/>
          </p:nvSpPr>
          <p:spPr>
            <a:xfrm>
              <a:off x="1806000" y="2349127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charset="0"/>
                  <a:cs typeface="Calibri" panose="020F0502020204030204" charset="0"/>
                </a:rPr>
                <a:t>Title text addition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26835" y="2687681"/>
              <a:ext cx="2492110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The user can demonstrate on a projector or computer, or print the presentation and make it </a:t>
              </a:r>
              <a:r>
                <a: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film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549622" y="2470226"/>
            <a:ext cx="2801722" cy="1135358"/>
            <a:chOff x="1626835" y="2349127"/>
            <a:chExt cx="2492110" cy="1009892"/>
          </a:xfrm>
        </p:grpSpPr>
        <p:sp>
          <p:nvSpPr>
            <p:cNvPr id="22" name="文本框 21"/>
            <p:cNvSpPr txBox="1"/>
            <p:nvPr/>
          </p:nvSpPr>
          <p:spPr>
            <a:xfrm>
              <a:off x="1806000" y="2349127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charset="0"/>
                  <a:cs typeface="Calibri" panose="020F0502020204030204" charset="0"/>
                </a:rPr>
                <a:t>Title text addition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626835" y="2687681"/>
              <a:ext cx="2492110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The user can demonstrate on a projector or computer, or print the presentation and make it </a:t>
              </a:r>
              <a:r>
                <a: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film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549622" y="5051595"/>
            <a:ext cx="2801722" cy="1135358"/>
            <a:chOff x="1626835" y="2349127"/>
            <a:chExt cx="2492110" cy="1009892"/>
          </a:xfrm>
        </p:grpSpPr>
        <p:sp>
          <p:nvSpPr>
            <p:cNvPr id="25" name="文本框 24"/>
            <p:cNvSpPr txBox="1"/>
            <p:nvPr/>
          </p:nvSpPr>
          <p:spPr>
            <a:xfrm>
              <a:off x="1806000" y="2349127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charset="0"/>
                  <a:cs typeface="Calibri" panose="020F0502020204030204" charset="0"/>
                </a:rPr>
                <a:t>Title text addition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626835" y="2687681"/>
              <a:ext cx="2492110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The user can demonstrate on a projector or computer, or print the presentation and make it </a:t>
              </a:r>
              <a:r>
                <a: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film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017269" y="2856509"/>
            <a:ext cx="2801722" cy="1135358"/>
            <a:chOff x="1626835" y="2349127"/>
            <a:chExt cx="2492110" cy="1009892"/>
          </a:xfrm>
        </p:grpSpPr>
        <p:sp>
          <p:nvSpPr>
            <p:cNvPr id="28" name="文本框 27"/>
            <p:cNvSpPr txBox="1"/>
            <p:nvPr/>
          </p:nvSpPr>
          <p:spPr>
            <a:xfrm>
              <a:off x="1806000" y="2349127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charset="0"/>
                  <a:cs typeface="Calibri" panose="020F0502020204030204" charset="0"/>
                </a:rPr>
                <a:t>Title text addition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626835" y="2687681"/>
              <a:ext cx="2492110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The user can demonstrate on a projector or computer, or print the presentation and make it </a:t>
              </a:r>
              <a:r>
                <a: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film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017269" y="4959718"/>
            <a:ext cx="2801722" cy="1135358"/>
            <a:chOff x="1626835" y="2349127"/>
            <a:chExt cx="2492110" cy="1009892"/>
          </a:xfrm>
        </p:grpSpPr>
        <p:sp>
          <p:nvSpPr>
            <p:cNvPr id="31" name="文本框 30"/>
            <p:cNvSpPr txBox="1"/>
            <p:nvPr/>
          </p:nvSpPr>
          <p:spPr>
            <a:xfrm>
              <a:off x="1806000" y="2349127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charset="0"/>
                  <a:cs typeface="Calibri" panose="020F0502020204030204" charset="0"/>
                </a:rPr>
                <a:t>Title text addition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626835" y="2687681"/>
              <a:ext cx="2492110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The user can demonstrate on a projector or computer, or print the presentation and make it </a:t>
              </a:r>
              <a:r>
                <a: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film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1"/>
          <a:srcRect r="43866" b="35615"/>
          <a:stretch>
            <a:fillRect/>
          </a:stretch>
        </p:blipFill>
        <p:spPr>
          <a:xfrm>
            <a:off x="469450" y="178474"/>
            <a:ext cx="2924382" cy="2107526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3012677" y="438021"/>
            <a:ext cx="60949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03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Title text addition</a:t>
            </a:r>
            <a:endParaRPr lang="zh-CN" altLang="en-US" sz="6000" b="1" dirty="0">
              <a:solidFill>
                <a:srgbClr val="03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/>
          <a:srcRect l="54783"/>
          <a:stretch>
            <a:fillRect/>
          </a:stretch>
        </p:blipFill>
        <p:spPr>
          <a:xfrm rot="5400000" flipH="1">
            <a:off x="9377519" y="-261480"/>
            <a:ext cx="2355628" cy="327333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627" y="1571307"/>
            <a:ext cx="5550547" cy="126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431169" y="-1799479"/>
            <a:ext cx="1182674" cy="1273318"/>
          </a:xfrm>
          <a:prstGeom prst="rect">
            <a:avLst/>
          </a:prstGeom>
          <a:solidFill>
            <a:srgbClr val="90C9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Calibri" panose="020F05020202040302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13843" y="-1799479"/>
            <a:ext cx="1182674" cy="1273318"/>
          </a:xfrm>
          <a:prstGeom prst="rect">
            <a:avLst/>
          </a:prstGeom>
          <a:solidFill>
            <a:srgbClr val="F3C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Calibri" panose="020F0502020204030204" charset="0"/>
            </a:endParaRPr>
          </a:p>
        </p:txBody>
      </p:sp>
      <p:sp>
        <p:nvSpPr>
          <p:cNvPr id="10" name="Freeform 5"/>
          <p:cNvSpPr/>
          <p:nvPr/>
        </p:nvSpPr>
        <p:spPr bwMode="auto">
          <a:xfrm>
            <a:off x="4471853" y="4235348"/>
            <a:ext cx="1589165" cy="1591375"/>
          </a:xfrm>
          <a:custGeom>
            <a:avLst/>
            <a:gdLst>
              <a:gd name="T0" fmla="*/ 606 w 606"/>
              <a:gd name="T1" fmla="*/ 67 h 607"/>
              <a:gd name="T2" fmla="*/ 606 w 606"/>
              <a:gd name="T3" fmla="*/ 323 h 607"/>
              <a:gd name="T4" fmla="*/ 606 w 606"/>
              <a:gd name="T5" fmla="*/ 323 h 607"/>
              <a:gd name="T6" fmla="*/ 303 w 606"/>
              <a:gd name="T7" fmla="*/ 607 h 607"/>
              <a:gd name="T8" fmla="*/ 0 w 606"/>
              <a:gd name="T9" fmla="*/ 304 h 607"/>
              <a:gd name="T10" fmla="*/ 303 w 606"/>
              <a:gd name="T11" fmla="*/ 0 h 607"/>
              <a:gd name="T12" fmla="*/ 539 w 606"/>
              <a:gd name="T13" fmla="*/ 0 h 607"/>
              <a:gd name="T14" fmla="*/ 606 w 606"/>
              <a:gd name="T15" fmla="*/ 67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6" h="607">
                <a:moveTo>
                  <a:pt x="606" y="67"/>
                </a:moveTo>
                <a:cubicBezTo>
                  <a:pt x="606" y="323"/>
                  <a:pt x="606" y="323"/>
                  <a:pt x="606" y="323"/>
                </a:cubicBezTo>
                <a:cubicBezTo>
                  <a:pt x="606" y="323"/>
                  <a:pt x="606" y="323"/>
                  <a:pt x="606" y="323"/>
                </a:cubicBezTo>
                <a:cubicBezTo>
                  <a:pt x="596" y="481"/>
                  <a:pt x="464" y="607"/>
                  <a:pt x="303" y="607"/>
                </a:cubicBezTo>
                <a:cubicBezTo>
                  <a:pt x="136" y="607"/>
                  <a:pt x="0" y="471"/>
                  <a:pt x="0" y="304"/>
                </a:cubicBezTo>
                <a:cubicBezTo>
                  <a:pt x="0" y="136"/>
                  <a:pt x="136" y="0"/>
                  <a:pt x="303" y="0"/>
                </a:cubicBezTo>
                <a:cubicBezTo>
                  <a:pt x="539" y="0"/>
                  <a:pt x="539" y="0"/>
                  <a:pt x="539" y="0"/>
                </a:cubicBezTo>
                <a:cubicBezTo>
                  <a:pt x="576" y="0"/>
                  <a:pt x="606" y="30"/>
                  <a:pt x="606" y="67"/>
                </a:cubicBezTo>
                <a:close/>
              </a:path>
            </a:pathLst>
          </a:custGeom>
          <a:solidFill>
            <a:srgbClr val="F3C9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1" name="Oval 6"/>
          <p:cNvSpPr>
            <a:spLocks noChangeArrowheads="1"/>
          </p:cNvSpPr>
          <p:nvPr/>
        </p:nvSpPr>
        <p:spPr bwMode="auto">
          <a:xfrm>
            <a:off x="4638726" y="4402222"/>
            <a:ext cx="1254313" cy="1256523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4" name="Freeform 5"/>
          <p:cNvSpPr/>
          <p:nvPr/>
        </p:nvSpPr>
        <p:spPr bwMode="auto">
          <a:xfrm rot="10800000" flipH="1">
            <a:off x="4471853" y="2500032"/>
            <a:ext cx="1589165" cy="1591375"/>
          </a:xfrm>
          <a:custGeom>
            <a:avLst/>
            <a:gdLst>
              <a:gd name="T0" fmla="*/ 606 w 606"/>
              <a:gd name="T1" fmla="*/ 67 h 607"/>
              <a:gd name="T2" fmla="*/ 606 w 606"/>
              <a:gd name="T3" fmla="*/ 323 h 607"/>
              <a:gd name="T4" fmla="*/ 606 w 606"/>
              <a:gd name="T5" fmla="*/ 323 h 607"/>
              <a:gd name="T6" fmla="*/ 303 w 606"/>
              <a:gd name="T7" fmla="*/ 607 h 607"/>
              <a:gd name="T8" fmla="*/ 0 w 606"/>
              <a:gd name="T9" fmla="*/ 304 h 607"/>
              <a:gd name="T10" fmla="*/ 303 w 606"/>
              <a:gd name="T11" fmla="*/ 0 h 607"/>
              <a:gd name="T12" fmla="*/ 539 w 606"/>
              <a:gd name="T13" fmla="*/ 0 h 607"/>
              <a:gd name="T14" fmla="*/ 606 w 606"/>
              <a:gd name="T15" fmla="*/ 67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6" h="607">
                <a:moveTo>
                  <a:pt x="606" y="67"/>
                </a:moveTo>
                <a:cubicBezTo>
                  <a:pt x="606" y="323"/>
                  <a:pt x="606" y="323"/>
                  <a:pt x="606" y="323"/>
                </a:cubicBezTo>
                <a:cubicBezTo>
                  <a:pt x="606" y="323"/>
                  <a:pt x="606" y="323"/>
                  <a:pt x="606" y="323"/>
                </a:cubicBezTo>
                <a:cubicBezTo>
                  <a:pt x="596" y="481"/>
                  <a:pt x="464" y="607"/>
                  <a:pt x="303" y="607"/>
                </a:cubicBezTo>
                <a:cubicBezTo>
                  <a:pt x="136" y="607"/>
                  <a:pt x="0" y="471"/>
                  <a:pt x="0" y="304"/>
                </a:cubicBezTo>
                <a:cubicBezTo>
                  <a:pt x="0" y="136"/>
                  <a:pt x="136" y="0"/>
                  <a:pt x="303" y="0"/>
                </a:cubicBezTo>
                <a:cubicBezTo>
                  <a:pt x="539" y="0"/>
                  <a:pt x="539" y="0"/>
                  <a:pt x="539" y="0"/>
                </a:cubicBezTo>
                <a:cubicBezTo>
                  <a:pt x="576" y="0"/>
                  <a:pt x="606" y="30"/>
                  <a:pt x="606" y="67"/>
                </a:cubicBezTo>
                <a:close/>
              </a:path>
            </a:pathLst>
          </a:custGeom>
          <a:solidFill>
            <a:srgbClr val="90C9D5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5" name="Oval 6"/>
          <p:cNvSpPr>
            <a:spLocks noChangeArrowheads="1"/>
          </p:cNvSpPr>
          <p:nvPr/>
        </p:nvSpPr>
        <p:spPr bwMode="auto">
          <a:xfrm>
            <a:off x="4639831" y="2668010"/>
            <a:ext cx="1254313" cy="1256523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6" name="Freeform 5"/>
          <p:cNvSpPr/>
          <p:nvPr/>
        </p:nvSpPr>
        <p:spPr bwMode="auto">
          <a:xfrm rot="10800000">
            <a:off x="6211562" y="2500032"/>
            <a:ext cx="1589165" cy="1591375"/>
          </a:xfrm>
          <a:custGeom>
            <a:avLst/>
            <a:gdLst>
              <a:gd name="T0" fmla="*/ 606 w 606"/>
              <a:gd name="T1" fmla="*/ 67 h 607"/>
              <a:gd name="T2" fmla="*/ 606 w 606"/>
              <a:gd name="T3" fmla="*/ 323 h 607"/>
              <a:gd name="T4" fmla="*/ 606 w 606"/>
              <a:gd name="T5" fmla="*/ 323 h 607"/>
              <a:gd name="T6" fmla="*/ 303 w 606"/>
              <a:gd name="T7" fmla="*/ 607 h 607"/>
              <a:gd name="T8" fmla="*/ 0 w 606"/>
              <a:gd name="T9" fmla="*/ 304 h 607"/>
              <a:gd name="T10" fmla="*/ 303 w 606"/>
              <a:gd name="T11" fmla="*/ 0 h 607"/>
              <a:gd name="T12" fmla="*/ 539 w 606"/>
              <a:gd name="T13" fmla="*/ 0 h 607"/>
              <a:gd name="T14" fmla="*/ 606 w 606"/>
              <a:gd name="T15" fmla="*/ 67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6" h="607">
                <a:moveTo>
                  <a:pt x="606" y="67"/>
                </a:moveTo>
                <a:cubicBezTo>
                  <a:pt x="606" y="323"/>
                  <a:pt x="606" y="323"/>
                  <a:pt x="606" y="323"/>
                </a:cubicBezTo>
                <a:cubicBezTo>
                  <a:pt x="606" y="323"/>
                  <a:pt x="606" y="323"/>
                  <a:pt x="606" y="323"/>
                </a:cubicBezTo>
                <a:cubicBezTo>
                  <a:pt x="596" y="481"/>
                  <a:pt x="464" y="607"/>
                  <a:pt x="303" y="607"/>
                </a:cubicBezTo>
                <a:cubicBezTo>
                  <a:pt x="136" y="607"/>
                  <a:pt x="0" y="471"/>
                  <a:pt x="0" y="304"/>
                </a:cubicBezTo>
                <a:cubicBezTo>
                  <a:pt x="0" y="136"/>
                  <a:pt x="136" y="0"/>
                  <a:pt x="303" y="0"/>
                </a:cubicBezTo>
                <a:cubicBezTo>
                  <a:pt x="539" y="0"/>
                  <a:pt x="539" y="0"/>
                  <a:pt x="539" y="0"/>
                </a:cubicBezTo>
                <a:cubicBezTo>
                  <a:pt x="576" y="0"/>
                  <a:pt x="606" y="30"/>
                  <a:pt x="606" y="67"/>
                </a:cubicBezTo>
                <a:close/>
              </a:path>
            </a:pathLst>
          </a:custGeom>
          <a:solidFill>
            <a:srgbClr val="F3C9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7" name="Oval 6"/>
          <p:cNvSpPr>
            <a:spLocks noChangeArrowheads="1"/>
          </p:cNvSpPr>
          <p:nvPr/>
        </p:nvSpPr>
        <p:spPr bwMode="auto">
          <a:xfrm>
            <a:off x="6379540" y="2668010"/>
            <a:ext cx="1254313" cy="1256523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8" name="Freeform 5"/>
          <p:cNvSpPr/>
          <p:nvPr/>
        </p:nvSpPr>
        <p:spPr bwMode="auto">
          <a:xfrm flipH="1">
            <a:off x="6211561" y="4235348"/>
            <a:ext cx="1589165" cy="1591375"/>
          </a:xfrm>
          <a:custGeom>
            <a:avLst/>
            <a:gdLst>
              <a:gd name="T0" fmla="*/ 606 w 606"/>
              <a:gd name="T1" fmla="*/ 67 h 607"/>
              <a:gd name="T2" fmla="*/ 606 w 606"/>
              <a:gd name="T3" fmla="*/ 323 h 607"/>
              <a:gd name="T4" fmla="*/ 606 w 606"/>
              <a:gd name="T5" fmla="*/ 323 h 607"/>
              <a:gd name="T6" fmla="*/ 303 w 606"/>
              <a:gd name="T7" fmla="*/ 607 h 607"/>
              <a:gd name="T8" fmla="*/ 0 w 606"/>
              <a:gd name="T9" fmla="*/ 304 h 607"/>
              <a:gd name="T10" fmla="*/ 303 w 606"/>
              <a:gd name="T11" fmla="*/ 0 h 607"/>
              <a:gd name="T12" fmla="*/ 539 w 606"/>
              <a:gd name="T13" fmla="*/ 0 h 607"/>
              <a:gd name="T14" fmla="*/ 606 w 606"/>
              <a:gd name="T15" fmla="*/ 67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6" h="607">
                <a:moveTo>
                  <a:pt x="606" y="67"/>
                </a:moveTo>
                <a:cubicBezTo>
                  <a:pt x="606" y="323"/>
                  <a:pt x="606" y="323"/>
                  <a:pt x="606" y="323"/>
                </a:cubicBezTo>
                <a:cubicBezTo>
                  <a:pt x="606" y="323"/>
                  <a:pt x="606" y="323"/>
                  <a:pt x="606" y="323"/>
                </a:cubicBezTo>
                <a:cubicBezTo>
                  <a:pt x="596" y="481"/>
                  <a:pt x="464" y="607"/>
                  <a:pt x="303" y="607"/>
                </a:cubicBezTo>
                <a:cubicBezTo>
                  <a:pt x="136" y="607"/>
                  <a:pt x="0" y="471"/>
                  <a:pt x="0" y="304"/>
                </a:cubicBezTo>
                <a:cubicBezTo>
                  <a:pt x="0" y="136"/>
                  <a:pt x="136" y="0"/>
                  <a:pt x="303" y="0"/>
                </a:cubicBezTo>
                <a:cubicBezTo>
                  <a:pt x="539" y="0"/>
                  <a:pt x="539" y="0"/>
                  <a:pt x="539" y="0"/>
                </a:cubicBezTo>
                <a:cubicBezTo>
                  <a:pt x="576" y="0"/>
                  <a:pt x="606" y="30"/>
                  <a:pt x="606" y="67"/>
                </a:cubicBezTo>
                <a:close/>
              </a:path>
            </a:pathLst>
          </a:custGeom>
          <a:solidFill>
            <a:srgbClr val="90C9D5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9" name="Oval 6"/>
          <p:cNvSpPr>
            <a:spLocks noChangeArrowheads="1"/>
          </p:cNvSpPr>
          <p:nvPr/>
        </p:nvSpPr>
        <p:spPr bwMode="auto">
          <a:xfrm>
            <a:off x="6378435" y="4402222"/>
            <a:ext cx="1254313" cy="1256523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grpSp>
        <p:nvGrpSpPr>
          <p:cNvPr id="20" name="Group 22"/>
          <p:cNvGrpSpPr/>
          <p:nvPr/>
        </p:nvGrpSpPr>
        <p:grpSpPr>
          <a:xfrm>
            <a:off x="4935397" y="2978519"/>
            <a:ext cx="634401" cy="634401"/>
            <a:chOff x="10996613" y="1925638"/>
            <a:chExt cx="534987" cy="534988"/>
          </a:xfrm>
          <a:solidFill>
            <a:srgbClr val="90C9D5"/>
          </a:solidFill>
        </p:grpSpPr>
        <p:sp>
          <p:nvSpPr>
            <p:cNvPr id="21" name="Freeform 6"/>
            <p:cNvSpPr>
              <a:spLocks noEditPoints="1"/>
            </p:cNvSpPr>
            <p:nvPr/>
          </p:nvSpPr>
          <p:spPr bwMode="auto">
            <a:xfrm>
              <a:off x="10996613" y="1925638"/>
              <a:ext cx="534987" cy="534988"/>
            </a:xfrm>
            <a:custGeom>
              <a:avLst/>
              <a:gdLst>
                <a:gd name="T0" fmla="*/ 1446 w 3370"/>
                <a:gd name="T1" fmla="*/ 543 h 3371"/>
                <a:gd name="T2" fmla="*/ 1099 w 3370"/>
                <a:gd name="T3" fmla="*/ 703 h 3371"/>
                <a:gd name="T4" fmla="*/ 750 w 3370"/>
                <a:gd name="T5" fmla="*/ 523 h 3371"/>
                <a:gd name="T6" fmla="*/ 518 w 3370"/>
                <a:gd name="T7" fmla="*/ 737 h 3371"/>
                <a:gd name="T8" fmla="*/ 710 w 3370"/>
                <a:gd name="T9" fmla="*/ 1069 h 3371"/>
                <a:gd name="T10" fmla="*/ 568 w 3370"/>
                <a:gd name="T11" fmla="*/ 1428 h 3371"/>
                <a:gd name="T12" fmla="*/ 192 w 3370"/>
                <a:gd name="T13" fmla="*/ 1536 h 3371"/>
                <a:gd name="T14" fmla="*/ 524 w 3370"/>
                <a:gd name="T15" fmla="*/ 1916 h 3371"/>
                <a:gd name="T16" fmla="*/ 665 w 3370"/>
                <a:gd name="T17" fmla="*/ 2204 h 3371"/>
                <a:gd name="T18" fmla="*/ 526 w 3370"/>
                <a:gd name="T19" fmla="*/ 2621 h 3371"/>
                <a:gd name="T20" fmla="*/ 749 w 3370"/>
                <a:gd name="T21" fmla="*/ 2861 h 3371"/>
                <a:gd name="T22" fmla="*/ 1044 w 3370"/>
                <a:gd name="T23" fmla="*/ 2666 h 3371"/>
                <a:gd name="T24" fmla="*/ 1325 w 3370"/>
                <a:gd name="T25" fmla="*/ 2773 h 3371"/>
                <a:gd name="T26" fmla="*/ 1519 w 3370"/>
                <a:gd name="T27" fmla="*/ 3167 h 3371"/>
                <a:gd name="T28" fmla="*/ 1851 w 3370"/>
                <a:gd name="T29" fmla="*/ 3167 h 3371"/>
                <a:gd name="T30" fmla="*/ 2048 w 3370"/>
                <a:gd name="T31" fmla="*/ 2773 h 3371"/>
                <a:gd name="T32" fmla="*/ 2351 w 3370"/>
                <a:gd name="T33" fmla="*/ 2666 h 3371"/>
                <a:gd name="T34" fmla="*/ 2631 w 3370"/>
                <a:gd name="T35" fmla="*/ 2854 h 3371"/>
                <a:gd name="T36" fmla="*/ 2676 w 3370"/>
                <a:gd name="T37" fmla="*/ 2370 h 3371"/>
                <a:gd name="T38" fmla="*/ 2743 w 3370"/>
                <a:gd name="T39" fmla="*/ 2123 h 3371"/>
                <a:gd name="T40" fmla="*/ 2870 w 3370"/>
                <a:gd name="T41" fmla="*/ 1902 h 3371"/>
                <a:gd name="T42" fmla="*/ 3181 w 3370"/>
                <a:gd name="T43" fmla="*/ 1529 h 3371"/>
                <a:gd name="T44" fmla="*/ 2803 w 3370"/>
                <a:gd name="T45" fmla="*/ 1421 h 3371"/>
                <a:gd name="T46" fmla="*/ 2659 w 3370"/>
                <a:gd name="T47" fmla="*/ 1063 h 3371"/>
                <a:gd name="T48" fmla="*/ 2849 w 3370"/>
                <a:gd name="T49" fmla="*/ 732 h 3371"/>
                <a:gd name="T50" fmla="*/ 2618 w 3370"/>
                <a:gd name="T51" fmla="*/ 519 h 3371"/>
                <a:gd name="T52" fmla="*/ 2268 w 3370"/>
                <a:gd name="T53" fmla="*/ 700 h 3371"/>
                <a:gd name="T54" fmla="*/ 1913 w 3370"/>
                <a:gd name="T55" fmla="*/ 540 h 3371"/>
                <a:gd name="T56" fmla="*/ 1532 w 3370"/>
                <a:gd name="T57" fmla="*/ 189 h 3371"/>
                <a:gd name="T58" fmla="*/ 1973 w 3370"/>
                <a:gd name="T59" fmla="*/ 60 h 3371"/>
                <a:gd name="T60" fmla="*/ 2233 w 3370"/>
                <a:gd name="T61" fmla="*/ 468 h 3371"/>
                <a:gd name="T62" fmla="*/ 2659 w 3370"/>
                <a:gd name="T63" fmla="*/ 331 h 3371"/>
                <a:gd name="T64" fmla="*/ 3022 w 3370"/>
                <a:gd name="T65" fmla="*/ 652 h 3371"/>
                <a:gd name="T66" fmla="*/ 3005 w 3370"/>
                <a:gd name="T67" fmla="*/ 868 h 3371"/>
                <a:gd name="T68" fmla="*/ 3260 w 3370"/>
                <a:gd name="T69" fmla="*/ 1353 h 3371"/>
                <a:gd name="T70" fmla="*/ 3370 w 3370"/>
                <a:gd name="T71" fmla="*/ 1537 h 3371"/>
                <a:gd name="T72" fmla="*/ 3286 w 3370"/>
                <a:gd name="T73" fmla="*/ 2001 h 3371"/>
                <a:gd name="T74" fmla="*/ 2865 w 3370"/>
                <a:gd name="T75" fmla="*/ 2309 h 3371"/>
                <a:gd name="T76" fmla="*/ 3033 w 3370"/>
                <a:gd name="T77" fmla="*/ 2690 h 3371"/>
                <a:gd name="T78" fmla="*/ 2689 w 3370"/>
                <a:gd name="T79" fmla="*/ 3034 h 3371"/>
                <a:gd name="T80" fmla="*/ 2309 w 3370"/>
                <a:gd name="T81" fmla="*/ 2866 h 3371"/>
                <a:gd name="T82" fmla="*/ 2001 w 3370"/>
                <a:gd name="T83" fmla="*/ 3287 h 3371"/>
                <a:gd name="T84" fmla="*/ 1536 w 3370"/>
                <a:gd name="T85" fmla="*/ 3371 h 3371"/>
                <a:gd name="T86" fmla="*/ 1352 w 3370"/>
                <a:gd name="T87" fmla="*/ 3260 h 3371"/>
                <a:gd name="T88" fmla="*/ 871 w 3370"/>
                <a:gd name="T89" fmla="*/ 3010 h 3371"/>
                <a:gd name="T90" fmla="*/ 656 w 3370"/>
                <a:gd name="T91" fmla="*/ 3026 h 3371"/>
                <a:gd name="T92" fmla="*/ 335 w 3370"/>
                <a:gd name="T93" fmla="*/ 2663 h 3371"/>
                <a:gd name="T94" fmla="*/ 473 w 3370"/>
                <a:gd name="T95" fmla="*/ 2242 h 3371"/>
                <a:gd name="T96" fmla="*/ 60 w 3370"/>
                <a:gd name="T97" fmla="*/ 1988 h 3371"/>
                <a:gd name="T98" fmla="*/ 3 w 3370"/>
                <a:gd name="T99" fmla="*/ 1511 h 3371"/>
                <a:gd name="T100" fmla="*/ 141 w 3370"/>
                <a:gd name="T101" fmla="*/ 1347 h 3371"/>
                <a:gd name="T102" fmla="*/ 344 w 3370"/>
                <a:gd name="T103" fmla="*/ 843 h 3371"/>
                <a:gd name="T104" fmla="*/ 361 w 3370"/>
                <a:gd name="T105" fmla="*/ 629 h 3371"/>
                <a:gd name="T106" fmla="*/ 741 w 3370"/>
                <a:gd name="T107" fmla="*/ 332 h 3371"/>
                <a:gd name="T108" fmla="*/ 1206 w 3370"/>
                <a:gd name="T109" fmla="*/ 440 h 3371"/>
                <a:gd name="T110" fmla="*/ 1409 w 3370"/>
                <a:gd name="T111" fmla="*/ 40 h 3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370" h="3371">
                  <a:moveTo>
                    <a:pt x="1532" y="189"/>
                  </a:moveTo>
                  <a:lnTo>
                    <a:pt x="1524" y="192"/>
                  </a:lnTo>
                  <a:lnTo>
                    <a:pt x="1518" y="198"/>
                  </a:lnTo>
                  <a:lnTo>
                    <a:pt x="1513" y="205"/>
                  </a:lnTo>
                  <a:lnTo>
                    <a:pt x="1463" y="503"/>
                  </a:lnTo>
                  <a:lnTo>
                    <a:pt x="1457" y="524"/>
                  </a:lnTo>
                  <a:lnTo>
                    <a:pt x="1446" y="543"/>
                  </a:lnTo>
                  <a:lnTo>
                    <a:pt x="1432" y="558"/>
                  </a:lnTo>
                  <a:lnTo>
                    <a:pt x="1414" y="571"/>
                  </a:lnTo>
                  <a:lnTo>
                    <a:pt x="1394" y="579"/>
                  </a:lnTo>
                  <a:lnTo>
                    <a:pt x="1317" y="602"/>
                  </a:lnTo>
                  <a:lnTo>
                    <a:pt x="1242" y="631"/>
                  </a:lnTo>
                  <a:lnTo>
                    <a:pt x="1169" y="665"/>
                  </a:lnTo>
                  <a:lnTo>
                    <a:pt x="1099" y="703"/>
                  </a:lnTo>
                  <a:lnTo>
                    <a:pt x="1079" y="712"/>
                  </a:lnTo>
                  <a:lnTo>
                    <a:pt x="1058" y="716"/>
                  </a:lnTo>
                  <a:lnTo>
                    <a:pt x="1036" y="715"/>
                  </a:lnTo>
                  <a:lnTo>
                    <a:pt x="1015" y="710"/>
                  </a:lnTo>
                  <a:lnTo>
                    <a:pt x="995" y="699"/>
                  </a:lnTo>
                  <a:lnTo>
                    <a:pt x="753" y="525"/>
                  </a:lnTo>
                  <a:lnTo>
                    <a:pt x="750" y="523"/>
                  </a:lnTo>
                  <a:lnTo>
                    <a:pt x="745" y="522"/>
                  </a:lnTo>
                  <a:lnTo>
                    <a:pt x="741" y="522"/>
                  </a:lnTo>
                  <a:lnTo>
                    <a:pt x="738" y="522"/>
                  </a:lnTo>
                  <a:lnTo>
                    <a:pt x="735" y="523"/>
                  </a:lnTo>
                  <a:lnTo>
                    <a:pt x="732" y="524"/>
                  </a:lnTo>
                  <a:lnTo>
                    <a:pt x="728" y="527"/>
                  </a:lnTo>
                  <a:lnTo>
                    <a:pt x="518" y="737"/>
                  </a:lnTo>
                  <a:lnTo>
                    <a:pt x="514" y="745"/>
                  </a:lnTo>
                  <a:lnTo>
                    <a:pt x="513" y="754"/>
                  </a:lnTo>
                  <a:lnTo>
                    <a:pt x="516" y="762"/>
                  </a:lnTo>
                  <a:lnTo>
                    <a:pt x="691" y="1008"/>
                  </a:lnTo>
                  <a:lnTo>
                    <a:pt x="702" y="1027"/>
                  </a:lnTo>
                  <a:lnTo>
                    <a:pt x="709" y="1048"/>
                  </a:lnTo>
                  <a:lnTo>
                    <a:pt x="710" y="1069"/>
                  </a:lnTo>
                  <a:lnTo>
                    <a:pt x="706" y="1091"/>
                  </a:lnTo>
                  <a:lnTo>
                    <a:pt x="696" y="1111"/>
                  </a:lnTo>
                  <a:lnTo>
                    <a:pt x="658" y="1181"/>
                  </a:lnTo>
                  <a:lnTo>
                    <a:pt x="626" y="1255"/>
                  </a:lnTo>
                  <a:lnTo>
                    <a:pt x="598" y="1329"/>
                  </a:lnTo>
                  <a:lnTo>
                    <a:pt x="576" y="1406"/>
                  </a:lnTo>
                  <a:lnTo>
                    <a:pt x="568" y="1428"/>
                  </a:lnTo>
                  <a:lnTo>
                    <a:pt x="556" y="1445"/>
                  </a:lnTo>
                  <a:lnTo>
                    <a:pt x="540" y="1460"/>
                  </a:lnTo>
                  <a:lnTo>
                    <a:pt x="521" y="1471"/>
                  </a:lnTo>
                  <a:lnTo>
                    <a:pt x="500" y="1477"/>
                  </a:lnTo>
                  <a:lnTo>
                    <a:pt x="206" y="1526"/>
                  </a:lnTo>
                  <a:lnTo>
                    <a:pt x="198" y="1529"/>
                  </a:lnTo>
                  <a:lnTo>
                    <a:pt x="192" y="1536"/>
                  </a:lnTo>
                  <a:lnTo>
                    <a:pt x="190" y="1545"/>
                  </a:lnTo>
                  <a:lnTo>
                    <a:pt x="190" y="1841"/>
                  </a:lnTo>
                  <a:lnTo>
                    <a:pt x="192" y="1850"/>
                  </a:lnTo>
                  <a:lnTo>
                    <a:pt x="198" y="1856"/>
                  </a:lnTo>
                  <a:lnTo>
                    <a:pt x="206" y="1859"/>
                  </a:lnTo>
                  <a:lnTo>
                    <a:pt x="504" y="1910"/>
                  </a:lnTo>
                  <a:lnTo>
                    <a:pt x="524" y="1916"/>
                  </a:lnTo>
                  <a:lnTo>
                    <a:pt x="544" y="1927"/>
                  </a:lnTo>
                  <a:lnTo>
                    <a:pt x="559" y="1942"/>
                  </a:lnTo>
                  <a:lnTo>
                    <a:pt x="571" y="1959"/>
                  </a:lnTo>
                  <a:lnTo>
                    <a:pt x="580" y="1980"/>
                  </a:lnTo>
                  <a:lnTo>
                    <a:pt x="602" y="2057"/>
                  </a:lnTo>
                  <a:lnTo>
                    <a:pt x="631" y="2131"/>
                  </a:lnTo>
                  <a:lnTo>
                    <a:pt x="665" y="2204"/>
                  </a:lnTo>
                  <a:lnTo>
                    <a:pt x="703" y="2274"/>
                  </a:lnTo>
                  <a:lnTo>
                    <a:pt x="713" y="2294"/>
                  </a:lnTo>
                  <a:lnTo>
                    <a:pt x="717" y="2316"/>
                  </a:lnTo>
                  <a:lnTo>
                    <a:pt x="716" y="2337"/>
                  </a:lnTo>
                  <a:lnTo>
                    <a:pt x="710" y="2359"/>
                  </a:lnTo>
                  <a:lnTo>
                    <a:pt x="699" y="2378"/>
                  </a:lnTo>
                  <a:lnTo>
                    <a:pt x="526" y="2621"/>
                  </a:lnTo>
                  <a:lnTo>
                    <a:pt x="523" y="2629"/>
                  </a:lnTo>
                  <a:lnTo>
                    <a:pt x="524" y="2637"/>
                  </a:lnTo>
                  <a:lnTo>
                    <a:pt x="528" y="2646"/>
                  </a:lnTo>
                  <a:lnTo>
                    <a:pt x="738" y="2855"/>
                  </a:lnTo>
                  <a:lnTo>
                    <a:pt x="741" y="2858"/>
                  </a:lnTo>
                  <a:lnTo>
                    <a:pt x="745" y="2860"/>
                  </a:lnTo>
                  <a:lnTo>
                    <a:pt x="749" y="2861"/>
                  </a:lnTo>
                  <a:lnTo>
                    <a:pt x="752" y="2861"/>
                  </a:lnTo>
                  <a:lnTo>
                    <a:pt x="755" y="2861"/>
                  </a:lnTo>
                  <a:lnTo>
                    <a:pt x="759" y="2859"/>
                  </a:lnTo>
                  <a:lnTo>
                    <a:pt x="762" y="2858"/>
                  </a:lnTo>
                  <a:lnTo>
                    <a:pt x="1009" y="2681"/>
                  </a:lnTo>
                  <a:lnTo>
                    <a:pt x="1026" y="2672"/>
                  </a:lnTo>
                  <a:lnTo>
                    <a:pt x="1044" y="2666"/>
                  </a:lnTo>
                  <a:lnTo>
                    <a:pt x="1063" y="2664"/>
                  </a:lnTo>
                  <a:lnTo>
                    <a:pt x="1079" y="2666"/>
                  </a:lnTo>
                  <a:lnTo>
                    <a:pt x="1096" y="2670"/>
                  </a:lnTo>
                  <a:lnTo>
                    <a:pt x="1111" y="2677"/>
                  </a:lnTo>
                  <a:lnTo>
                    <a:pt x="1181" y="2713"/>
                  </a:lnTo>
                  <a:lnTo>
                    <a:pt x="1252" y="2746"/>
                  </a:lnTo>
                  <a:lnTo>
                    <a:pt x="1325" y="2773"/>
                  </a:lnTo>
                  <a:lnTo>
                    <a:pt x="1400" y="2795"/>
                  </a:lnTo>
                  <a:lnTo>
                    <a:pt x="1420" y="2803"/>
                  </a:lnTo>
                  <a:lnTo>
                    <a:pt x="1438" y="2816"/>
                  </a:lnTo>
                  <a:lnTo>
                    <a:pt x="1453" y="2831"/>
                  </a:lnTo>
                  <a:lnTo>
                    <a:pt x="1463" y="2849"/>
                  </a:lnTo>
                  <a:lnTo>
                    <a:pt x="1469" y="2871"/>
                  </a:lnTo>
                  <a:lnTo>
                    <a:pt x="1519" y="3167"/>
                  </a:lnTo>
                  <a:lnTo>
                    <a:pt x="1522" y="3175"/>
                  </a:lnTo>
                  <a:lnTo>
                    <a:pt x="1529" y="3180"/>
                  </a:lnTo>
                  <a:lnTo>
                    <a:pt x="1537" y="3182"/>
                  </a:lnTo>
                  <a:lnTo>
                    <a:pt x="1834" y="3182"/>
                  </a:lnTo>
                  <a:lnTo>
                    <a:pt x="1842" y="3180"/>
                  </a:lnTo>
                  <a:lnTo>
                    <a:pt x="1848" y="3175"/>
                  </a:lnTo>
                  <a:lnTo>
                    <a:pt x="1851" y="3167"/>
                  </a:lnTo>
                  <a:lnTo>
                    <a:pt x="1902" y="2871"/>
                  </a:lnTo>
                  <a:lnTo>
                    <a:pt x="1908" y="2850"/>
                  </a:lnTo>
                  <a:lnTo>
                    <a:pt x="1918" y="2831"/>
                  </a:lnTo>
                  <a:lnTo>
                    <a:pt x="1932" y="2816"/>
                  </a:lnTo>
                  <a:lnTo>
                    <a:pt x="1951" y="2803"/>
                  </a:lnTo>
                  <a:lnTo>
                    <a:pt x="1971" y="2795"/>
                  </a:lnTo>
                  <a:lnTo>
                    <a:pt x="2048" y="2773"/>
                  </a:lnTo>
                  <a:lnTo>
                    <a:pt x="2123" y="2745"/>
                  </a:lnTo>
                  <a:lnTo>
                    <a:pt x="2196" y="2711"/>
                  </a:lnTo>
                  <a:lnTo>
                    <a:pt x="2266" y="2672"/>
                  </a:lnTo>
                  <a:lnTo>
                    <a:pt x="2287" y="2664"/>
                  </a:lnTo>
                  <a:lnTo>
                    <a:pt x="2308" y="2660"/>
                  </a:lnTo>
                  <a:lnTo>
                    <a:pt x="2330" y="2661"/>
                  </a:lnTo>
                  <a:lnTo>
                    <a:pt x="2351" y="2666"/>
                  </a:lnTo>
                  <a:lnTo>
                    <a:pt x="2370" y="2677"/>
                  </a:lnTo>
                  <a:lnTo>
                    <a:pt x="2614" y="2850"/>
                  </a:lnTo>
                  <a:lnTo>
                    <a:pt x="2617" y="2853"/>
                  </a:lnTo>
                  <a:lnTo>
                    <a:pt x="2620" y="2854"/>
                  </a:lnTo>
                  <a:lnTo>
                    <a:pt x="2625" y="2855"/>
                  </a:lnTo>
                  <a:lnTo>
                    <a:pt x="2628" y="2855"/>
                  </a:lnTo>
                  <a:lnTo>
                    <a:pt x="2631" y="2854"/>
                  </a:lnTo>
                  <a:lnTo>
                    <a:pt x="2635" y="2851"/>
                  </a:lnTo>
                  <a:lnTo>
                    <a:pt x="2638" y="2848"/>
                  </a:lnTo>
                  <a:lnTo>
                    <a:pt x="2848" y="2638"/>
                  </a:lnTo>
                  <a:lnTo>
                    <a:pt x="2853" y="2631"/>
                  </a:lnTo>
                  <a:lnTo>
                    <a:pt x="2853" y="2623"/>
                  </a:lnTo>
                  <a:lnTo>
                    <a:pt x="2850" y="2615"/>
                  </a:lnTo>
                  <a:lnTo>
                    <a:pt x="2676" y="2370"/>
                  </a:lnTo>
                  <a:lnTo>
                    <a:pt x="2665" y="2351"/>
                  </a:lnTo>
                  <a:lnTo>
                    <a:pt x="2659" y="2329"/>
                  </a:lnTo>
                  <a:lnTo>
                    <a:pt x="2659" y="2308"/>
                  </a:lnTo>
                  <a:lnTo>
                    <a:pt x="2663" y="2286"/>
                  </a:lnTo>
                  <a:lnTo>
                    <a:pt x="2672" y="2267"/>
                  </a:lnTo>
                  <a:lnTo>
                    <a:pt x="2711" y="2196"/>
                  </a:lnTo>
                  <a:lnTo>
                    <a:pt x="2743" y="2123"/>
                  </a:lnTo>
                  <a:lnTo>
                    <a:pt x="2772" y="2048"/>
                  </a:lnTo>
                  <a:lnTo>
                    <a:pt x="2794" y="1972"/>
                  </a:lnTo>
                  <a:lnTo>
                    <a:pt x="2803" y="1951"/>
                  </a:lnTo>
                  <a:lnTo>
                    <a:pt x="2814" y="1933"/>
                  </a:lnTo>
                  <a:lnTo>
                    <a:pt x="2830" y="1918"/>
                  </a:lnTo>
                  <a:lnTo>
                    <a:pt x="2849" y="1908"/>
                  </a:lnTo>
                  <a:lnTo>
                    <a:pt x="2870" y="1902"/>
                  </a:lnTo>
                  <a:lnTo>
                    <a:pt x="3166" y="1852"/>
                  </a:lnTo>
                  <a:lnTo>
                    <a:pt x="3174" y="1849"/>
                  </a:lnTo>
                  <a:lnTo>
                    <a:pt x="3180" y="1843"/>
                  </a:lnTo>
                  <a:lnTo>
                    <a:pt x="3182" y="1834"/>
                  </a:lnTo>
                  <a:lnTo>
                    <a:pt x="3183" y="1834"/>
                  </a:lnTo>
                  <a:lnTo>
                    <a:pt x="3183" y="1537"/>
                  </a:lnTo>
                  <a:lnTo>
                    <a:pt x="3181" y="1529"/>
                  </a:lnTo>
                  <a:lnTo>
                    <a:pt x="3175" y="1523"/>
                  </a:lnTo>
                  <a:lnTo>
                    <a:pt x="3167" y="1519"/>
                  </a:lnTo>
                  <a:lnTo>
                    <a:pt x="2871" y="1469"/>
                  </a:lnTo>
                  <a:lnTo>
                    <a:pt x="2850" y="1464"/>
                  </a:lnTo>
                  <a:lnTo>
                    <a:pt x="2831" y="1452"/>
                  </a:lnTo>
                  <a:lnTo>
                    <a:pt x="2815" y="1438"/>
                  </a:lnTo>
                  <a:lnTo>
                    <a:pt x="2803" y="1421"/>
                  </a:lnTo>
                  <a:lnTo>
                    <a:pt x="2796" y="1399"/>
                  </a:lnTo>
                  <a:lnTo>
                    <a:pt x="2773" y="1322"/>
                  </a:lnTo>
                  <a:lnTo>
                    <a:pt x="2744" y="1248"/>
                  </a:lnTo>
                  <a:lnTo>
                    <a:pt x="2712" y="1175"/>
                  </a:lnTo>
                  <a:lnTo>
                    <a:pt x="2673" y="1104"/>
                  </a:lnTo>
                  <a:lnTo>
                    <a:pt x="2663" y="1085"/>
                  </a:lnTo>
                  <a:lnTo>
                    <a:pt x="2659" y="1063"/>
                  </a:lnTo>
                  <a:lnTo>
                    <a:pt x="2660" y="1042"/>
                  </a:lnTo>
                  <a:lnTo>
                    <a:pt x="2666" y="1020"/>
                  </a:lnTo>
                  <a:lnTo>
                    <a:pt x="2677" y="1001"/>
                  </a:lnTo>
                  <a:lnTo>
                    <a:pt x="2851" y="757"/>
                  </a:lnTo>
                  <a:lnTo>
                    <a:pt x="2854" y="749"/>
                  </a:lnTo>
                  <a:lnTo>
                    <a:pt x="2853" y="740"/>
                  </a:lnTo>
                  <a:lnTo>
                    <a:pt x="2849" y="732"/>
                  </a:lnTo>
                  <a:lnTo>
                    <a:pt x="2639" y="522"/>
                  </a:lnTo>
                  <a:lnTo>
                    <a:pt x="2635" y="520"/>
                  </a:lnTo>
                  <a:lnTo>
                    <a:pt x="2632" y="518"/>
                  </a:lnTo>
                  <a:lnTo>
                    <a:pt x="2629" y="517"/>
                  </a:lnTo>
                  <a:lnTo>
                    <a:pt x="2626" y="517"/>
                  </a:lnTo>
                  <a:lnTo>
                    <a:pt x="2622" y="517"/>
                  </a:lnTo>
                  <a:lnTo>
                    <a:pt x="2618" y="519"/>
                  </a:lnTo>
                  <a:lnTo>
                    <a:pt x="2615" y="520"/>
                  </a:lnTo>
                  <a:lnTo>
                    <a:pt x="2372" y="695"/>
                  </a:lnTo>
                  <a:lnTo>
                    <a:pt x="2352" y="706"/>
                  </a:lnTo>
                  <a:lnTo>
                    <a:pt x="2332" y="712"/>
                  </a:lnTo>
                  <a:lnTo>
                    <a:pt x="2310" y="713"/>
                  </a:lnTo>
                  <a:lnTo>
                    <a:pt x="2289" y="709"/>
                  </a:lnTo>
                  <a:lnTo>
                    <a:pt x="2268" y="700"/>
                  </a:lnTo>
                  <a:lnTo>
                    <a:pt x="2196" y="661"/>
                  </a:lnTo>
                  <a:lnTo>
                    <a:pt x="2122" y="627"/>
                  </a:lnTo>
                  <a:lnTo>
                    <a:pt x="2045" y="598"/>
                  </a:lnTo>
                  <a:lnTo>
                    <a:pt x="1966" y="576"/>
                  </a:lnTo>
                  <a:lnTo>
                    <a:pt x="1946" y="567"/>
                  </a:lnTo>
                  <a:lnTo>
                    <a:pt x="1928" y="555"/>
                  </a:lnTo>
                  <a:lnTo>
                    <a:pt x="1913" y="540"/>
                  </a:lnTo>
                  <a:lnTo>
                    <a:pt x="1903" y="520"/>
                  </a:lnTo>
                  <a:lnTo>
                    <a:pt x="1896" y="499"/>
                  </a:lnTo>
                  <a:lnTo>
                    <a:pt x="1847" y="205"/>
                  </a:lnTo>
                  <a:lnTo>
                    <a:pt x="1843" y="198"/>
                  </a:lnTo>
                  <a:lnTo>
                    <a:pt x="1837" y="192"/>
                  </a:lnTo>
                  <a:lnTo>
                    <a:pt x="1829" y="189"/>
                  </a:lnTo>
                  <a:lnTo>
                    <a:pt x="1532" y="189"/>
                  </a:lnTo>
                  <a:close/>
                  <a:moveTo>
                    <a:pt x="1531" y="0"/>
                  </a:moveTo>
                  <a:lnTo>
                    <a:pt x="1827" y="0"/>
                  </a:lnTo>
                  <a:lnTo>
                    <a:pt x="1861" y="3"/>
                  </a:lnTo>
                  <a:lnTo>
                    <a:pt x="1892" y="10"/>
                  </a:lnTo>
                  <a:lnTo>
                    <a:pt x="1922" y="24"/>
                  </a:lnTo>
                  <a:lnTo>
                    <a:pt x="1950" y="40"/>
                  </a:lnTo>
                  <a:lnTo>
                    <a:pt x="1973" y="60"/>
                  </a:lnTo>
                  <a:lnTo>
                    <a:pt x="1995" y="84"/>
                  </a:lnTo>
                  <a:lnTo>
                    <a:pt x="2012" y="112"/>
                  </a:lnTo>
                  <a:lnTo>
                    <a:pt x="2024" y="141"/>
                  </a:lnTo>
                  <a:lnTo>
                    <a:pt x="2033" y="174"/>
                  </a:lnTo>
                  <a:lnTo>
                    <a:pt x="2073" y="408"/>
                  </a:lnTo>
                  <a:lnTo>
                    <a:pt x="2153" y="435"/>
                  </a:lnTo>
                  <a:lnTo>
                    <a:pt x="2233" y="468"/>
                  </a:lnTo>
                  <a:lnTo>
                    <a:pt x="2310" y="506"/>
                  </a:lnTo>
                  <a:lnTo>
                    <a:pt x="2506" y="367"/>
                  </a:lnTo>
                  <a:lnTo>
                    <a:pt x="2533" y="349"/>
                  </a:lnTo>
                  <a:lnTo>
                    <a:pt x="2563" y="338"/>
                  </a:lnTo>
                  <a:lnTo>
                    <a:pt x="2594" y="330"/>
                  </a:lnTo>
                  <a:lnTo>
                    <a:pt x="2627" y="328"/>
                  </a:lnTo>
                  <a:lnTo>
                    <a:pt x="2659" y="331"/>
                  </a:lnTo>
                  <a:lnTo>
                    <a:pt x="2691" y="338"/>
                  </a:lnTo>
                  <a:lnTo>
                    <a:pt x="2721" y="350"/>
                  </a:lnTo>
                  <a:lnTo>
                    <a:pt x="2748" y="368"/>
                  </a:lnTo>
                  <a:lnTo>
                    <a:pt x="2773" y="389"/>
                  </a:lnTo>
                  <a:lnTo>
                    <a:pt x="2983" y="599"/>
                  </a:lnTo>
                  <a:lnTo>
                    <a:pt x="3005" y="624"/>
                  </a:lnTo>
                  <a:lnTo>
                    <a:pt x="3022" y="652"/>
                  </a:lnTo>
                  <a:lnTo>
                    <a:pt x="3034" y="682"/>
                  </a:lnTo>
                  <a:lnTo>
                    <a:pt x="3042" y="713"/>
                  </a:lnTo>
                  <a:lnTo>
                    <a:pt x="3044" y="745"/>
                  </a:lnTo>
                  <a:lnTo>
                    <a:pt x="3042" y="776"/>
                  </a:lnTo>
                  <a:lnTo>
                    <a:pt x="3035" y="808"/>
                  </a:lnTo>
                  <a:lnTo>
                    <a:pt x="3023" y="839"/>
                  </a:lnTo>
                  <a:lnTo>
                    <a:pt x="3005" y="868"/>
                  </a:lnTo>
                  <a:lnTo>
                    <a:pt x="2866" y="1062"/>
                  </a:lnTo>
                  <a:lnTo>
                    <a:pt x="2903" y="1137"/>
                  </a:lnTo>
                  <a:lnTo>
                    <a:pt x="2935" y="1213"/>
                  </a:lnTo>
                  <a:lnTo>
                    <a:pt x="2961" y="1292"/>
                  </a:lnTo>
                  <a:lnTo>
                    <a:pt x="3198" y="1332"/>
                  </a:lnTo>
                  <a:lnTo>
                    <a:pt x="3231" y="1340"/>
                  </a:lnTo>
                  <a:lnTo>
                    <a:pt x="3260" y="1353"/>
                  </a:lnTo>
                  <a:lnTo>
                    <a:pt x="3288" y="1370"/>
                  </a:lnTo>
                  <a:lnTo>
                    <a:pt x="3312" y="1391"/>
                  </a:lnTo>
                  <a:lnTo>
                    <a:pt x="3332" y="1416"/>
                  </a:lnTo>
                  <a:lnTo>
                    <a:pt x="3348" y="1442"/>
                  </a:lnTo>
                  <a:lnTo>
                    <a:pt x="3361" y="1473"/>
                  </a:lnTo>
                  <a:lnTo>
                    <a:pt x="3368" y="1505"/>
                  </a:lnTo>
                  <a:lnTo>
                    <a:pt x="3370" y="1537"/>
                  </a:lnTo>
                  <a:lnTo>
                    <a:pt x="3370" y="1834"/>
                  </a:lnTo>
                  <a:lnTo>
                    <a:pt x="3368" y="1867"/>
                  </a:lnTo>
                  <a:lnTo>
                    <a:pt x="3360" y="1899"/>
                  </a:lnTo>
                  <a:lnTo>
                    <a:pt x="3347" y="1929"/>
                  </a:lnTo>
                  <a:lnTo>
                    <a:pt x="3331" y="1956"/>
                  </a:lnTo>
                  <a:lnTo>
                    <a:pt x="3311" y="1981"/>
                  </a:lnTo>
                  <a:lnTo>
                    <a:pt x="3286" y="2001"/>
                  </a:lnTo>
                  <a:lnTo>
                    <a:pt x="3259" y="2019"/>
                  </a:lnTo>
                  <a:lnTo>
                    <a:pt x="3229" y="2031"/>
                  </a:lnTo>
                  <a:lnTo>
                    <a:pt x="3197" y="2039"/>
                  </a:lnTo>
                  <a:lnTo>
                    <a:pt x="2960" y="2079"/>
                  </a:lnTo>
                  <a:lnTo>
                    <a:pt x="2934" y="2157"/>
                  </a:lnTo>
                  <a:lnTo>
                    <a:pt x="2901" y="2234"/>
                  </a:lnTo>
                  <a:lnTo>
                    <a:pt x="2865" y="2309"/>
                  </a:lnTo>
                  <a:lnTo>
                    <a:pt x="3004" y="2504"/>
                  </a:lnTo>
                  <a:lnTo>
                    <a:pt x="3022" y="2533"/>
                  </a:lnTo>
                  <a:lnTo>
                    <a:pt x="3033" y="2564"/>
                  </a:lnTo>
                  <a:lnTo>
                    <a:pt x="3040" y="2594"/>
                  </a:lnTo>
                  <a:lnTo>
                    <a:pt x="3043" y="2627"/>
                  </a:lnTo>
                  <a:lnTo>
                    <a:pt x="3040" y="2659"/>
                  </a:lnTo>
                  <a:lnTo>
                    <a:pt x="3033" y="2690"/>
                  </a:lnTo>
                  <a:lnTo>
                    <a:pt x="3021" y="2719"/>
                  </a:lnTo>
                  <a:lnTo>
                    <a:pt x="3003" y="2747"/>
                  </a:lnTo>
                  <a:lnTo>
                    <a:pt x="2982" y="2773"/>
                  </a:lnTo>
                  <a:lnTo>
                    <a:pt x="2772" y="2983"/>
                  </a:lnTo>
                  <a:lnTo>
                    <a:pt x="2746" y="3004"/>
                  </a:lnTo>
                  <a:lnTo>
                    <a:pt x="2719" y="3022"/>
                  </a:lnTo>
                  <a:lnTo>
                    <a:pt x="2689" y="3034"/>
                  </a:lnTo>
                  <a:lnTo>
                    <a:pt x="2657" y="3041"/>
                  </a:lnTo>
                  <a:lnTo>
                    <a:pt x="2625" y="3044"/>
                  </a:lnTo>
                  <a:lnTo>
                    <a:pt x="2593" y="3041"/>
                  </a:lnTo>
                  <a:lnTo>
                    <a:pt x="2561" y="3034"/>
                  </a:lnTo>
                  <a:lnTo>
                    <a:pt x="2531" y="3022"/>
                  </a:lnTo>
                  <a:lnTo>
                    <a:pt x="2504" y="3005"/>
                  </a:lnTo>
                  <a:lnTo>
                    <a:pt x="2309" y="2866"/>
                  </a:lnTo>
                  <a:lnTo>
                    <a:pt x="2234" y="2902"/>
                  </a:lnTo>
                  <a:lnTo>
                    <a:pt x="2158" y="2933"/>
                  </a:lnTo>
                  <a:lnTo>
                    <a:pt x="2079" y="2961"/>
                  </a:lnTo>
                  <a:lnTo>
                    <a:pt x="2039" y="3198"/>
                  </a:lnTo>
                  <a:lnTo>
                    <a:pt x="2031" y="3229"/>
                  </a:lnTo>
                  <a:lnTo>
                    <a:pt x="2018" y="3260"/>
                  </a:lnTo>
                  <a:lnTo>
                    <a:pt x="2001" y="3287"/>
                  </a:lnTo>
                  <a:lnTo>
                    <a:pt x="1980" y="3311"/>
                  </a:lnTo>
                  <a:lnTo>
                    <a:pt x="1956" y="3332"/>
                  </a:lnTo>
                  <a:lnTo>
                    <a:pt x="1928" y="3348"/>
                  </a:lnTo>
                  <a:lnTo>
                    <a:pt x="1898" y="3361"/>
                  </a:lnTo>
                  <a:lnTo>
                    <a:pt x="1867" y="3369"/>
                  </a:lnTo>
                  <a:lnTo>
                    <a:pt x="1834" y="3371"/>
                  </a:lnTo>
                  <a:lnTo>
                    <a:pt x="1536" y="3371"/>
                  </a:lnTo>
                  <a:lnTo>
                    <a:pt x="1503" y="3369"/>
                  </a:lnTo>
                  <a:lnTo>
                    <a:pt x="1471" y="3361"/>
                  </a:lnTo>
                  <a:lnTo>
                    <a:pt x="1442" y="3348"/>
                  </a:lnTo>
                  <a:lnTo>
                    <a:pt x="1414" y="3332"/>
                  </a:lnTo>
                  <a:lnTo>
                    <a:pt x="1390" y="3311"/>
                  </a:lnTo>
                  <a:lnTo>
                    <a:pt x="1369" y="3287"/>
                  </a:lnTo>
                  <a:lnTo>
                    <a:pt x="1352" y="3260"/>
                  </a:lnTo>
                  <a:lnTo>
                    <a:pt x="1339" y="3229"/>
                  </a:lnTo>
                  <a:lnTo>
                    <a:pt x="1331" y="3198"/>
                  </a:lnTo>
                  <a:lnTo>
                    <a:pt x="1291" y="2961"/>
                  </a:lnTo>
                  <a:lnTo>
                    <a:pt x="1215" y="2934"/>
                  </a:lnTo>
                  <a:lnTo>
                    <a:pt x="1141" y="2904"/>
                  </a:lnTo>
                  <a:lnTo>
                    <a:pt x="1069" y="2869"/>
                  </a:lnTo>
                  <a:lnTo>
                    <a:pt x="871" y="3010"/>
                  </a:lnTo>
                  <a:lnTo>
                    <a:pt x="844" y="3027"/>
                  </a:lnTo>
                  <a:lnTo>
                    <a:pt x="814" y="3039"/>
                  </a:lnTo>
                  <a:lnTo>
                    <a:pt x="783" y="3046"/>
                  </a:lnTo>
                  <a:lnTo>
                    <a:pt x="751" y="3049"/>
                  </a:lnTo>
                  <a:lnTo>
                    <a:pt x="718" y="3046"/>
                  </a:lnTo>
                  <a:lnTo>
                    <a:pt x="686" y="3039"/>
                  </a:lnTo>
                  <a:lnTo>
                    <a:pt x="656" y="3026"/>
                  </a:lnTo>
                  <a:lnTo>
                    <a:pt x="629" y="3009"/>
                  </a:lnTo>
                  <a:lnTo>
                    <a:pt x="603" y="2988"/>
                  </a:lnTo>
                  <a:lnTo>
                    <a:pt x="394" y="2778"/>
                  </a:lnTo>
                  <a:lnTo>
                    <a:pt x="372" y="2752"/>
                  </a:lnTo>
                  <a:lnTo>
                    <a:pt x="355" y="2724"/>
                  </a:lnTo>
                  <a:lnTo>
                    <a:pt x="343" y="2695"/>
                  </a:lnTo>
                  <a:lnTo>
                    <a:pt x="335" y="2663"/>
                  </a:lnTo>
                  <a:lnTo>
                    <a:pt x="333" y="2631"/>
                  </a:lnTo>
                  <a:lnTo>
                    <a:pt x="335" y="2600"/>
                  </a:lnTo>
                  <a:lnTo>
                    <a:pt x="342" y="2569"/>
                  </a:lnTo>
                  <a:lnTo>
                    <a:pt x="354" y="2538"/>
                  </a:lnTo>
                  <a:lnTo>
                    <a:pt x="372" y="2509"/>
                  </a:lnTo>
                  <a:lnTo>
                    <a:pt x="510" y="2317"/>
                  </a:lnTo>
                  <a:lnTo>
                    <a:pt x="473" y="2242"/>
                  </a:lnTo>
                  <a:lnTo>
                    <a:pt x="440" y="2165"/>
                  </a:lnTo>
                  <a:lnTo>
                    <a:pt x="414" y="2087"/>
                  </a:lnTo>
                  <a:lnTo>
                    <a:pt x="174" y="2046"/>
                  </a:lnTo>
                  <a:lnTo>
                    <a:pt x="141" y="2038"/>
                  </a:lnTo>
                  <a:lnTo>
                    <a:pt x="112" y="2026"/>
                  </a:lnTo>
                  <a:lnTo>
                    <a:pt x="84" y="2009"/>
                  </a:lnTo>
                  <a:lnTo>
                    <a:pt x="60" y="1988"/>
                  </a:lnTo>
                  <a:lnTo>
                    <a:pt x="40" y="1963"/>
                  </a:lnTo>
                  <a:lnTo>
                    <a:pt x="23" y="1936"/>
                  </a:lnTo>
                  <a:lnTo>
                    <a:pt x="10" y="1906"/>
                  </a:lnTo>
                  <a:lnTo>
                    <a:pt x="3" y="1874"/>
                  </a:lnTo>
                  <a:lnTo>
                    <a:pt x="0" y="1841"/>
                  </a:lnTo>
                  <a:lnTo>
                    <a:pt x="0" y="1545"/>
                  </a:lnTo>
                  <a:lnTo>
                    <a:pt x="3" y="1511"/>
                  </a:lnTo>
                  <a:lnTo>
                    <a:pt x="10" y="1479"/>
                  </a:lnTo>
                  <a:lnTo>
                    <a:pt x="23" y="1449"/>
                  </a:lnTo>
                  <a:lnTo>
                    <a:pt x="40" y="1423"/>
                  </a:lnTo>
                  <a:lnTo>
                    <a:pt x="60" y="1398"/>
                  </a:lnTo>
                  <a:lnTo>
                    <a:pt x="84" y="1378"/>
                  </a:lnTo>
                  <a:lnTo>
                    <a:pt x="112" y="1360"/>
                  </a:lnTo>
                  <a:lnTo>
                    <a:pt x="141" y="1347"/>
                  </a:lnTo>
                  <a:lnTo>
                    <a:pt x="174" y="1339"/>
                  </a:lnTo>
                  <a:lnTo>
                    <a:pt x="408" y="1300"/>
                  </a:lnTo>
                  <a:lnTo>
                    <a:pt x="434" y="1221"/>
                  </a:lnTo>
                  <a:lnTo>
                    <a:pt x="465" y="1144"/>
                  </a:lnTo>
                  <a:lnTo>
                    <a:pt x="502" y="1069"/>
                  </a:lnTo>
                  <a:lnTo>
                    <a:pt x="360" y="872"/>
                  </a:lnTo>
                  <a:lnTo>
                    <a:pt x="344" y="843"/>
                  </a:lnTo>
                  <a:lnTo>
                    <a:pt x="332" y="812"/>
                  </a:lnTo>
                  <a:lnTo>
                    <a:pt x="325" y="780"/>
                  </a:lnTo>
                  <a:lnTo>
                    <a:pt x="323" y="749"/>
                  </a:lnTo>
                  <a:lnTo>
                    <a:pt x="325" y="717"/>
                  </a:lnTo>
                  <a:lnTo>
                    <a:pt x="333" y="686"/>
                  </a:lnTo>
                  <a:lnTo>
                    <a:pt x="345" y="657"/>
                  </a:lnTo>
                  <a:lnTo>
                    <a:pt x="361" y="629"/>
                  </a:lnTo>
                  <a:lnTo>
                    <a:pt x="383" y="603"/>
                  </a:lnTo>
                  <a:lnTo>
                    <a:pt x="594" y="393"/>
                  </a:lnTo>
                  <a:lnTo>
                    <a:pt x="618" y="372"/>
                  </a:lnTo>
                  <a:lnTo>
                    <a:pt x="646" y="354"/>
                  </a:lnTo>
                  <a:lnTo>
                    <a:pt x="676" y="342"/>
                  </a:lnTo>
                  <a:lnTo>
                    <a:pt x="708" y="335"/>
                  </a:lnTo>
                  <a:lnTo>
                    <a:pt x="741" y="332"/>
                  </a:lnTo>
                  <a:lnTo>
                    <a:pt x="773" y="335"/>
                  </a:lnTo>
                  <a:lnTo>
                    <a:pt x="805" y="342"/>
                  </a:lnTo>
                  <a:lnTo>
                    <a:pt x="835" y="354"/>
                  </a:lnTo>
                  <a:lnTo>
                    <a:pt x="862" y="371"/>
                  </a:lnTo>
                  <a:lnTo>
                    <a:pt x="1056" y="510"/>
                  </a:lnTo>
                  <a:lnTo>
                    <a:pt x="1129" y="473"/>
                  </a:lnTo>
                  <a:lnTo>
                    <a:pt x="1206" y="440"/>
                  </a:lnTo>
                  <a:lnTo>
                    <a:pt x="1284" y="414"/>
                  </a:lnTo>
                  <a:lnTo>
                    <a:pt x="1325" y="174"/>
                  </a:lnTo>
                  <a:lnTo>
                    <a:pt x="1333" y="141"/>
                  </a:lnTo>
                  <a:lnTo>
                    <a:pt x="1347" y="112"/>
                  </a:lnTo>
                  <a:lnTo>
                    <a:pt x="1363" y="84"/>
                  </a:lnTo>
                  <a:lnTo>
                    <a:pt x="1384" y="60"/>
                  </a:lnTo>
                  <a:lnTo>
                    <a:pt x="1409" y="40"/>
                  </a:lnTo>
                  <a:lnTo>
                    <a:pt x="1436" y="24"/>
                  </a:lnTo>
                  <a:lnTo>
                    <a:pt x="1465" y="10"/>
                  </a:lnTo>
                  <a:lnTo>
                    <a:pt x="1497" y="3"/>
                  </a:lnTo>
                  <a:lnTo>
                    <a:pt x="15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ea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22" name="Freeform 7"/>
            <p:cNvSpPr>
              <a:spLocks noEditPoints="1"/>
            </p:cNvSpPr>
            <p:nvPr/>
          </p:nvSpPr>
          <p:spPr bwMode="auto">
            <a:xfrm>
              <a:off x="11149013" y="2078038"/>
              <a:ext cx="230187" cy="230188"/>
            </a:xfrm>
            <a:custGeom>
              <a:avLst/>
              <a:gdLst>
                <a:gd name="T0" fmla="*/ 613 w 1455"/>
                <a:gd name="T1" fmla="*/ 202 h 1455"/>
                <a:gd name="T2" fmla="*/ 457 w 1455"/>
                <a:gd name="T3" fmla="*/ 264 h 1455"/>
                <a:gd name="T4" fmla="*/ 329 w 1455"/>
                <a:gd name="T5" fmla="*/ 367 h 1455"/>
                <a:gd name="T6" fmla="*/ 238 w 1455"/>
                <a:gd name="T7" fmla="*/ 506 h 1455"/>
                <a:gd name="T8" fmla="*/ 194 w 1455"/>
                <a:gd name="T9" fmla="*/ 668 h 1455"/>
                <a:gd name="T10" fmla="*/ 203 w 1455"/>
                <a:gd name="T11" fmla="*/ 843 h 1455"/>
                <a:gd name="T12" fmla="*/ 264 w 1455"/>
                <a:gd name="T13" fmla="*/ 998 h 1455"/>
                <a:gd name="T14" fmla="*/ 368 w 1455"/>
                <a:gd name="T15" fmla="*/ 1126 h 1455"/>
                <a:gd name="T16" fmla="*/ 506 w 1455"/>
                <a:gd name="T17" fmla="*/ 1216 h 1455"/>
                <a:gd name="T18" fmla="*/ 669 w 1455"/>
                <a:gd name="T19" fmla="*/ 1262 h 1455"/>
                <a:gd name="T20" fmla="*/ 843 w 1455"/>
                <a:gd name="T21" fmla="*/ 1252 h 1455"/>
                <a:gd name="T22" fmla="*/ 999 w 1455"/>
                <a:gd name="T23" fmla="*/ 1191 h 1455"/>
                <a:gd name="T24" fmla="*/ 1126 w 1455"/>
                <a:gd name="T25" fmla="*/ 1087 h 1455"/>
                <a:gd name="T26" fmla="*/ 1217 w 1455"/>
                <a:gd name="T27" fmla="*/ 949 h 1455"/>
                <a:gd name="T28" fmla="*/ 1262 w 1455"/>
                <a:gd name="T29" fmla="*/ 786 h 1455"/>
                <a:gd name="T30" fmla="*/ 1253 w 1455"/>
                <a:gd name="T31" fmla="*/ 612 h 1455"/>
                <a:gd name="T32" fmla="*/ 1191 w 1455"/>
                <a:gd name="T33" fmla="*/ 456 h 1455"/>
                <a:gd name="T34" fmla="*/ 1088 w 1455"/>
                <a:gd name="T35" fmla="*/ 328 h 1455"/>
                <a:gd name="T36" fmla="*/ 950 w 1455"/>
                <a:gd name="T37" fmla="*/ 238 h 1455"/>
                <a:gd name="T38" fmla="*/ 786 w 1455"/>
                <a:gd name="T39" fmla="*/ 193 h 1455"/>
                <a:gd name="T40" fmla="*/ 794 w 1455"/>
                <a:gd name="T41" fmla="*/ 3 h 1455"/>
                <a:gd name="T42" fmla="*/ 981 w 1455"/>
                <a:gd name="T43" fmla="*/ 46 h 1455"/>
                <a:gd name="T44" fmla="*/ 1147 w 1455"/>
                <a:gd name="T45" fmla="*/ 133 h 1455"/>
                <a:gd name="T46" fmla="*/ 1284 w 1455"/>
                <a:gd name="T47" fmla="*/ 259 h 1455"/>
                <a:gd name="T48" fmla="*/ 1385 w 1455"/>
                <a:gd name="T49" fmla="*/ 416 h 1455"/>
                <a:gd name="T50" fmla="*/ 1443 w 1455"/>
                <a:gd name="T51" fmla="*/ 597 h 1455"/>
                <a:gd name="T52" fmla="*/ 1451 w 1455"/>
                <a:gd name="T53" fmla="*/ 793 h 1455"/>
                <a:gd name="T54" fmla="*/ 1409 w 1455"/>
                <a:gd name="T55" fmla="*/ 981 h 1455"/>
                <a:gd name="T56" fmla="*/ 1321 w 1455"/>
                <a:gd name="T57" fmla="*/ 1147 h 1455"/>
                <a:gd name="T58" fmla="*/ 1196 w 1455"/>
                <a:gd name="T59" fmla="*/ 1284 h 1455"/>
                <a:gd name="T60" fmla="*/ 1039 w 1455"/>
                <a:gd name="T61" fmla="*/ 1384 h 1455"/>
                <a:gd name="T62" fmla="*/ 859 w 1455"/>
                <a:gd name="T63" fmla="*/ 1443 h 1455"/>
                <a:gd name="T64" fmla="*/ 662 w 1455"/>
                <a:gd name="T65" fmla="*/ 1452 h 1455"/>
                <a:gd name="T66" fmla="*/ 475 w 1455"/>
                <a:gd name="T67" fmla="*/ 1409 h 1455"/>
                <a:gd name="T68" fmla="*/ 309 w 1455"/>
                <a:gd name="T69" fmla="*/ 1322 h 1455"/>
                <a:gd name="T70" fmla="*/ 171 w 1455"/>
                <a:gd name="T71" fmla="*/ 1196 h 1455"/>
                <a:gd name="T72" fmla="*/ 70 w 1455"/>
                <a:gd name="T73" fmla="*/ 1039 h 1455"/>
                <a:gd name="T74" fmla="*/ 12 w 1455"/>
                <a:gd name="T75" fmla="*/ 858 h 1455"/>
                <a:gd name="T76" fmla="*/ 4 w 1455"/>
                <a:gd name="T77" fmla="*/ 661 h 1455"/>
                <a:gd name="T78" fmla="*/ 46 w 1455"/>
                <a:gd name="T79" fmla="*/ 474 h 1455"/>
                <a:gd name="T80" fmla="*/ 134 w 1455"/>
                <a:gd name="T81" fmla="*/ 308 h 1455"/>
                <a:gd name="T82" fmla="*/ 260 w 1455"/>
                <a:gd name="T83" fmla="*/ 171 h 1455"/>
                <a:gd name="T84" fmla="*/ 416 w 1455"/>
                <a:gd name="T85" fmla="*/ 70 h 1455"/>
                <a:gd name="T86" fmla="*/ 597 w 1455"/>
                <a:gd name="T87" fmla="*/ 12 h 1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55" h="1455">
                  <a:moveTo>
                    <a:pt x="727" y="190"/>
                  </a:moveTo>
                  <a:lnTo>
                    <a:pt x="669" y="193"/>
                  </a:lnTo>
                  <a:lnTo>
                    <a:pt x="613" y="202"/>
                  </a:lnTo>
                  <a:lnTo>
                    <a:pt x="558" y="218"/>
                  </a:lnTo>
                  <a:lnTo>
                    <a:pt x="506" y="238"/>
                  </a:lnTo>
                  <a:lnTo>
                    <a:pt x="457" y="264"/>
                  </a:lnTo>
                  <a:lnTo>
                    <a:pt x="410" y="294"/>
                  </a:lnTo>
                  <a:lnTo>
                    <a:pt x="368" y="328"/>
                  </a:lnTo>
                  <a:lnTo>
                    <a:pt x="329" y="367"/>
                  </a:lnTo>
                  <a:lnTo>
                    <a:pt x="294" y="410"/>
                  </a:lnTo>
                  <a:lnTo>
                    <a:pt x="264" y="456"/>
                  </a:lnTo>
                  <a:lnTo>
                    <a:pt x="238" y="506"/>
                  </a:lnTo>
                  <a:lnTo>
                    <a:pt x="218" y="558"/>
                  </a:lnTo>
                  <a:lnTo>
                    <a:pt x="203" y="612"/>
                  </a:lnTo>
                  <a:lnTo>
                    <a:pt x="194" y="668"/>
                  </a:lnTo>
                  <a:lnTo>
                    <a:pt x="191" y="728"/>
                  </a:lnTo>
                  <a:lnTo>
                    <a:pt x="194" y="786"/>
                  </a:lnTo>
                  <a:lnTo>
                    <a:pt x="203" y="843"/>
                  </a:lnTo>
                  <a:lnTo>
                    <a:pt x="218" y="897"/>
                  </a:lnTo>
                  <a:lnTo>
                    <a:pt x="238" y="949"/>
                  </a:lnTo>
                  <a:lnTo>
                    <a:pt x="264" y="998"/>
                  </a:lnTo>
                  <a:lnTo>
                    <a:pt x="294" y="1044"/>
                  </a:lnTo>
                  <a:lnTo>
                    <a:pt x="329" y="1087"/>
                  </a:lnTo>
                  <a:lnTo>
                    <a:pt x="368" y="1126"/>
                  </a:lnTo>
                  <a:lnTo>
                    <a:pt x="410" y="1161"/>
                  </a:lnTo>
                  <a:lnTo>
                    <a:pt x="457" y="1191"/>
                  </a:lnTo>
                  <a:lnTo>
                    <a:pt x="506" y="1216"/>
                  </a:lnTo>
                  <a:lnTo>
                    <a:pt x="558" y="1237"/>
                  </a:lnTo>
                  <a:lnTo>
                    <a:pt x="613" y="1252"/>
                  </a:lnTo>
                  <a:lnTo>
                    <a:pt x="669" y="1262"/>
                  </a:lnTo>
                  <a:lnTo>
                    <a:pt x="727" y="1265"/>
                  </a:lnTo>
                  <a:lnTo>
                    <a:pt x="786" y="1262"/>
                  </a:lnTo>
                  <a:lnTo>
                    <a:pt x="843" y="1252"/>
                  </a:lnTo>
                  <a:lnTo>
                    <a:pt x="897" y="1237"/>
                  </a:lnTo>
                  <a:lnTo>
                    <a:pt x="950" y="1216"/>
                  </a:lnTo>
                  <a:lnTo>
                    <a:pt x="999" y="1191"/>
                  </a:lnTo>
                  <a:lnTo>
                    <a:pt x="1045" y="1161"/>
                  </a:lnTo>
                  <a:lnTo>
                    <a:pt x="1088" y="1126"/>
                  </a:lnTo>
                  <a:lnTo>
                    <a:pt x="1126" y="1087"/>
                  </a:lnTo>
                  <a:lnTo>
                    <a:pt x="1161" y="1044"/>
                  </a:lnTo>
                  <a:lnTo>
                    <a:pt x="1191" y="998"/>
                  </a:lnTo>
                  <a:lnTo>
                    <a:pt x="1217" y="949"/>
                  </a:lnTo>
                  <a:lnTo>
                    <a:pt x="1237" y="897"/>
                  </a:lnTo>
                  <a:lnTo>
                    <a:pt x="1253" y="843"/>
                  </a:lnTo>
                  <a:lnTo>
                    <a:pt x="1262" y="786"/>
                  </a:lnTo>
                  <a:lnTo>
                    <a:pt x="1265" y="728"/>
                  </a:lnTo>
                  <a:lnTo>
                    <a:pt x="1262" y="668"/>
                  </a:lnTo>
                  <a:lnTo>
                    <a:pt x="1253" y="612"/>
                  </a:lnTo>
                  <a:lnTo>
                    <a:pt x="1237" y="558"/>
                  </a:lnTo>
                  <a:lnTo>
                    <a:pt x="1217" y="506"/>
                  </a:lnTo>
                  <a:lnTo>
                    <a:pt x="1191" y="456"/>
                  </a:lnTo>
                  <a:lnTo>
                    <a:pt x="1161" y="410"/>
                  </a:lnTo>
                  <a:lnTo>
                    <a:pt x="1126" y="367"/>
                  </a:lnTo>
                  <a:lnTo>
                    <a:pt x="1088" y="328"/>
                  </a:lnTo>
                  <a:lnTo>
                    <a:pt x="1045" y="294"/>
                  </a:lnTo>
                  <a:lnTo>
                    <a:pt x="999" y="264"/>
                  </a:lnTo>
                  <a:lnTo>
                    <a:pt x="950" y="238"/>
                  </a:lnTo>
                  <a:lnTo>
                    <a:pt x="897" y="218"/>
                  </a:lnTo>
                  <a:lnTo>
                    <a:pt x="843" y="202"/>
                  </a:lnTo>
                  <a:lnTo>
                    <a:pt x="786" y="193"/>
                  </a:lnTo>
                  <a:lnTo>
                    <a:pt x="727" y="190"/>
                  </a:lnTo>
                  <a:close/>
                  <a:moveTo>
                    <a:pt x="727" y="0"/>
                  </a:moveTo>
                  <a:lnTo>
                    <a:pt x="794" y="3"/>
                  </a:lnTo>
                  <a:lnTo>
                    <a:pt x="859" y="12"/>
                  </a:lnTo>
                  <a:lnTo>
                    <a:pt x="921" y="26"/>
                  </a:lnTo>
                  <a:lnTo>
                    <a:pt x="981" y="46"/>
                  </a:lnTo>
                  <a:lnTo>
                    <a:pt x="1039" y="70"/>
                  </a:lnTo>
                  <a:lnTo>
                    <a:pt x="1094" y="99"/>
                  </a:lnTo>
                  <a:lnTo>
                    <a:pt x="1147" y="133"/>
                  </a:lnTo>
                  <a:lnTo>
                    <a:pt x="1196" y="171"/>
                  </a:lnTo>
                  <a:lnTo>
                    <a:pt x="1242" y="213"/>
                  </a:lnTo>
                  <a:lnTo>
                    <a:pt x="1284" y="259"/>
                  </a:lnTo>
                  <a:lnTo>
                    <a:pt x="1321" y="308"/>
                  </a:lnTo>
                  <a:lnTo>
                    <a:pt x="1355" y="360"/>
                  </a:lnTo>
                  <a:lnTo>
                    <a:pt x="1385" y="416"/>
                  </a:lnTo>
                  <a:lnTo>
                    <a:pt x="1409" y="474"/>
                  </a:lnTo>
                  <a:lnTo>
                    <a:pt x="1429" y="534"/>
                  </a:lnTo>
                  <a:lnTo>
                    <a:pt x="1443" y="597"/>
                  </a:lnTo>
                  <a:lnTo>
                    <a:pt x="1451" y="661"/>
                  </a:lnTo>
                  <a:lnTo>
                    <a:pt x="1455" y="728"/>
                  </a:lnTo>
                  <a:lnTo>
                    <a:pt x="1451" y="793"/>
                  </a:lnTo>
                  <a:lnTo>
                    <a:pt x="1443" y="858"/>
                  </a:lnTo>
                  <a:lnTo>
                    <a:pt x="1429" y="920"/>
                  </a:lnTo>
                  <a:lnTo>
                    <a:pt x="1409" y="981"/>
                  </a:lnTo>
                  <a:lnTo>
                    <a:pt x="1385" y="1039"/>
                  </a:lnTo>
                  <a:lnTo>
                    <a:pt x="1355" y="1095"/>
                  </a:lnTo>
                  <a:lnTo>
                    <a:pt x="1321" y="1147"/>
                  </a:lnTo>
                  <a:lnTo>
                    <a:pt x="1284" y="1196"/>
                  </a:lnTo>
                  <a:lnTo>
                    <a:pt x="1242" y="1242"/>
                  </a:lnTo>
                  <a:lnTo>
                    <a:pt x="1196" y="1284"/>
                  </a:lnTo>
                  <a:lnTo>
                    <a:pt x="1147" y="1322"/>
                  </a:lnTo>
                  <a:lnTo>
                    <a:pt x="1094" y="1356"/>
                  </a:lnTo>
                  <a:lnTo>
                    <a:pt x="1039" y="1384"/>
                  </a:lnTo>
                  <a:lnTo>
                    <a:pt x="981" y="1409"/>
                  </a:lnTo>
                  <a:lnTo>
                    <a:pt x="921" y="1428"/>
                  </a:lnTo>
                  <a:lnTo>
                    <a:pt x="859" y="1443"/>
                  </a:lnTo>
                  <a:lnTo>
                    <a:pt x="794" y="1452"/>
                  </a:lnTo>
                  <a:lnTo>
                    <a:pt x="727" y="1455"/>
                  </a:lnTo>
                  <a:lnTo>
                    <a:pt x="662" y="1452"/>
                  </a:lnTo>
                  <a:lnTo>
                    <a:pt x="597" y="1443"/>
                  </a:lnTo>
                  <a:lnTo>
                    <a:pt x="535" y="1428"/>
                  </a:lnTo>
                  <a:lnTo>
                    <a:pt x="475" y="1409"/>
                  </a:lnTo>
                  <a:lnTo>
                    <a:pt x="416" y="1384"/>
                  </a:lnTo>
                  <a:lnTo>
                    <a:pt x="361" y="1356"/>
                  </a:lnTo>
                  <a:lnTo>
                    <a:pt x="309" y="1322"/>
                  </a:lnTo>
                  <a:lnTo>
                    <a:pt x="260" y="1284"/>
                  </a:lnTo>
                  <a:lnTo>
                    <a:pt x="213" y="1242"/>
                  </a:lnTo>
                  <a:lnTo>
                    <a:pt x="171" y="1196"/>
                  </a:lnTo>
                  <a:lnTo>
                    <a:pt x="134" y="1147"/>
                  </a:lnTo>
                  <a:lnTo>
                    <a:pt x="100" y="1095"/>
                  </a:lnTo>
                  <a:lnTo>
                    <a:pt x="70" y="1039"/>
                  </a:lnTo>
                  <a:lnTo>
                    <a:pt x="46" y="981"/>
                  </a:lnTo>
                  <a:lnTo>
                    <a:pt x="26" y="920"/>
                  </a:lnTo>
                  <a:lnTo>
                    <a:pt x="12" y="858"/>
                  </a:lnTo>
                  <a:lnTo>
                    <a:pt x="4" y="793"/>
                  </a:lnTo>
                  <a:lnTo>
                    <a:pt x="0" y="728"/>
                  </a:lnTo>
                  <a:lnTo>
                    <a:pt x="4" y="661"/>
                  </a:lnTo>
                  <a:lnTo>
                    <a:pt x="12" y="597"/>
                  </a:lnTo>
                  <a:lnTo>
                    <a:pt x="26" y="534"/>
                  </a:lnTo>
                  <a:lnTo>
                    <a:pt x="46" y="474"/>
                  </a:lnTo>
                  <a:lnTo>
                    <a:pt x="70" y="416"/>
                  </a:lnTo>
                  <a:lnTo>
                    <a:pt x="100" y="360"/>
                  </a:lnTo>
                  <a:lnTo>
                    <a:pt x="134" y="308"/>
                  </a:lnTo>
                  <a:lnTo>
                    <a:pt x="171" y="259"/>
                  </a:lnTo>
                  <a:lnTo>
                    <a:pt x="213" y="213"/>
                  </a:lnTo>
                  <a:lnTo>
                    <a:pt x="260" y="171"/>
                  </a:lnTo>
                  <a:lnTo>
                    <a:pt x="309" y="133"/>
                  </a:lnTo>
                  <a:lnTo>
                    <a:pt x="361" y="99"/>
                  </a:lnTo>
                  <a:lnTo>
                    <a:pt x="416" y="70"/>
                  </a:lnTo>
                  <a:lnTo>
                    <a:pt x="475" y="46"/>
                  </a:lnTo>
                  <a:lnTo>
                    <a:pt x="535" y="26"/>
                  </a:lnTo>
                  <a:lnTo>
                    <a:pt x="597" y="12"/>
                  </a:lnTo>
                  <a:lnTo>
                    <a:pt x="662" y="3"/>
                  </a:lnTo>
                  <a:lnTo>
                    <a:pt x="7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ea typeface="Calibri" panose="020F0502020204030204" charset="0"/>
                <a:cs typeface="Calibri" panose="020F0502020204030204" charset="0"/>
              </a:endParaRPr>
            </a:p>
          </p:txBody>
        </p:sp>
      </p:grpSp>
      <p:sp>
        <p:nvSpPr>
          <p:cNvPr id="23" name="Freeform 19"/>
          <p:cNvSpPr>
            <a:spLocks noEditPoints="1"/>
          </p:cNvSpPr>
          <p:nvPr/>
        </p:nvSpPr>
        <p:spPr bwMode="auto">
          <a:xfrm>
            <a:off x="6706274" y="4712895"/>
            <a:ext cx="598634" cy="636282"/>
          </a:xfrm>
          <a:custGeom>
            <a:avLst/>
            <a:gdLst>
              <a:gd name="T0" fmla="*/ 2343 w 3184"/>
              <a:gd name="T1" fmla="*/ 2439 h 3385"/>
              <a:gd name="T2" fmla="*/ 2177 w 3184"/>
              <a:gd name="T3" fmla="*/ 2677 h 3385"/>
              <a:gd name="T4" fmla="*/ 2213 w 3184"/>
              <a:gd name="T5" fmla="*/ 2975 h 3385"/>
              <a:gd name="T6" fmla="*/ 2429 w 3184"/>
              <a:gd name="T7" fmla="*/ 3166 h 3385"/>
              <a:gd name="T8" fmla="*/ 2729 w 3184"/>
              <a:gd name="T9" fmla="*/ 3166 h 3385"/>
              <a:gd name="T10" fmla="*/ 2945 w 3184"/>
              <a:gd name="T11" fmla="*/ 2975 h 3385"/>
              <a:gd name="T12" fmla="*/ 2981 w 3184"/>
              <a:gd name="T13" fmla="*/ 2677 h 3385"/>
              <a:gd name="T14" fmla="*/ 2816 w 3184"/>
              <a:gd name="T15" fmla="*/ 2439 h 3385"/>
              <a:gd name="T16" fmla="*/ 604 w 3184"/>
              <a:gd name="T17" fmla="*/ 1277 h 3385"/>
              <a:gd name="T18" fmla="*/ 329 w 3184"/>
              <a:gd name="T19" fmla="*/ 1382 h 3385"/>
              <a:gd name="T20" fmla="*/ 193 w 3184"/>
              <a:gd name="T21" fmla="*/ 1640 h 3385"/>
              <a:gd name="T22" fmla="*/ 264 w 3184"/>
              <a:gd name="T23" fmla="*/ 1929 h 3385"/>
              <a:gd name="T24" fmla="*/ 503 w 3184"/>
              <a:gd name="T25" fmla="*/ 2095 h 3385"/>
              <a:gd name="T26" fmla="*/ 799 w 3184"/>
              <a:gd name="T27" fmla="*/ 2059 h 3385"/>
              <a:gd name="T28" fmla="*/ 991 w 3184"/>
              <a:gd name="T29" fmla="*/ 1842 h 3385"/>
              <a:gd name="T30" fmla="*/ 991 w 3184"/>
              <a:gd name="T31" fmla="*/ 1543 h 3385"/>
              <a:gd name="T32" fmla="*/ 799 w 3184"/>
              <a:gd name="T33" fmla="*/ 1325 h 3385"/>
              <a:gd name="T34" fmla="*/ 2528 w 3184"/>
              <a:gd name="T35" fmla="*/ 194 h 3385"/>
              <a:gd name="T36" fmla="*/ 2270 w 3184"/>
              <a:gd name="T37" fmla="*/ 331 h 3385"/>
              <a:gd name="T38" fmla="*/ 2165 w 3184"/>
              <a:gd name="T39" fmla="*/ 606 h 3385"/>
              <a:gd name="T40" fmla="*/ 2270 w 3184"/>
              <a:gd name="T41" fmla="*/ 882 h 3385"/>
              <a:gd name="T42" fmla="*/ 2528 w 3184"/>
              <a:gd name="T43" fmla="*/ 1018 h 3385"/>
              <a:gd name="T44" fmla="*/ 2816 w 3184"/>
              <a:gd name="T45" fmla="*/ 947 h 3385"/>
              <a:gd name="T46" fmla="*/ 2981 w 3184"/>
              <a:gd name="T47" fmla="*/ 708 h 3385"/>
              <a:gd name="T48" fmla="*/ 2945 w 3184"/>
              <a:gd name="T49" fmla="*/ 411 h 3385"/>
              <a:gd name="T50" fmla="*/ 2729 w 3184"/>
              <a:gd name="T51" fmla="*/ 219 h 3385"/>
              <a:gd name="T52" fmla="*/ 2701 w 3184"/>
              <a:gd name="T53" fmla="*/ 13 h 3385"/>
              <a:gd name="T54" fmla="*/ 3006 w 3184"/>
              <a:gd name="T55" fmla="*/ 177 h 3385"/>
              <a:gd name="T56" fmla="*/ 3170 w 3184"/>
              <a:gd name="T57" fmla="*/ 483 h 3385"/>
              <a:gd name="T58" fmla="*/ 3134 w 3184"/>
              <a:gd name="T59" fmla="*/ 841 h 3385"/>
              <a:gd name="T60" fmla="*/ 2915 w 3184"/>
              <a:gd name="T61" fmla="*/ 1107 h 3385"/>
              <a:gd name="T62" fmla="*/ 2578 w 3184"/>
              <a:gd name="T63" fmla="*/ 1211 h 3385"/>
              <a:gd name="T64" fmla="*/ 2260 w 3184"/>
              <a:gd name="T65" fmla="*/ 1119 h 3385"/>
              <a:gd name="T66" fmla="*/ 1187 w 3184"/>
              <a:gd name="T67" fmla="*/ 1539 h 3385"/>
              <a:gd name="T68" fmla="*/ 1187 w 3184"/>
              <a:gd name="T69" fmla="*/ 1843 h 3385"/>
              <a:gd name="T70" fmla="*/ 2262 w 3184"/>
              <a:gd name="T71" fmla="*/ 2266 h 3385"/>
              <a:gd name="T72" fmla="*/ 2579 w 3184"/>
              <a:gd name="T73" fmla="*/ 2175 h 3385"/>
              <a:gd name="T74" fmla="*/ 2918 w 3184"/>
              <a:gd name="T75" fmla="*/ 2278 h 3385"/>
              <a:gd name="T76" fmla="*/ 3137 w 3184"/>
              <a:gd name="T77" fmla="*/ 2545 h 3385"/>
              <a:gd name="T78" fmla="*/ 3171 w 3184"/>
              <a:gd name="T79" fmla="*/ 2902 h 3385"/>
              <a:gd name="T80" fmla="*/ 3007 w 3184"/>
              <a:gd name="T81" fmla="*/ 3208 h 3385"/>
              <a:gd name="T82" fmla="*/ 2702 w 3184"/>
              <a:gd name="T83" fmla="*/ 3373 h 3385"/>
              <a:gd name="T84" fmla="*/ 2345 w 3184"/>
              <a:gd name="T85" fmla="*/ 3337 h 3385"/>
              <a:gd name="T86" fmla="*/ 2080 w 3184"/>
              <a:gd name="T87" fmla="*/ 3118 h 3385"/>
              <a:gd name="T88" fmla="*/ 1976 w 3184"/>
              <a:gd name="T89" fmla="*/ 2780 h 3385"/>
              <a:gd name="T90" fmla="*/ 1050 w 3184"/>
              <a:gd name="T91" fmla="*/ 2101 h 3385"/>
              <a:gd name="T92" fmla="*/ 773 w 3184"/>
              <a:gd name="T93" fmla="*/ 2273 h 3385"/>
              <a:gd name="T94" fmla="*/ 426 w 3184"/>
              <a:gd name="T95" fmla="*/ 2270 h 3385"/>
              <a:gd name="T96" fmla="*/ 139 w 3184"/>
              <a:gd name="T97" fmla="*/ 2077 h 3385"/>
              <a:gd name="T98" fmla="*/ 3 w 3184"/>
              <a:gd name="T99" fmla="*/ 1754 h 3385"/>
              <a:gd name="T100" fmla="*/ 73 w 3184"/>
              <a:gd name="T101" fmla="*/ 1403 h 3385"/>
              <a:gd name="T102" fmla="*/ 317 w 3184"/>
              <a:gd name="T103" fmla="*/ 1160 h 3385"/>
              <a:gd name="T104" fmla="*/ 662 w 3184"/>
              <a:gd name="T105" fmla="*/ 1089 h 3385"/>
              <a:gd name="T106" fmla="*/ 967 w 3184"/>
              <a:gd name="T107" fmla="*/ 1210 h 3385"/>
              <a:gd name="T108" fmla="*/ 1984 w 3184"/>
              <a:gd name="T109" fmla="*/ 709 h 3385"/>
              <a:gd name="T110" fmla="*/ 2022 w 3184"/>
              <a:gd name="T111" fmla="*/ 370 h 3385"/>
              <a:gd name="T112" fmla="*/ 2241 w 3184"/>
              <a:gd name="T113" fmla="*/ 104 h 3385"/>
              <a:gd name="T114" fmla="*/ 2578 w 3184"/>
              <a:gd name="T115" fmla="*/ 0 h 3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184" h="3385">
                <a:moveTo>
                  <a:pt x="2579" y="2364"/>
                </a:moveTo>
                <a:lnTo>
                  <a:pt x="2528" y="2367"/>
                </a:lnTo>
                <a:lnTo>
                  <a:pt x="2478" y="2377"/>
                </a:lnTo>
                <a:lnTo>
                  <a:pt x="2429" y="2392"/>
                </a:lnTo>
                <a:lnTo>
                  <a:pt x="2385" y="2413"/>
                </a:lnTo>
                <a:lnTo>
                  <a:pt x="2343" y="2439"/>
                </a:lnTo>
                <a:lnTo>
                  <a:pt x="2304" y="2469"/>
                </a:lnTo>
                <a:lnTo>
                  <a:pt x="2270" y="2504"/>
                </a:lnTo>
                <a:lnTo>
                  <a:pt x="2239" y="2542"/>
                </a:lnTo>
                <a:lnTo>
                  <a:pt x="2213" y="2584"/>
                </a:lnTo>
                <a:lnTo>
                  <a:pt x="2193" y="2630"/>
                </a:lnTo>
                <a:lnTo>
                  <a:pt x="2177" y="2677"/>
                </a:lnTo>
                <a:lnTo>
                  <a:pt x="2168" y="2727"/>
                </a:lnTo>
                <a:lnTo>
                  <a:pt x="2165" y="2779"/>
                </a:lnTo>
                <a:lnTo>
                  <a:pt x="2168" y="2831"/>
                </a:lnTo>
                <a:lnTo>
                  <a:pt x="2177" y="2882"/>
                </a:lnTo>
                <a:lnTo>
                  <a:pt x="2193" y="2929"/>
                </a:lnTo>
                <a:lnTo>
                  <a:pt x="2213" y="2975"/>
                </a:lnTo>
                <a:lnTo>
                  <a:pt x="2239" y="3017"/>
                </a:lnTo>
                <a:lnTo>
                  <a:pt x="2270" y="3055"/>
                </a:lnTo>
                <a:lnTo>
                  <a:pt x="2304" y="3090"/>
                </a:lnTo>
                <a:lnTo>
                  <a:pt x="2343" y="3120"/>
                </a:lnTo>
                <a:lnTo>
                  <a:pt x="2385" y="3146"/>
                </a:lnTo>
                <a:lnTo>
                  <a:pt x="2429" y="3166"/>
                </a:lnTo>
                <a:lnTo>
                  <a:pt x="2478" y="3182"/>
                </a:lnTo>
                <a:lnTo>
                  <a:pt x="2528" y="3191"/>
                </a:lnTo>
                <a:lnTo>
                  <a:pt x="2579" y="3195"/>
                </a:lnTo>
                <a:lnTo>
                  <a:pt x="2632" y="3191"/>
                </a:lnTo>
                <a:lnTo>
                  <a:pt x="2681" y="3182"/>
                </a:lnTo>
                <a:lnTo>
                  <a:pt x="2729" y="3166"/>
                </a:lnTo>
                <a:lnTo>
                  <a:pt x="2774" y="3146"/>
                </a:lnTo>
                <a:lnTo>
                  <a:pt x="2816" y="3120"/>
                </a:lnTo>
                <a:lnTo>
                  <a:pt x="2855" y="3090"/>
                </a:lnTo>
                <a:lnTo>
                  <a:pt x="2889" y="3055"/>
                </a:lnTo>
                <a:lnTo>
                  <a:pt x="2920" y="3017"/>
                </a:lnTo>
                <a:lnTo>
                  <a:pt x="2945" y="2975"/>
                </a:lnTo>
                <a:lnTo>
                  <a:pt x="2966" y="2929"/>
                </a:lnTo>
                <a:lnTo>
                  <a:pt x="2981" y="2882"/>
                </a:lnTo>
                <a:lnTo>
                  <a:pt x="2991" y="2831"/>
                </a:lnTo>
                <a:lnTo>
                  <a:pt x="2994" y="2779"/>
                </a:lnTo>
                <a:lnTo>
                  <a:pt x="2991" y="2727"/>
                </a:lnTo>
                <a:lnTo>
                  <a:pt x="2981" y="2677"/>
                </a:lnTo>
                <a:lnTo>
                  <a:pt x="2966" y="2630"/>
                </a:lnTo>
                <a:lnTo>
                  <a:pt x="2945" y="2584"/>
                </a:lnTo>
                <a:lnTo>
                  <a:pt x="2920" y="2542"/>
                </a:lnTo>
                <a:lnTo>
                  <a:pt x="2889" y="2504"/>
                </a:lnTo>
                <a:lnTo>
                  <a:pt x="2855" y="2469"/>
                </a:lnTo>
                <a:lnTo>
                  <a:pt x="2816" y="2439"/>
                </a:lnTo>
                <a:lnTo>
                  <a:pt x="2774" y="2413"/>
                </a:lnTo>
                <a:lnTo>
                  <a:pt x="2729" y="2392"/>
                </a:lnTo>
                <a:lnTo>
                  <a:pt x="2681" y="2377"/>
                </a:lnTo>
                <a:lnTo>
                  <a:pt x="2632" y="2367"/>
                </a:lnTo>
                <a:lnTo>
                  <a:pt x="2579" y="2364"/>
                </a:lnTo>
                <a:close/>
                <a:moveTo>
                  <a:pt x="604" y="1277"/>
                </a:moveTo>
                <a:lnTo>
                  <a:pt x="553" y="1280"/>
                </a:lnTo>
                <a:lnTo>
                  <a:pt x="503" y="1289"/>
                </a:lnTo>
                <a:lnTo>
                  <a:pt x="454" y="1305"/>
                </a:lnTo>
                <a:lnTo>
                  <a:pt x="410" y="1325"/>
                </a:lnTo>
                <a:lnTo>
                  <a:pt x="368" y="1351"/>
                </a:lnTo>
                <a:lnTo>
                  <a:pt x="329" y="1382"/>
                </a:lnTo>
                <a:lnTo>
                  <a:pt x="295" y="1416"/>
                </a:lnTo>
                <a:lnTo>
                  <a:pt x="264" y="1455"/>
                </a:lnTo>
                <a:lnTo>
                  <a:pt x="238" y="1497"/>
                </a:lnTo>
                <a:lnTo>
                  <a:pt x="218" y="1543"/>
                </a:lnTo>
                <a:lnTo>
                  <a:pt x="202" y="1590"/>
                </a:lnTo>
                <a:lnTo>
                  <a:pt x="193" y="1640"/>
                </a:lnTo>
                <a:lnTo>
                  <a:pt x="190" y="1692"/>
                </a:lnTo>
                <a:lnTo>
                  <a:pt x="193" y="1744"/>
                </a:lnTo>
                <a:lnTo>
                  <a:pt x="202" y="1794"/>
                </a:lnTo>
                <a:lnTo>
                  <a:pt x="218" y="1842"/>
                </a:lnTo>
                <a:lnTo>
                  <a:pt x="238" y="1888"/>
                </a:lnTo>
                <a:lnTo>
                  <a:pt x="264" y="1929"/>
                </a:lnTo>
                <a:lnTo>
                  <a:pt x="295" y="1968"/>
                </a:lnTo>
                <a:lnTo>
                  <a:pt x="329" y="2002"/>
                </a:lnTo>
                <a:lnTo>
                  <a:pt x="368" y="2033"/>
                </a:lnTo>
                <a:lnTo>
                  <a:pt x="410" y="2059"/>
                </a:lnTo>
                <a:lnTo>
                  <a:pt x="454" y="2079"/>
                </a:lnTo>
                <a:lnTo>
                  <a:pt x="503" y="2095"/>
                </a:lnTo>
                <a:lnTo>
                  <a:pt x="553" y="2104"/>
                </a:lnTo>
                <a:lnTo>
                  <a:pt x="604" y="2107"/>
                </a:lnTo>
                <a:lnTo>
                  <a:pt x="656" y="2104"/>
                </a:lnTo>
                <a:lnTo>
                  <a:pt x="706" y="2095"/>
                </a:lnTo>
                <a:lnTo>
                  <a:pt x="754" y="2079"/>
                </a:lnTo>
                <a:lnTo>
                  <a:pt x="799" y="2059"/>
                </a:lnTo>
                <a:lnTo>
                  <a:pt x="841" y="2033"/>
                </a:lnTo>
                <a:lnTo>
                  <a:pt x="879" y="2002"/>
                </a:lnTo>
                <a:lnTo>
                  <a:pt x="914" y="1968"/>
                </a:lnTo>
                <a:lnTo>
                  <a:pt x="945" y="1929"/>
                </a:lnTo>
                <a:lnTo>
                  <a:pt x="970" y="1888"/>
                </a:lnTo>
                <a:lnTo>
                  <a:pt x="991" y="1842"/>
                </a:lnTo>
                <a:lnTo>
                  <a:pt x="1006" y="1794"/>
                </a:lnTo>
                <a:lnTo>
                  <a:pt x="1016" y="1744"/>
                </a:lnTo>
                <a:lnTo>
                  <a:pt x="1019" y="1692"/>
                </a:lnTo>
                <a:lnTo>
                  <a:pt x="1016" y="1640"/>
                </a:lnTo>
                <a:lnTo>
                  <a:pt x="1006" y="1590"/>
                </a:lnTo>
                <a:lnTo>
                  <a:pt x="991" y="1543"/>
                </a:lnTo>
                <a:lnTo>
                  <a:pt x="970" y="1497"/>
                </a:lnTo>
                <a:lnTo>
                  <a:pt x="945" y="1455"/>
                </a:lnTo>
                <a:lnTo>
                  <a:pt x="914" y="1416"/>
                </a:lnTo>
                <a:lnTo>
                  <a:pt x="880" y="1382"/>
                </a:lnTo>
                <a:lnTo>
                  <a:pt x="841" y="1351"/>
                </a:lnTo>
                <a:lnTo>
                  <a:pt x="799" y="1325"/>
                </a:lnTo>
                <a:lnTo>
                  <a:pt x="755" y="1305"/>
                </a:lnTo>
                <a:lnTo>
                  <a:pt x="706" y="1289"/>
                </a:lnTo>
                <a:lnTo>
                  <a:pt x="657" y="1280"/>
                </a:lnTo>
                <a:lnTo>
                  <a:pt x="604" y="1277"/>
                </a:lnTo>
                <a:close/>
                <a:moveTo>
                  <a:pt x="2579" y="191"/>
                </a:moveTo>
                <a:lnTo>
                  <a:pt x="2528" y="194"/>
                </a:lnTo>
                <a:lnTo>
                  <a:pt x="2478" y="203"/>
                </a:lnTo>
                <a:lnTo>
                  <a:pt x="2430" y="219"/>
                </a:lnTo>
                <a:lnTo>
                  <a:pt x="2385" y="239"/>
                </a:lnTo>
                <a:lnTo>
                  <a:pt x="2343" y="265"/>
                </a:lnTo>
                <a:lnTo>
                  <a:pt x="2305" y="296"/>
                </a:lnTo>
                <a:lnTo>
                  <a:pt x="2270" y="331"/>
                </a:lnTo>
                <a:lnTo>
                  <a:pt x="2239" y="369"/>
                </a:lnTo>
                <a:lnTo>
                  <a:pt x="2213" y="411"/>
                </a:lnTo>
                <a:lnTo>
                  <a:pt x="2193" y="457"/>
                </a:lnTo>
                <a:lnTo>
                  <a:pt x="2177" y="504"/>
                </a:lnTo>
                <a:lnTo>
                  <a:pt x="2168" y="554"/>
                </a:lnTo>
                <a:lnTo>
                  <a:pt x="2165" y="606"/>
                </a:lnTo>
                <a:lnTo>
                  <a:pt x="2168" y="659"/>
                </a:lnTo>
                <a:lnTo>
                  <a:pt x="2177" y="708"/>
                </a:lnTo>
                <a:lnTo>
                  <a:pt x="2193" y="756"/>
                </a:lnTo>
                <a:lnTo>
                  <a:pt x="2213" y="802"/>
                </a:lnTo>
                <a:lnTo>
                  <a:pt x="2239" y="843"/>
                </a:lnTo>
                <a:lnTo>
                  <a:pt x="2270" y="882"/>
                </a:lnTo>
                <a:lnTo>
                  <a:pt x="2304" y="916"/>
                </a:lnTo>
                <a:lnTo>
                  <a:pt x="2343" y="947"/>
                </a:lnTo>
                <a:lnTo>
                  <a:pt x="2385" y="973"/>
                </a:lnTo>
                <a:lnTo>
                  <a:pt x="2429" y="993"/>
                </a:lnTo>
                <a:lnTo>
                  <a:pt x="2478" y="1009"/>
                </a:lnTo>
                <a:lnTo>
                  <a:pt x="2528" y="1018"/>
                </a:lnTo>
                <a:lnTo>
                  <a:pt x="2579" y="1021"/>
                </a:lnTo>
                <a:lnTo>
                  <a:pt x="2632" y="1018"/>
                </a:lnTo>
                <a:lnTo>
                  <a:pt x="2681" y="1009"/>
                </a:lnTo>
                <a:lnTo>
                  <a:pt x="2729" y="993"/>
                </a:lnTo>
                <a:lnTo>
                  <a:pt x="2774" y="973"/>
                </a:lnTo>
                <a:lnTo>
                  <a:pt x="2816" y="947"/>
                </a:lnTo>
                <a:lnTo>
                  <a:pt x="2855" y="916"/>
                </a:lnTo>
                <a:lnTo>
                  <a:pt x="2889" y="882"/>
                </a:lnTo>
                <a:lnTo>
                  <a:pt x="2920" y="843"/>
                </a:lnTo>
                <a:lnTo>
                  <a:pt x="2945" y="802"/>
                </a:lnTo>
                <a:lnTo>
                  <a:pt x="2966" y="756"/>
                </a:lnTo>
                <a:lnTo>
                  <a:pt x="2981" y="708"/>
                </a:lnTo>
                <a:lnTo>
                  <a:pt x="2991" y="659"/>
                </a:lnTo>
                <a:lnTo>
                  <a:pt x="2994" y="606"/>
                </a:lnTo>
                <a:lnTo>
                  <a:pt x="2991" y="554"/>
                </a:lnTo>
                <a:lnTo>
                  <a:pt x="2981" y="504"/>
                </a:lnTo>
                <a:lnTo>
                  <a:pt x="2966" y="457"/>
                </a:lnTo>
                <a:lnTo>
                  <a:pt x="2945" y="411"/>
                </a:lnTo>
                <a:lnTo>
                  <a:pt x="2920" y="369"/>
                </a:lnTo>
                <a:lnTo>
                  <a:pt x="2889" y="331"/>
                </a:lnTo>
                <a:lnTo>
                  <a:pt x="2855" y="296"/>
                </a:lnTo>
                <a:lnTo>
                  <a:pt x="2816" y="265"/>
                </a:lnTo>
                <a:lnTo>
                  <a:pt x="2774" y="239"/>
                </a:lnTo>
                <a:lnTo>
                  <a:pt x="2729" y="219"/>
                </a:lnTo>
                <a:lnTo>
                  <a:pt x="2681" y="203"/>
                </a:lnTo>
                <a:lnTo>
                  <a:pt x="2632" y="194"/>
                </a:lnTo>
                <a:lnTo>
                  <a:pt x="2579" y="191"/>
                </a:lnTo>
                <a:close/>
                <a:moveTo>
                  <a:pt x="2578" y="0"/>
                </a:moveTo>
                <a:lnTo>
                  <a:pt x="2640" y="3"/>
                </a:lnTo>
                <a:lnTo>
                  <a:pt x="2701" y="13"/>
                </a:lnTo>
                <a:lnTo>
                  <a:pt x="2758" y="28"/>
                </a:lnTo>
                <a:lnTo>
                  <a:pt x="2814" y="48"/>
                </a:lnTo>
                <a:lnTo>
                  <a:pt x="2866" y="73"/>
                </a:lnTo>
                <a:lnTo>
                  <a:pt x="2917" y="104"/>
                </a:lnTo>
                <a:lnTo>
                  <a:pt x="2963" y="138"/>
                </a:lnTo>
                <a:lnTo>
                  <a:pt x="3006" y="177"/>
                </a:lnTo>
                <a:lnTo>
                  <a:pt x="3045" y="221"/>
                </a:lnTo>
                <a:lnTo>
                  <a:pt x="3079" y="267"/>
                </a:lnTo>
                <a:lnTo>
                  <a:pt x="3110" y="318"/>
                </a:lnTo>
                <a:lnTo>
                  <a:pt x="3135" y="370"/>
                </a:lnTo>
                <a:lnTo>
                  <a:pt x="3155" y="426"/>
                </a:lnTo>
                <a:lnTo>
                  <a:pt x="3170" y="483"/>
                </a:lnTo>
                <a:lnTo>
                  <a:pt x="3180" y="543"/>
                </a:lnTo>
                <a:lnTo>
                  <a:pt x="3183" y="605"/>
                </a:lnTo>
                <a:lnTo>
                  <a:pt x="3180" y="667"/>
                </a:lnTo>
                <a:lnTo>
                  <a:pt x="3170" y="728"/>
                </a:lnTo>
                <a:lnTo>
                  <a:pt x="3155" y="785"/>
                </a:lnTo>
                <a:lnTo>
                  <a:pt x="3134" y="841"/>
                </a:lnTo>
                <a:lnTo>
                  <a:pt x="3110" y="893"/>
                </a:lnTo>
                <a:lnTo>
                  <a:pt x="3079" y="944"/>
                </a:lnTo>
                <a:lnTo>
                  <a:pt x="3044" y="990"/>
                </a:lnTo>
                <a:lnTo>
                  <a:pt x="3005" y="1034"/>
                </a:lnTo>
                <a:lnTo>
                  <a:pt x="2963" y="1073"/>
                </a:lnTo>
                <a:lnTo>
                  <a:pt x="2915" y="1107"/>
                </a:lnTo>
                <a:lnTo>
                  <a:pt x="2866" y="1138"/>
                </a:lnTo>
                <a:lnTo>
                  <a:pt x="2814" y="1163"/>
                </a:lnTo>
                <a:lnTo>
                  <a:pt x="2758" y="1183"/>
                </a:lnTo>
                <a:lnTo>
                  <a:pt x="2700" y="1198"/>
                </a:lnTo>
                <a:lnTo>
                  <a:pt x="2640" y="1208"/>
                </a:lnTo>
                <a:lnTo>
                  <a:pt x="2578" y="1211"/>
                </a:lnTo>
                <a:lnTo>
                  <a:pt x="2521" y="1208"/>
                </a:lnTo>
                <a:lnTo>
                  <a:pt x="2464" y="1199"/>
                </a:lnTo>
                <a:lnTo>
                  <a:pt x="2410" y="1186"/>
                </a:lnTo>
                <a:lnTo>
                  <a:pt x="2357" y="1169"/>
                </a:lnTo>
                <a:lnTo>
                  <a:pt x="2307" y="1146"/>
                </a:lnTo>
                <a:lnTo>
                  <a:pt x="2260" y="1119"/>
                </a:lnTo>
                <a:lnTo>
                  <a:pt x="2215" y="1088"/>
                </a:lnTo>
                <a:lnTo>
                  <a:pt x="2173" y="1053"/>
                </a:lnTo>
                <a:lnTo>
                  <a:pt x="2134" y="1015"/>
                </a:lnTo>
                <a:lnTo>
                  <a:pt x="2099" y="973"/>
                </a:lnTo>
                <a:lnTo>
                  <a:pt x="1173" y="1492"/>
                </a:lnTo>
                <a:lnTo>
                  <a:pt x="1187" y="1539"/>
                </a:lnTo>
                <a:lnTo>
                  <a:pt x="1199" y="1589"/>
                </a:lnTo>
                <a:lnTo>
                  <a:pt x="1205" y="1640"/>
                </a:lnTo>
                <a:lnTo>
                  <a:pt x="1207" y="1692"/>
                </a:lnTo>
                <a:lnTo>
                  <a:pt x="1205" y="1743"/>
                </a:lnTo>
                <a:lnTo>
                  <a:pt x="1199" y="1795"/>
                </a:lnTo>
                <a:lnTo>
                  <a:pt x="1187" y="1843"/>
                </a:lnTo>
                <a:lnTo>
                  <a:pt x="1173" y="1892"/>
                </a:lnTo>
                <a:lnTo>
                  <a:pt x="2101" y="2411"/>
                </a:lnTo>
                <a:lnTo>
                  <a:pt x="2136" y="2370"/>
                </a:lnTo>
                <a:lnTo>
                  <a:pt x="2174" y="2332"/>
                </a:lnTo>
                <a:lnTo>
                  <a:pt x="2216" y="2297"/>
                </a:lnTo>
                <a:lnTo>
                  <a:pt x="2262" y="2266"/>
                </a:lnTo>
                <a:lnTo>
                  <a:pt x="2309" y="2239"/>
                </a:lnTo>
                <a:lnTo>
                  <a:pt x="2359" y="2216"/>
                </a:lnTo>
                <a:lnTo>
                  <a:pt x="2412" y="2199"/>
                </a:lnTo>
                <a:lnTo>
                  <a:pt x="2465" y="2185"/>
                </a:lnTo>
                <a:lnTo>
                  <a:pt x="2522" y="2177"/>
                </a:lnTo>
                <a:lnTo>
                  <a:pt x="2579" y="2175"/>
                </a:lnTo>
                <a:lnTo>
                  <a:pt x="2641" y="2178"/>
                </a:lnTo>
                <a:lnTo>
                  <a:pt x="2701" y="2188"/>
                </a:lnTo>
                <a:lnTo>
                  <a:pt x="2759" y="2202"/>
                </a:lnTo>
                <a:lnTo>
                  <a:pt x="2815" y="2223"/>
                </a:lnTo>
                <a:lnTo>
                  <a:pt x="2867" y="2248"/>
                </a:lnTo>
                <a:lnTo>
                  <a:pt x="2918" y="2278"/>
                </a:lnTo>
                <a:lnTo>
                  <a:pt x="2964" y="2313"/>
                </a:lnTo>
                <a:lnTo>
                  <a:pt x="3007" y="2352"/>
                </a:lnTo>
                <a:lnTo>
                  <a:pt x="3046" y="2396"/>
                </a:lnTo>
                <a:lnTo>
                  <a:pt x="3080" y="2442"/>
                </a:lnTo>
                <a:lnTo>
                  <a:pt x="3111" y="2491"/>
                </a:lnTo>
                <a:lnTo>
                  <a:pt x="3137" y="2545"/>
                </a:lnTo>
                <a:lnTo>
                  <a:pt x="3157" y="2601"/>
                </a:lnTo>
                <a:lnTo>
                  <a:pt x="3171" y="2658"/>
                </a:lnTo>
                <a:lnTo>
                  <a:pt x="3181" y="2718"/>
                </a:lnTo>
                <a:lnTo>
                  <a:pt x="3184" y="2780"/>
                </a:lnTo>
                <a:lnTo>
                  <a:pt x="3181" y="2842"/>
                </a:lnTo>
                <a:lnTo>
                  <a:pt x="3171" y="2902"/>
                </a:lnTo>
                <a:lnTo>
                  <a:pt x="3157" y="2960"/>
                </a:lnTo>
                <a:lnTo>
                  <a:pt x="3137" y="3016"/>
                </a:lnTo>
                <a:lnTo>
                  <a:pt x="3111" y="3068"/>
                </a:lnTo>
                <a:lnTo>
                  <a:pt x="3081" y="3118"/>
                </a:lnTo>
                <a:lnTo>
                  <a:pt x="3046" y="3165"/>
                </a:lnTo>
                <a:lnTo>
                  <a:pt x="3007" y="3208"/>
                </a:lnTo>
                <a:lnTo>
                  <a:pt x="2964" y="3247"/>
                </a:lnTo>
                <a:lnTo>
                  <a:pt x="2918" y="3282"/>
                </a:lnTo>
                <a:lnTo>
                  <a:pt x="2868" y="3313"/>
                </a:lnTo>
                <a:lnTo>
                  <a:pt x="2815" y="3337"/>
                </a:lnTo>
                <a:lnTo>
                  <a:pt x="2759" y="3358"/>
                </a:lnTo>
                <a:lnTo>
                  <a:pt x="2702" y="3373"/>
                </a:lnTo>
                <a:lnTo>
                  <a:pt x="2642" y="3382"/>
                </a:lnTo>
                <a:lnTo>
                  <a:pt x="2580" y="3385"/>
                </a:lnTo>
                <a:lnTo>
                  <a:pt x="2519" y="3382"/>
                </a:lnTo>
                <a:lnTo>
                  <a:pt x="2458" y="3373"/>
                </a:lnTo>
                <a:lnTo>
                  <a:pt x="2400" y="3358"/>
                </a:lnTo>
                <a:lnTo>
                  <a:pt x="2345" y="3337"/>
                </a:lnTo>
                <a:lnTo>
                  <a:pt x="2292" y="3312"/>
                </a:lnTo>
                <a:lnTo>
                  <a:pt x="2243" y="3282"/>
                </a:lnTo>
                <a:lnTo>
                  <a:pt x="2196" y="3247"/>
                </a:lnTo>
                <a:lnTo>
                  <a:pt x="2154" y="3208"/>
                </a:lnTo>
                <a:lnTo>
                  <a:pt x="2115" y="3164"/>
                </a:lnTo>
                <a:lnTo>
                  <a:pt x="2080" y="3118"/>
                </a:lnTo>
                <a:lnTo>
                  <a:pt x="2049" y="3068"/>
                </a:lnTo>
                <a:lnTo>
                  <a:pt x="2024" y="3015"/>
                </a:lnTo>
                <a:lnTo>
                  <a:pt x="2004" y="2959"/>
                </a:lnTo>
                <a:lnTo>
                  <a:pt x="1988" y="2902"/>
                </a:lnTo>
                <a:lnTo>
                  <a:pt x="1979" y="2842"/>
                </a:lnTo>
                <a:lnTo>
                  <a:pt x="1976" y="2780"/>
                </a:lnTo>
                <a:lnTo>
                  <a:pt x="1979" y="2727"/>
                </a:lnTo>
                <a:lnTo>
                  <a:pt x="1985" y="2677"/>
                </a:lnTo>
                <a:lnTo>
                  <a:pt x="1996" y="2626"/>
                </a:lnTo>
                <a:lnTo>
                  <a:pt x="2012" y="2578"/>
                </a:lnTo>
                <a:lnTo>
                  <a:pt x="1085" y="2059"/>
                </a:lnTo>
                <a:lnTo>
                  <a:pt x="1050" y="2101"/>
                </a:lnTo>
                <a:lnTo>
                  <a:pt x="1011" y="2139"/>
                </a:lnTo>
                <a:lnTo>
                  <a:pt x="968" y="2174"/>
                </a:lnTo>
                <a:lnTo>
                  <a:pt x="924" y="2205"/>
                </a:lnTo>
                <a:lnTo>
                  <a:pt x="876" y="2233"/>
                </a:lnTo>
                <a:lnTo>
                  <a:pt x="825" y="2256"/>
                </a:lnTo>
                <a:lnTo>
                  <a:pt x="773" y="2273"/>
                </a:lnTo>
                <a:lnTo>
                  <a:pt x="719" y="2286"/>
                </a:lnTo>
                <a:lnTo>
                  <a:pt x="662" y="2295"/>
                </a:lnTo>
                <a:lnTo>
                  <a:pt x="604" y="2297"/>
                </a:lnTo>
                <a:lnTo>
                  <a:pt x="543" y="2294"/>
                </a:lnTo>
                <a:lnTo>
                  <a:pt x="483" y="2285"/>
                </a:lnTo>
                <a:lnTo>
                  <a:pt x="426" y="2270"/>
                </a:lnTo>
                <a:lnTo>
                  <a:pt x="370" y="2249"/>
                </a:lnTo>
                <a:lnTo>
                  <a:pt x="317" y="2225"/>
                </a:lnTo>
                <a:lnTo>
                  <a:pt x="267" y="2194"/>
                </a:lnTo>
                <a:lnTo>
                  <a:pt x="220" y="2159"/>
                </a:lnTo>
                <a:lnTo>
                  <a:pt x="178" y="2120"/>
                </a:lnTo>
                <a:lnTo>
                  <a:pt x="139" y="2077"/>
                </a:lnTo>
                <a:lnTo>
                  <a:pt x="104" y="2030"/>
                </a:lnTo>
                <a:lnTo>
                  <a:pt x="73" y="1980"/>
                </a:lnTo>
                <a:lnTo>
                  <a:pt x="47" y="1928"/>
                </a:lnTo>
                <a:lnTo>
                  <a:pt x="28" y="1872"/>
                </a:lnTo>
                <a:lnTo>
                  <a:pt x="12" y="1814"/>
                </a:lnTo>
                <a:lnTo>
                  <a:pt x="3" y="1754"/>
                </a:lnTo>
                <a:lnTo>
                  <a:pt x="0" y="1692"/>
                </a:lnTo>
                <a:lnTo>
                  <a:pt x="3" y="1630"/>
                </a:lnTo>
                <a:lnTo>
                  <a:pt x="12" y="1570"/>
                </a:lnTo>
                <a:lnTo>
                  <a:pt x="28" y="1513"/>
                </a:lnTo>
                <a:lnTo>
                  <a:pt x="47" y="1457"/>
                </a:lnTo>
                <a:lnTo>
                  <a:pt x="73" y="1403"/>
                </a:lnTo>
                <a:lnTo>
                  <a:pt x="104" y="1354"/>
                </a:lnTo>
                <a:lnTo>
                  <a:pt x="139" y="1308"/>
                </a:lnTo>
                <a:lnTo>
                  <a:pt x="177" y="1264"/>
                </a:lnTo>
                <a:lnTo>
                  <a:pt x="220" y="1225"/>
                </a:lnTo>
                <a:lnTo>
                  <a:pt x="266" y="1190"/>
                </a:lnTo>
                <a:lnTo>
                  <a:pt x="317" y="1160"/>
                </a:lnTo>
                <a:lnTo>
                  <a:pt x="369" y="1135"/>
                </a:lnTo>
                <a:lnTo>
                  <a:pt x="425" y="1114"/>
                </a:lnTo>
                <a:lnTo>
                  <a:pt x="482" y="1100"/>
                </a:lnTo>
                <a:lnTo>
                  <a:pt x="543" y="1090"/>
                </a:lnTo>
                <a:lnTo>
                  <a:pt x="603" y="1087"/>
                </a:lnTo>
                <a:lnTo>
                  <a:pt x="662" y="1089"/>
                </a:lnTo>
                <a:lnTo>
                  <a:pt x="718" y="1097"/>
                </a:lnTo>
                <a:lnTo>
                  <a:pt x="772" y="1111"/>
                </a:lnTo>
                <a:lnTo>
                  <a:pt x="825" y="1128"/>
                </a:lnTo>
                <a:lnTo>
                  <a:pt x="875" y="1151"/>
                </a:lnTo>
                <a:lnTo>
                  <a:pt x="923" y="1178"/>
                </a:lnTo>
                <a:lnTo>
                  <a:pt x="967" y="1210"/>
                </a:lnTo>
                <a:lnTo>
                  <a:pt x="1010" y="1244"/>
                </a:lnTo>
                <a:lnTo>
                  <a:pt x="1048" y="1283"/>
                </a:lnTo>
                <a:lnTo>
                  <a:pt x="1082" y="1324"/>
                </a:lnTo>
                <a:lnTo>
                  <a:pt x="2009" y="806"/>
                </a:lnTo>
                <a:lnTo>
                  <a:pt x="1994" y="758"/>
                </a:lnTo>
                <a:lnTo>
                  <a:pt x="1984" y="709"/>
                </a:lnTo>
                <a:lnTo>
                  <a:pt x="1977" y="658"/>
                </a:lnTo>
                <a:lnTo>
                  <a:pt x="1975" y="605"/>
                </a:lnTo>
                <a:lnTo>
                  <a:pt x="1978" y="543"/>
                </a:lnTo>
                <a:lnTo>
                  <a:pt x="1987" y="483"/>
                </a:lnTo>
                <a:lnTo>
                  <a:pt x="2002" y="426"/>
                </a:lnTo>
                <a:lnTo>
                  <a:pt x="2022" y="370"/>
                </a:lnTo>
                <a:lnTo>
                  <a:pt x="2048" y="318"/>
                </a:lnTo>
                <a:lnTo>
                  <a:pt x="2078" y="267"/>
                </a:lnTo>
                <a:lnTo>
                  <a:pt x="2113" y="221"/>
                </a:lnTo>
                <a:lnTo>
                  <a:pt x="2152" y="177"/>
                </a:lnTo>
                <a:lnTo>
                  <a:pt x="2195" y="138"/>
                </a:lnTo>
                <a:lnTo>
                  <a:pt x="2241" y="104"/>
                </a:lnTo>
                <a:lnTo>
                  <a:pt x="2291" y="73"/>
                </a:lnTo>
                <a:lnTo>
                  <a:pt x="2344" y="48"/>
                </a:lnTo>
                <a:lnTo>
                  <a:pt x="2399" y="28"/>
                </a:lnTo>
                <a:lnTo>
                  <a:pt x="2457" y="13"/>
                </a:lnTo>
                <a:lnTo>
                  <a:pt x="2517" y="3"/>
                </a:lnTo>
                <a:lnTo>
                  <a:pt x="2578" y="0"/>
                </a:lnTo>
                <a:close/>
              </a:path>
            </a:pathLst>
          </a:custGeom>
          <a:solidFill>
            <a:srgbClr val="90C9D5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4" name="Freeform 29"/>
          <p:cNvSpPr>
            <a:spLocks noEditPoints="1"/>
          </p:cNvSpPr>
          <p:nvPr/>
        </p:nvSpPr>
        <p:spPr bwMode="auto">
          <a:xfrm>
            <a:off x="6704393" y="2973813"/>
            <a:ext cx="600515" cy="643812"/>
          </a:xfrm>
          <a:custGeom>
            <a:avLst/>
            <a:gdLst>
              <a:gd name="T0" fmla="*/ 2558 w 3187"/>
              <a:gd name="T1" fmla="*/ 2917 h 3426"/>
              <a:gd name="T2" fmla="*/ 2525 w 3187"/>
              <a:gd name="T3" fmla="*/ 3108 h 3426"/>
              <a:gd name="T4" fmla="*/ 2672 w 3187"/>
              <a:gd name="T5" fmla="*/ 3232 h 3426"/>
              <a:gd name="T6" fmla="*/ 2855 w 3187"/>
              <a:gd name="T7" fmla="*/ 3166 h 3426"/>
              <a:gd name="T8" fmla="*/ 2888 w 3187"/>
              <a:gd name="T9" fmla="*/ 2973 h 3426"/>
              <a:gd name="T10" fmla="*/ 2741 w 3187"/>
              <a:gd name="T11" fmla="*/ 2850 h 3426"/>
              <a:gd name="T12" fmla="*/ 1063 w 3187"/>
              <a:gd name="T13" fmla="*/ 2893 h 3426"/>
              <a:gd name="T14" fmla="*/ 997 w 3187"/>
              <a:gd name="T15" fmla="*/ 3075 h 3426"/>
              <a:gd name="T16" fmla="*/ 1120 w 3187"/>
              <a:gd name="T17" fmla="*/ 3222 h 3426"/>
              <a:gd name="T18" fmla="*/ 1313 w 3187"/>
              <a:gd name="T19" fmla="*/ 3189 h 3426"/>
              <a:gd name="T20" fmla="*/ 1378 w 3187"/>
              <a:gd name="T21" fmla="*/ 3006 h 3426"/>
              <a:gd name="T22" fmla="*/ 1255 w 3187"/>
              <a:gd name="T23" fmla="*/ 2860 h 3426"/>
              <a:gd name="T24" fmla="*/ 722 w 3187"/>
              <a:gd name="T25" fmla="*/ 1936 h 3426"/>
              <a:gd name="T26" fmla="*/ 872 w 3187"/>
              <a:gd name="T27" fmla="*/ 2062 h 3426"/>
              <a:gd name="T28" fmla="*/ 2926 w 3187"/>
              <a:gd name="T29" fmla="*/ 2018 h 3426"/>
              <a:gd name="T30" fmla="*/ 2997 w 3187"/>
              <a:gd name="T31" fmla="*/ 1154 h 3426"/>
              <a:gd name="T32" fmla="*/ 656 w 3187"/>
              <a:gd name="T33" fmla="*/ 229 h 3426"/>
              <a:gd name="T34" fmla="*/ 668 w 3187"/>
              <a:gd name="T35" fmla="*/ 236 h 3426"/>
              <a:gd name="T36" fmla="*/ 680 w 3187"/>
              <a:gd name="T37" fmla="*/ 245 h 3426"/>
              <a:gd name="T38" fmla="*/ 694 w 3187"/>
              <a:gd name="T39" fmla="*/ 263 h 3426"/>
              <a:gd name="T40" fmla="*/ 700 w 3187"/>
              <a:gd name="T41" fmla="*/ 272 h 3426"/>
              <a:gd name="T42" fmla="*/ 704 w 3187"/>
              <a:gd name="T43" fmla="*/ 281 h 3426"/>
              <a:gd name="T44" fmla="*/ 707 w 3187"/>
              <a:gd name="T45" fmla="*/ 294 h 3426"/>
              <a:gd name="T46" fmla="*/ 710 w 3187"/>
              <a:gd name="T47" fmla="*/ 308 h 3426"/>
              <a:gd name="T48" fmla="*/ 3109 w 3187"/>
              <a:gd name="T49" fmla="*/ 979 h 3426"/>
              <a:gd name="T50" fmla="*/ 3119 w 3187"/>
              <a:gd name="T51" fmla="*/ 981 h 3426"/>
              <a:gd name="T52" fmla="*/ 3139 w 3187"/>
              <a:gd name="T53" fmla="*/ 990 h 3426"/>
              <a:gd name="T54" fmla="*/ 3151 w 3187"/>
              <a:gd name="T55" fmla="*/ 998 h 3426"/>
              <a:gd name="T56" fmla="*/ 3161 w 3187"/>
              <a:gd name="T57" fmla="*/ 1005 h 3426"/>
              <a:gd name="T58" fmla="*/ 3166 w 3187"/>
              <a:gd name="T59" fmla="*/ 1012 h 3426"/>
              <a:gd name="T60" fmla="*/ 3172 w 3187"/>
              <a:gd name="T61" fmla="*/ 1022 h 3426"/>
              <a:gd name="T62" fmla="*/ 3180 w 3187"/>
              <a:gd name="T63" fmla="*/ 1035 h 3426"/>
              <a:gd name="T64" fmla="*/ 3185 w 3187"/>
              <a:gd name="T65" fmla="*/ 1049 h 3426"/>
              <a:gd name="T66" fmla="*/ 3187 w 3187"/>
              <a:gd name="T67" fmla="*/ 1060 h 3426"/>
              <a:gd name="T68" fmla="*/ 3161 w 3187"/>
              <a:gd name="T69" fmla="*/ 2007 h 3426"/>
              <a:gd name="T70" fmla="*/ 2981 w 3187"/>
              <a:gd name="T71" fmla="*/ 2210 h 3426"/>
              <a:gd name="T72" fmla="*/ 865 w 3187"/>
              <a:gd name="T73" fmla="*/ 2253 h 3426"/>
              <a:gd name="T74" fmla="*/ 712 w 3187"/>
              <a:gd name="T75" fmla="*/ 2495 h 3426"/>
              <a:gd name="T76" fmla="*/ 838 w 3187"/>
              <a:gd name="T77" fmla="*/ 2646 h 3426"/>
              <a:gd name="T78" fmla="*/ 2844 w 3187"/>
              <a:gd name="T79" fmla="*/ 2683 h 3426"/>
              <a:gd name="T80" fmla="*/ 3045 w 3187"/>
              <a:gd name="T81" fmla="*/ 2862 h 3426"/>
              <a:gd name="T82" fmla="*/ 3078 w 3187"/>
              <a:gd name="T83" fmla="*/ 3136 h 3426"/>
              <a:gd name="T84" fmla="*/ 2925 w 3187"/>
              <a:gd name="T85" fmla="*/ 3356 h 3426"/>
              <a:gd name="T86" fmla="*/ 2657 w 3187"/>
              <a:gd name="T87" fmla="*/ 3423 h 3426"/>
              <a:gd name="T88" fmla="*/ 2418 w 3187"/>
              <a:gd name="T89" fmla="*/ 3296 h 3426"/>
              <a:gd name="T90" fmla="*/ 2321 w 3187"/>
              <a:gd name="T91" fmla="*/ 3042 h 3426"/>
              <a:gd name="T92" fmla="*/ 1518 w 3187"/>
              <a:gd name="T93" fmla="*/ 2848 h 3426"/>
              <a:gd name="T94" fmla="*/ 1568 w 3187"/>
              <a:gd name="T95" fmla="*/ 3090 h 3426"/>
              <a:gd name="T96" fmla="*/ 1442 w 3187"/>
              <a:gd name="T97" fmla="*/ 3328 h 3426"/>
              <a:gd name="T98" fmla="*/ 1187 w 3187"/>
              <a:gd name="T99" fmla="*/ 3426 h 3426"/>
              <a:gd name="T100" fmla="*/ 932 w 3187"/>
              <a:gd name="T101" fmla="*/ 3329 h 3426"/>
              <a:gd name="T102" fmla="*/ 806 w 3187"/>
              <a:gd name="T103" fmla="*/ 3090 h 3426"/>
              <a:gd name="T104" fmla="*/ 858 w 3187"/>
              <a:gd name="T105" fmla="*/ 2845 h 3426"/>
              <a:gd name="T106" fmla="*/ 617 w 3187"/>
              <a:gd name="T107" fmla="*/ 2717 h 3426"/>
              <a:gd name="T108" fmla="*/ 519 w 3187"/>
              <a:gd name="T109" fmla="*/ 2459 h 3426"/>
              <a:gd name="T110" fmla="*/ 3 w 3187"/>
              <a:gd name="T111" fmla="*/ 122 h 3426"/>
              <a:gd name="T112" fmla="*/ 49 w 3187"/>
              <a:gd name="T113" fmla="*/ 12 h 3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187" h="3426">
                <a:moveTo>
                  <a:pt x="2707" y="2847"/>
                </a:moveTo>
                <a:lnTo>
                  <a:pt x="2672" y="2850"/>
                </a:lnTo>
                <a:lnTo>
                  <a:pt x="2639" y="2860"/>
                </a:lnTo>
                <a:lnTo>
                  <a:pt x="2608" y="2874"/>
                </a:lnTo>
                <a:lnTo>
                  <a:pt x="2582" y="2893"/>
                </a:lnTo>
                <a:lnTo>
                  <a:pt x="2558" y="2917"/>
                </a:lnTo>
                <a:lnTo>
                  <a:pt x="2539" y="2943"/>
                </a:lnTo>
                <a:lnTo>
                  <a:pt x="2525" y="2973"/>
                </a:lnTo>
                <a:lnTo>
                  <a:pt x="2515" y="3007"/>
                </a:lnTo>
                <a:lnTo>
                  <a:pt x="2512" y="3041"/>
                </a:lnTo>
                <a:lnTo>
                  <a:pt x="2515" y="3075"/>
                </a:lnTo>
                <a:lnTo>
                  <a:pt x="2525" y="3108"/>
                </a:lnTo>
                <a:lnTo>
                  <a:pt x="2539" y="3138"/>
                </a:lnTo>
                <a:lnTo>
                  <a:pt x="2558" y="3165"/>
                </a:lnTo>
                <a:lnTo>
                  <a:pt x="2582" y="3189"/>
                </a:lnTo>
                <a:lnTo>
                  <a:pt x="2608" y="3208"/>
                </a:lnTo>
                <a:lnTo>
                  <a:pt x="2639" y="3222"/>
                </a:lnTo>
                <a:lnTo>
                  <a:pt x="2672" y="3232"/>
                </a:lnTo>
                <a:lnTo>
                  <a:pt x="2707" y="3235"/>
                </a:lnTo>
                <a:lnTo>
                  <a:pt x="2741" y="3232"/>
                </a:lnTo>
                <a:lnTo>
                  <a:pt x="2773" y="3222"/>
                </a:lnTo>
                <a:lnTo>
                  <a:pt x="2804" y="3208"/>
                </a:lnTo>
                <a:lnTo>
                  <a:pt x="2831" y="3189"/>
                </a:lnTo>
                <a:lnTo>
                  <a:pt x="2855" y="3166"/>
                </a:lnTo>
                <a:lnTo>
                  <a:pt x="2874" y="3139"/>
                </a:lnTo>
                <a:lnTo>
                  <a:pt x="2888" y="3109"/>
                </a:lnTo>
                <a:lnTo>
                  <a:pt x="2898" y="3075"/>
                </a:lnTo>
                <a:lnTo>
                  <a:pt x="2901" y="3041"/>
                </a:lnTo>
                <a:lnTo>
                  <a:pt x="2898" y="3006"/>
                </a:lnTo>
                <a:lnTo>
                  <a:pt x="2888" y="2973"/>
                </a:lnTo>
                <a:lnTo>
                  <a:pt x="2874" y="2943"/>
                </a:lnTo>
                <a:lnTo>
                  <a:pt x="2855" y="2916"/>
                </a:lnTo>
                <a:lnTo>
                  <a:pt x="2831" y="2893"/>
                </a:lnTo>
                <a:lnTo>
                  <a:pt x="2804" y="2874"/>
                </a:lnTo>
                <a:lnTo>
                  <a:pt x="2773" y="2860"/>
                </a:lnTo>
                <a:lnTo>
                  <a:pt x="2741" y="2850"/>
                </a:lnTo>
                <a:lnTo>
                  <a:pt x="2707" y="2847"/>
                </a:lnTo>
                <a:close/>
                <a:moveTo>
                  <a:pt x="1188" y="2847"/>
                </a:moveTo>
                <a:lnTo>
                  <a:pt x="1153" y="2850"/>
                </a:lnTo>
                <a:lnTo>
                  <a:pt x="1120" y="2860"/>
                </a:lnTo>
                <a:lnTo>
                  <a:pt x="1090" y="2874"/>
                </a:lnTo>
                <a:lnTo>
                  <a:pt x="1063" y="2893"/>
                </a:lnTo>
                <a:lnTo>
                  <a:pt x="1040" y="2917"/>
                </a:lnTo>
                <a:lnTo>
                  <a:pt x="1020" y="2943"/>
                </a:lnTo>
                <a:lnTo>
                  <a:pt x="1007" y="2973"/>
                </a:lnTo>
                <a:lnTo>
                  <a:pt x="997" y="3007"/>
                </a:lnTo>
                <a:lnTo>
                  <a:pt x="994" y="3041"/>
                </a:lnTo>
                <a:lnTo>
                  <a:pt x="997" y="3075"/>
                </a:lnTo>
                <a:lnTo>
                  <a:pt x="1007" y="3108"/>
                </a:lnTo>
                <a:lnTo>
                  <a:pt x="1020" y="3138"/>
                </a:lnTo>
                <a:lnTo>
                  <a:pt x="1040" y="3165"/>
                </a:lnTo>
                <a:lnTo>
                  <a:pt x="1063" y="3189"/>
                </a:lnTo>
                <a:lnTo>
                  <a:pt x="1090" y="3208"/>
                </a:lnTo>
                <a:lnTo>
                  <a:pt x="1120" y="3222"/>
                </a:lnTo>
                <a:lnTo>
                  <a:pt x="1153" y="3232"/>
                </a:lnTo>
                <a:lnTo>
                  <a:pt x="1188" y="3235"/>
                </a:lnTo>
                <a:lnTo>
                  <a:pt x="1223" y="3232"/>
                </a:lnTo>
                <a:lnTo>
                  <a:pt x="1255" y="3222"/>
                </a:lnTo>
                <a:lnTo>
                  <a:pt x="1285" y="3208"/>
                </a:lnTo>
                <a:lnTo>
                  <a:pt x="1313" y="3189"/>
                </a:lnTo>
                <a:lnTo>
                  <a:pt x="1336" y="3166"/>
                </a:lnTo>
                <a:lnTo>
                  <a:pt x="1355" y="3139"/>
                </a:lnTo>
                <a:lnTo>
                  <a:pt x="1370" y="3109"/>
                </a:lnTo>
                <a:lnTo>
                  <a:pt x="1378" y="3075"/>
                </a:lnTo>
                <a:lnTo>
                  <a:pt x="1381" y="3041"/>
                </a:lnTo>
                <a:lnTo>
                  <a:pt x="1378" y="3006"/>
                </a:lnTo>
                <a:lnTo>
                  <a:pt x="1370" y="2973"/>
                </a:lnTo>
                <a:lnTo>
                  <a:pt x="1355" y="2943"/>
                </a:lnTo>
                <a:lnTo>
                  <a:pt x="1336" y="2916"/>
                </a:lnTo>
                <a:lnTo>
                  <a:pt x="1313" y="2893"/>
                </a:lnTo>
                <a:lnTo>
                  <a:pt x="1285" y="2874"/>
                </a:lnTo>
                <a:lnTo>
                  <a:pt x="1255" y="2860"/>
                </a:lnTo>
                <a:lnTo>
                  <a:pt x="1223" y="2850"/>
                </a:lnTo>
                <a:lnTo>
                  <a:pt x="1188" y="2847"/>
                </a:lnTo>
                <a:close/>
                <a:moveTo>
                  <a:pt x="709" y="840"/>
                </a:moveTo>
                <a:lnTo>
                  <a:pt x="709" y="1867"/>
                </a:lnTo>
                <a:lnTo>
                  <a:pt x="712" y="1903"/>
                </a:lnTo>
                <a:lnTo>
                  <a:pt x="722" y="1936"/>
                </a:lnTo>
                <a:lnTo>
                  <a:pt x="736" y="1967"/>
                </a:lnTo>
                <a:lnTo>
                  <a:pt x="756" y="1994"/>
                </a:lnTo>
                <a:lnTo>
                  <a:pt x="780" y="2018"/>
                </a:lnTo>
                <a:lnTo>
                  <a:pt x="807" y="2038"/>
                </a:lnTo>
                <a:lnTo>
                  <a:pt x="838" y="2053"/>
                </a:lnTo>
                <a:lnTo>
                  <a:pt x="872" y="2062"/>
                </a:lnTo>
                <a:lnTo>
                  <a:pt x="907" y="2065"/>
                </a:lnTo>
                <a:lnTo>
                  <a:pt x="2798" y="2065"/>
                </a:lnTo>
                <a:lnTo>
                  <a:pt x="2834" y="2062"/>
                </a:lnTo>
                <a:lnTo>
                  <a:pt x="2867" y="2053"/>
                </a:lnTo>
                <a:lnTo>
                  <a:pt x="2899" y="2038"/>
                </a:lnTo>
                <a:lnTo>
                  <a:pt x="2926" y="2018"/>
                </a:lnTo>
                <a:lnTo>
                  <a:pt x="2950" y="1994"/>
                </a:lnTo>
                <a:lnTo>
                  <a:pt x="2970" y="1967"/>
                </a:lnTo>
                <a:lnTo>
                  <a:pt x="2984" y="1936"/>
                </a:lnTo>
                <a:lnTo>
                  <a:pt x="2994" y="1902"/>
                </a:lnTo>
                <a:lnTo>
                  <a:pt x="2997" y="1866"/>
                </a:lnTo>
                <a:lnTo>
                  <a:pt x="2997" y="1154"/>
                </a:lnTo>
                <a:lnTo>
                  <a:pt x="709" y="840"/>
                </a:lnTo>
                <a:close/>
                <a:moveTo>
                  <a:pt x="89" y="0"/>
                </a:moveTo>
                <a:lnTo>
                  <a:pt x="111" y="2"/>
                </a:lnTo>
                <a:lnTo>
                  <a:pt x="132" y="9"/>
                </a:lnTo>
                <a:lnTo>
                  <a:pt x="652" y="226"/>
                </a:lnTo>
                <a:lnTo>
                  <a:pt x="656" y="229"/>
                </a:lnTo>
                <a:lnTo>
                  <a:pt x="661" y="231"/>
                </a:lnTo>
                <a:lnTo>
                  <a:pt x="662" y="232"/>
                </a:lnTo>
                <a:lnTo>
                  <a:pt x="663" y="232"/>
                </a:lnTo>
                <a:lnTo>
                  <a:pt x="664" y="233"/>
                </a:lnTo>
                <a:lnTo>
                  <a:pt x="666" y="234"/>
                </a:lnTo>
                <a:lnTo>
                  <a:pt x="668" y="236"/>
                </a:lnTo>
                <a:lnTo>
                  <a:pt x="670" y="237"/>
                </a:lnTo>
                <a:lnTo>
                  <a:pt x="672" y="239"/>
                </a:lnTo>
                <a:lnTo>
                  <a:pt x="674" y="240"/>
                </a:lnTo>
                <a:lnTo>
                  <a:pt x="676" y="241"/>
                </a:lnTo>
                <a:lnTo>
                  <a:pt x="678" y="243"/>
                </a:lnTo>
                <a:lnTo>
                  <a:pt x="680" y="245"/>
                </a:lnTo>
                <a:lnTo>
                  <a:pt x="682" y="247"/>
                </a:lnTo>
                <a:lnTo>
                  <a:pt x="689" y="254"/>
                </a:lnTo>
                <a:lnTo>
                  <a:pt x="690" y="256"/>
                </a:lnTo>
                <a:lnTo>
                  <a:pt x="691" y="258"/>
                </a:lnTo>
                <a:lnTo>
                  <a:pt x="693" y="262"/>
                </a:lnTo>
                <a:lnTo>
                  <a:pt x="694" y="263"/>
                </a:lnTo>
                <a:lnTo>
                  <a:pt x="695" y="265"/>
                </a:lnTo>
                <a:lnTo>
                  <a:pt x="698" y="267"/>
                </a:lnTo>
                <a:lnTo>
                  <a:pt x="699" y="269"/>
                </a:lnTo>
                <a:lnTo>
                  <a:pt x="699" y="270"/>
                </a:lnTo>
                <a:lnTo>
                  <a:pt x="700" y="271"/>
                </a:lnTo>
                <a:lnTo>
                  <a:pt x="700" y="272"/>
                </a:lnTo>
                <a:lnTo>
                  <a:pt x="701" y="274"/>
                </a:lnTo>
                <a:lnTo>
                  <a:pt x="702" y="275"/>
                </a:lnTo>
                <a:lnTo>
                  <a:pt x="703" y="278"/>
                </a:lnTo>
                <a:lnTo>
                  <a:pt x="703" y="279"/>
                </a:lnTo>
                <a:lnTo>
                  <a:pt x="704" y="280"/>
                </a:lnTo>
                <a:lnTo>
                  <a:pt x="704" y="281"/>
                </a:lnTo>
                <a:lnTo>
                  <a:pt x="706" y="287"/>
                </a:lnTo>
                <a:lnTo>
                  <a:pt x="706" y="288"/>
                </a:lnTo>
                <a:lnTo>
                  <a:pt x="706" y="289"/>
                </a:lnTo>
                <a:lnTo>
                  <a:pt x="706" y="290"/>
                </a:lnTo>
                <a:lnTo>
                  <a:pt x="707" y="292"/>
                </a:lnTo>
                <a:lnTo>
                  <a:pt x="707" y="294"/>
                </a:lnTo>
                <a:lnTo>
                  <a:pt x="708" y="296"/>
                </a:lnTo>
                <a:lnTo>
                  <a:pt x="708" y="299"/>
                </a:lnTo>
                <a:lnTo>
                  <a:pt x="708" y="303"/>
                </a:lnTo>
                <a:lnTo>
                  <a:pt x="709" y="304"/>
                </a:lnTo>
                <a:lnTo>
                  <a:pt x="709" y="305"/>
                </a:lnTo>
                <a:lnTo>
                  <a:pt x="710" y="308"/>
                </a:lnTo>
                <a:lnTo>
                  <a:pt x="710" y="312"/>
                </a:lnTo>
                <a:lnTo>
                  <a:pt x="710" y="315"/>
                </a:lnTo>
                <a:lnTo>
                  <a:pt x="710" y="649"/>
                </a:lnTo>
                <a:lnTo>
                  <a:pt x="3105" y="979"/>
                </a:lnTo>
                <a:lnTo>
                  <a:pt x="3108" y="979"/>
                </a:lnTo>
                <a:lnTo>
                  <a:pt x="3109" y="979"/>
                </a:lnTo>
                <a:lnTo>
                  <a:pt x="3111" y="979"/>
                </a:lnTo>
                <a:lnTo>
                  <a:pt x="3112" y="979"/>
                </a:lnTo>
                <a:lnTo>
                  <a:pt x="3114" y="980"/>
                </a:lnTo>
                <a:lnTo>
                  <a:pt x="3116" y="980"/>
                </a:lnTo>
                <a:lnTo>
                  <a:pt x="3118" y="981"/>
                </a:lnTo>
                <a:lnTo>
                  <a:pt x="3119" y="981"/>
                </a:lnTo>
                <a:lnTo>
                  <a:pt x="3121" y="981"/>
                </a:lnTo>
                <a:lnTo>
                  <a:pt x="3122" y="982"/>
                </a:lnTo>
                <a:lnTo>
                  <a:pt x="3124" y="983"/>
                </a:lnTo>
                <a:lnTo>
                  <a:pt x="3126" y="983"/>
                </a:lnTo>
                <a:lnTo>
                  <a:pt x="3130" y="985"/>
                </a:lnTo>
                <a:lnTo>
                  <a:pt x="3139" y="990"/>
                </a:lnTo>
                <a:lnTo>
                  <a:pt x="3141" y="992"/>
                </a:lnTo>
                <a:lnTo>
                  <a:pt x="3144" y="993"/>
                </a:lnTo>
                <a:lnTo>
                  <a:pt x="3145" y="994"/>
                </a:lnTo>
                <a:lnTo>
                  <a:pt x="3147" y="995"/>
                </a:lnTo>
                <a:lnTo>
                  <a:pt x="3149" y="996"/>
                </a:lnTo>
                <a:lnTo>
                  <a:pt x="3151" y="998"/>
                </a:lnTo>
                <a:lnTo>
                  <a:pt x="3152" y="999"/>
                </a:lnTo>
                <a:lnTo>
                  <a:pt x="3153" y="1000"/>
                </a:lnTo>
                <a:lnTo>
                  <a:pt x="3154" y="1001"/>
                </a:lnTo>
                <a:lnTo>
                  <a:pt x="3159" y="1004"/>
                </a:lnTo>
                <a:lnTo>
                  <a:pt x="3160" y="1005"/>
                </a:lnTo>
                <a:lnTo>
                  <a:pt x="3161" y="1005"/>
                </a:lnTo>
                <a:lnTo>
                  <a:pt x="3161" y="1007"/>
                </a:lnTo>
                <a:lnTo>
                  <a:pt x="3162" y="1008"/>
                </a:lnTo>
                <a:lnTo>
                  <a:pt x="3163" y="1009"/>
                </a:lnTo>
                <a:lnTo>
                  <a:pt x="3164" y="1010"/>
                </a:lnTo>
                <a:lnTo>
                  <a:pt x="3165" y="1011"/>
                </a:lnTo>
                <a:lnTo>
                  <a:pt x="3166" y="1012"/>
                </a:lnTo>
                <a:lnTo>
                  <a:pt x="3167" y="1013"/>
                </a:lnTo>
                <a:lnTo>
                  <a:pt x="3168" y="1016"/>
                </a:lnTo>
                <a:lnTo>
                  <a:pt x="3169" y="1017"/>
                </a:lnTo>
                <a:lnTo>
                  <a:pt x="3169" y="1018"/>
                </a:lnTo>
                <a:lnTo>
                  <a:pt x="3171" y="1020"/>
                </a:lnTo>
                <a:lnTo>
                  <a:pt x="3172" y="1022"/>
                </a:lnTo>
                <a:lnTo>
                  <a:pt x="3173" y="1023"/>
                </a:lnTo>
                <a:lnTo>
                  <a:pt x="3174" y="1025"/>
                </a:lnTo>
                <a:lnTo>
                  <a:pt x="3176" y="1029"/>
                </a:lnTo>
                <a:lnTo>
                  <a:pt x="3177" y="1031"/>
                </a:lnTo>
                <a:lnTo>
                  <a:pt x="3179" y="1033"/>
                </a:lnTo>
                <a:lnTo>
                  <a:pt x="3180" y="1035"/>
                </a:lnTo>
                <a:lnTo>
                  <a:pt x="3181" y="1037"/>
                </a:lnTo>
                <a:lnTo>
                  <a:pt x="3182" y="1040"/>
                </a:lnTo>
                <a:lnTo>
                  <a:pt x="3183" y="1042"/>
                </a:lnTo>
                <a:lnTo>
                  <a:pt x="3183" y="1044"/>
                </a:lnTo>
                <a:lnTo>
                  <a:pt x="3184" y="1046"/>
                </a:lnTo>
                <a:lnTo>
                  <a:pt x="3185" y="1049"/>
                </a:lnTo>
                <a:lnTo>
                  <a:pt x="3185" y="1051"/>
                </a:lnTo>
                <a:lnTo>
                  <a:pt x="3186" y="1053"/>
                </a:lnTo>
                <a:lnTo>
                  <a:pt x="3186" y="1055"/>
                </a:lnTo>
                <a:lnTo>
                  <a:pt x="3186" y="1057"/>
                </a:lnTo>
                <a:lnTo>
                  <a:pt x="3187" y="1058"/>
                </a:lnTo>
                <a:lnTo>
                  <a:pt x="3187" y="1060"/>
                </a:lnTo>
                <a:lnTo>
                  <a:pt x="3187" y="1062"/>
                </a:lnTo>
                <a:lnTo>
                  <a:pt x="3187" y="1065"/>
                </a:lnTo>
                <a:lnTo>
                  <a:pt x="3187" y="1867"/>
                </a:lnTo>
                <a:lnTo>
                  <a:pt x="3184" y="1915"/>
                </a:lnTo>
                <a:lnTo>
                  <a:pt x="3175" y="1962"/>
                </a:lnTo>
                <a:lnTo>
                  <a:pt x="3161" y="2007"/>
                </a:lnTo>
                <a:lnTo>
                  <a:pt x="3142" y="2050"/>
                </a:lnTo>
                <a:lnTo>
                  <a:pt x="3117" y="2088"/>
                </a:lnTo>
                <a:lnTo>
                  <a:pt x="3089" y="2125"/>
                </a:lnTo>
                <a:lnTo>
                  <a:pt x="3056" y="2157"/>
                </a:lnTo>
                <a:lnTo>
                  <a:pt x="3020" y="2185"/>
                </a:lnTo>
                <a:lnTo>
                  <a:pt x="2981" y="2210"/>
                </a:lnTo>
                <a:lnTo>
                  <a:pt x="2938" y="2229"/>
                </a:lnTo>
                <a:lnTo>
                  <a:pt x="2893" y="2244"/>
                </a:lnTo>
                <a:lnTo>
                  <a:pt x="2846" y="2252"/>
                </a:lnTo>
                <a:lnTo>
                  <a:pt x="2798" y="2255"/>
                </a:lnTo>
                <a:lnTo>
                  <a:pt x="907" y="2255"/>
                </a:lnTo>
                <a:lnTo>
                  <a:pt x="865" y="2253"/>
                </a:lnTo>
                <a:lnTo>
                  <a:pt x="823" y="2247"/>
                </a:lnTo>
                <a:lnTo>
                  <a:pt x="783" y="2235"/>
                </a:lnTo>
                <a:lnTo>
                  <a:pt x="745" y="2221"/>
                </a:lnTo>
                <a:lnTo>
                  <a:pt x="709" y="2202"/>
                </a:lnTo>
                <a:lnTo>
                  <a:pt x="709" y="2459"/>
                </a:lnTo>
                <a:lnTo>
                  <a:pt x="712" y="2495"/>
                </a:lnTo>
                <a:lnTo>
                  <a:pt x="722" y="2528"/>
                </a:lnTo>
                <a:lnTo>
                  <a:pt x="736" y="2559"/>
                </a:lnTo>
                <a:lnTo>
                  <a:pt x="756" y="2588"/>
                </a:lnTo>
                <a:lnTo>
                  <a:pt x="780" y="2612"/>
                </a:lnTo>
                <a:lnTo>
                  <a:pt x="807" y="2630"/>
                </a:lnTo>
                <a:lnTo>
                  <a:pt x="838" y="2646"/>
                </a:lnTo>
                <a:lnTo>
                  <a:pt x="872" y="2655"/>
                </a:lnTo>
                <a:lnTo>
                  <a:pt x="907" y="2658"/>
                </a:lnTo>
                <a:lnTo>
                  <a:pt x="2705" y="2658"/>
                </a:lnTo>
                <a:lnTo>
                  <a:pt x="2754" y="2661"/>
                </a:lnTo>
                <a:lnTo>
                  <a:pt x="2801" y="2670"/>
                </a:lnTo>
                <a:lnTo>
                  <a:pt x="2844" y="2683"/>
                </a:lnTo>
                <a:lnTo>
                  <a:pt x="2886" y="2703"/>
                </a:lnTo>
                <a:lnTo>
                  <a:pt x="2925" y="2727"/>
                </a:lnTo>
                <a:lnTo>
                  <a:pt x="2960" y="2755"/>
                </a:lnTo>
                <a:lnTo>
                  <a:pt x="2993" y="2787"/>
                </a:lnTo>
                <a:lnTo>
                  <a:pt x="3021" y="2823"/>
                </a:lnTo>
                <a:lnTo>
                  <a:pt x="3045" y="2862"/>
                </a:lnTo>
                <a:lnTo>
                  <a:pt x="3064" y="2903"/>
                </a:lnTo>
                <a:lnTo>
                  <a:pt x="3078" y="2947"/>
                </a:lnTo>
                <a:lnTo>
                  <a:pt x="3087" y="2994"/>
                </a:lnTo>
                <a:lnTo>
                  <a:pt x="3090" y="3042"/>
                </a:lnTo>
                <a:lnTo>
                  <a:pt x="3087" y="3090"/>
                </a:lnTo>
                <a:lnTo>
                  <a:pt x="3078" y="3136"/>
                </a:lnTo>
                <a:lnTo>
                  <a:pt x="3064" y="3180"/>
                </a:lnTo>
                <a:lnTo>
                  <a:pt x="3045" y="3221"/>
                </a:lnTo>
                <a:lnTo>
                  <a:pt x="3021" y="3261"/>
                </a:lnTo>
                <a:lnTo>
                  <a:pt x="2993" y="3296"/>
                </a:lnTo>
                <a:lnTo>
                  <a:pt x="2960" y="3328"/>
                </a:lnTo>
                <a:lnTo>
                  <a:pt x="2925" y="3356"/>
                </a:lnTo>
                <a:lnTo>
                  <a:pt x="2886" y="3380"/>
                </a:lnTo>
                <a:lnTo>
                  <a:pt x="2844" y="3400"/>
                </a:lnTo>
                <a:lnTo>
                  <a:pt x="2801" y="3413"/>
                </a:lnTo>
                <a:lnTo>
                  <a:pt x="2754" y="3423"/>
                </a:lnTo>
                <a:lnTo>
                  <a:pt x="2705" y="3426"/>
                </a:lnTo>
                <a:lnTo>
                  <a:pt x="2657" y="3423"/>
                </a:lnTo>
                <a:lnTo>
                  <a:pt x="2612" y="3413"/>
                </a:lnTo>
                <a:lnTo>
                  <a:pt x="2568" y="3400"/>
                </a:lnTo>
                <a:lnTo>
                  <a:pt x="2526" y="3380"/>
                </a:lnTo>
                <a:lnTo>
                  <a:pt x="2486" y="3357"/>
                </a:lnTo>
                <a:lnTo>
                  <a:pt x="2451" y="3329"/>
                </a:lnTo>
                <a:lnTo>
                  <a:pt x="2418" y="3296"/>
                </a:lnTo>
                <a:lnTo>
                  <a:pt x="2390" y="3261"/>
                </a:lnTo>
                <a:lnTo>
                  <a:pt x="2367" y="3222"/>
                </a:lnTo>
                <a:lnTo>
                  <a:pt x="2347" y="3181"/>
                </a:lnTo>
                <a:lnTo>
                  <a:pt x="2334" y="3136"/>
                </a:lnTo>
                <a:lnTo>
                  <a:pt x="2324" y="3090"/>
                </a:lnTo>
                <a:lnTo>
                  <a:pt x="2321" y="3042"/>
                </a:lnTo>
                <a:lnTo>
                  <a:pt x="2323" y="3000"/>
                </a:lnTo>
                <a:lnTo>
                  <a:pt x="2331" y="2960"/>
                </a:lnTo>
                <a:lnTo>
                  <a:pt x="2341" y="2920"/>
                </a:lnTo>
                <a:lnTo>
                  <a:pt x="2356" y="2884"/>
                </a:lnTo>
                <a:lnTo>
                  <a:pt x="2374" y="2848"/>
                </a:lnTo>
                <a:lnTo>
                  <a:pt x="1518" y="2848"/>
                </a:lnTo>
                <a:lnTo>
                  <a:pt x="1537" y="2883"/>
                </a:lnTo>
                <a:lnTo>
                  <a:pt x="1552" y="2920"/>
                </a:lnTo>
                <a:lnTo>
                  <a:pt x="1562" y="2960"/>
                </a:lnTo>
                <a:lnTo>
                  <a:pt x="1569" y="3000"/>
                </a:lnTo>
                <a:lnTo>
                  <a:pt x="1572" y="3042"/>
                </a:lnTo>
                <a:lnTo>
                  <a:pt x="1568" y="3090"/>
                </a:lnTo>
                <a:lnTo>
                  <a:pt x="1560" y="3136"/>
                </a:lnTo>
                <a:lnTo>
                  <a:pt x="1545" y="3180"/>
                </a:lnTo>
                <a:lnTo>
                  <a:pt x="1527" y="3221"/>
                </a:lnTo>
                <a:lnTo>
                  <a:pt x="1503" y="3261"/>
                </a:lnTo>
                <a:lnTo>
                  <a:pt x="1474" y="3296"/>
                </a:lnTo>
                <a:lnTo>
                  <a:pt x="1442" y="3328"/>
                </a:lnTo>
                <a:lnTo>
                  <a:pt x="1407" y="3356"/>
                </a:lnTo>
                <a:lnTo>
                  <a:pt x="1368" y="3380"/>
                </a:lnTo>
                <a:lnTo>
                  <a:pt x="1326" y="3400"/>
                </a:lnTo>
                <a:lnTo>
                  <a:pt x="1281" y="3413"/>
                </a:lnTo>
                <a:lnTo>
                  <a:pt x="1235" y="3423"/>
                </a:lnTo>
                <a:lnTo>
                  <a:pt x="1187" y="3426"/>
                </a:lnTo>
                <a:lnTo>
                  <a:pt x="1139" y="3423"/>
                </a:lnTo>
                <a:lnTo>
                  <a:pt x="1092" y="3413"/>
                </a:lnTo>
                <a:lnTo>
                  <a:pt x="1048" y="3400"/>
                </a:lnTo>
                <a:lnTo>
                  <a:pt x="1007" y="3380"/>
                </a:lnTo>
                <a:lnTo>
                  <a:pt x="968" y="3357"/>
                </a:lnTo>
                <a:lnTo>
                  <a:pt x="932" y="3329"/>
                </a:lnTo>
                <a:lnTo>
                  <a:pt x="900" y="3296"/>
                </a:lnTo>
                <a:lnTo>
                  <a:pt x="872" y="3261"/>
                </a:lnTo>
                <a:lnTo>
                  <a:pt x="848" y="3222"/>
                </a:lnTo>
                <a:lnTo>
                  <a:pt x="829" y="3181"/>
                </a:lnTo>
                <a:lnTo>
                  <a:pt x="814" y="3136"/>
                </a:lnTo>
                <a:lnTo>
                  <a:pt x="806" y="3090"/>
                </a:lnTo>
                <a:lnTo>
                  <a:pt x="803" y="3042"/>
                </a:lnTo>
                <a:lnTo>
                  <a:pt x="805" y="2999"/>
                </a:lnTo>
                <a:lnTo>
                  <a:pt x="812" y="2958"/>
                </a:lnTo>
                <a:lnTo>
                  <a:pt x="824" y="2918"/>
                </a:lnTo>
                <a:lnTo>
                  <a:pt x="838" y="2880"/>
                </a:lnTo>
                <a:lnTo>
                  <a:pt x="858" y="2845"/>
                </a:lnTo>
                <a:lnTo>
                  <a:pt x="811" y="2836"/>
                </a:lnTo>
                <a:lnTo>
                  <a:pt x="766" y="2821"/>
                </a:lnTo>
                <a:lnTo>
                  <a:pt x="725" y="2801"/>
                </a:lnTo>
                <a:lnTo>
                  <a:pt x="685" y="2777"/>
                </a:lnTo>
                <a:lnTo>
                  <a:pt x="649" y="2749"/>
                </a:lnTo>
                <a:lnTo>
                  <a:pt x="617" y="2717"/>
                </a:lnTo>
                <a:lnTo>
                  <a:pt x="588" y="2680"/>
                </a:lnTo>
                <a:lnTo>
                  <a:pt x="564" y="2642"/>
                </a:lnTo>
                <a:lnTo>
                  <a:pt x="545" y="2599"/>
                </a:lnTo>
                <a:lnTo>
                  <a:pt x="530" y="2555"/>
                </a:lnTo>
                <a:lnTo>
                  <a:pt x="522" y="2508"/>
                </a:lnTo>
                <a:lnTo>
                  <a:pt x="519" y="2459"/>
                </a:lnTo>
                <a:lnTo>
                  <a:pt x="519" y="378"/>
                </a:lnTo>
                <a:lnTo>
                  <a:pt x="57" y="184"/>
                </a:lnTo>
                <a:lnTo>
                  <a:pt x="39" y="172"/>
                </a:lnTo>
                <a:lnTo>
                  <a:pt x="23" y="159"/>
                </a:lnTo>
                <a:lnTo>
                  <a:pt x="10" y="141"/>
                </a:lnTo>
                <a:lnTo>
                  <a:pt x="3" y="122"/>
                </a:lnTo>
                <a:lnTo>
                  <a:pt x="0" y="101"/>
                </a:lnTo>
                <a:lnTo>
                  <a:pt x="1" y="79"/>
                </a:lnTo>
                <a:lnTo>
                  <a:pt x="7" y="59"/>
                </a:lnTo>
                <a:lnTo>
                  <a:pt x="18" y="40"/>
                </a:lnTo>
                <a:lnTo>
                  <a:pt x="32" y="24"/>
                </a:lnTo>
                <a:lnTo>
                  <a:pt x="49" y="12"/>
                </a:lnTo>
                <a:lnTo>
                  <a:pt x="69" y="4"/>
                </a:lnTo>
                <a:lnTo>
                  <a:pt x="89" y="0"/>
                </a:lnTo>
                <a:close/>
              </a:path>
            </a:pathLst>
          </a:custGeom>
          <a:solidFill>
            <a:srgbClr val="F3C900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grpSp>
        <p:nvGrpSpPr>
          <p:cNvPr id="25" name="Group 27"/>
          <p:cNvGrpSpPr/>
          <p:nvPr/>
        </p:nvGrpSpPr>
        <p:grpSpPr>
          <a:xfrm>
            <a:off x="4980577" y="4711954"/>
            <a:ext cx="544041" cy="638164"/>
            <a:chOff x="1671638" y="5013325"/>
            <a:chExt cx="458787" cy="538162"/>
          </a:xfrm>
          <a:solidFill>
            <a:srgbClr val="F3C900"/>
          </a:solidFill>
        </p:grpSpPr>
        <p:sp>
          <p:nvSpPr>
            <p:cNvPr id="26" name="Freeform 211"/>
            <p:cNvSpPr>
              <a:spLocks noEditPoints="1"/>
            </p:cNvSpPr>
            <p:nvPr/>
          </p:nvSpPr>
          <p:spPr bwMode="auto">
            <a:xfrm>
              <a:off x="1784350" y="5013325"/>
              <a:ext cx="233362" cy="290512"/>
            </a:xfrm>
            <a:custGeom>
              <a:avLst/>
              <a:gdLst>
                <a:gd name="T0" fmla="*/ 662 w 1465"/>
                <a:gd name="T1" fmla="*/ 193 h 1829"/>
                <a:gd name="T2" fmla="*/ 555 w 1465"/>
                <a:gd name="T3" fmla="*/ 214 h 1829"/>
                <a:gd name="T4" fmla="*/ 441 w 1465"/>
                <a:gd name="T5" fmla="*/ 263 h 1829"/>
                <a:gd name="T6" fmla="*/ 332 w 1465"/>
                <a:gd name="T7" fmla="*/ 351 h 1829"/>
                <a:gd name="T8" fmla="*/ 247 w 1465"/>
                <a:gd name="T9" fmla="*/ 489 h 1829"/>
                <a:gd name="T10" fmla="*/ 199 w 1465"/>
                <a:gd name="T11" fmla="*/ 688 h 1829"/>
                <a:gd name="T12" fmla="*/ 193 w 1465"/>
                <a:gd name="T13" fmla="*/ 755 h 1829"/>
                <a:gd name="T14" fmla="*/ 190 w 1465"/>
                <a:gd name="T15" fmla="*/ 808 h 1829"/>
                <a:gd name="T16" fmla="*/ 190 w 1465"/>
                <a:gd name="T17" fmla="*/ 943 h 1829"/>
                <a:gd name="T18" fmla="*/ 209 w 1465"/>
                <a:gd name="T19" fmla="*/ 1123 h 1829"/>
                <a:gd name="T20" fmla="*/ 264 w 1465"/>
                <a:gd name="T21" fmla="*/ 1317 h 1829"/>
                <a:gd name="T22" fmla="*/ 367 w 1465"/>
                <a:gd name="T23" fmla="*/ 1489 h 1829"/>
                <a:gd name="T24" fmla="*/ 523 w 1465"/>
                <a:gd name="T25" fmla="*/ 1601 h 1829"/>
                <a:gd name="T26" fmla="*/ 729 w 1465"/>
                <a:gd name="T27" fmla="*/ 1639 h 1829"/>
                <a:gd name="T28" fmla="*/ 895 w 1465"/>
                <a:gd name="T29" fmla="*/ 1617 h 1829"/>
                <a:gd name="T30" fmla="*/ 1063 w 1465"/>
                <a:gd name="T31" fmla="*/ 1524 h 1829"/>
                <a:gd name="T32" fmla="*/ 1181 w 1465"/>
                <a:gd name="T33" fmla="*/ 1363 h 1829"/>
                <a:gd name="T34" fmla="*/ 1246 w 1465"/>
                <a:gd name="T35" fmla="*/ 1172 h 1829"/>
                <a:gd name="T36" fmla="*/ 1272 w 1465"/>
                <a:gd name="T37" fmla="*/ 985 h 1829"/>
                <a:gd name="T38" fmla="*/ 1276 w 1465"/>
                <a:gd name="T39" fmla="*/ 836 h 1829"/>
                <a:gd name="T40" fmla="*/ 1272 w 1465"/>
                <a:gd name="T41" fmla="*/ 759 h 1829"/>
                <a:gd name="T42" fmla="*/ 1270 w 1465"/>
                <a:gd name="T43" fmla="*/ 748 h 1829"/>
                <a:gd name="T44" fmla="*/ 1234 w 1465"/>
                <a:gd name="T45" fmla="*/ 534 h 1829"/>
                <a:gd name="T46" fmla="*/ 1156 w 1465"/>
                <a:gd name="T47" fmla="*/ 383 h 1829"/>
                <a:gd name="T48" fmla="*/ 1052 w 1465"/>
                <a:gd name="T49" fmla="*/ 282 h 1829"/>
                <a:gd name="T50" fmla="*/ 934 w 1465"/>
                <a:gd name="T51" fmla="*/ 223 h 1829"/>
                <a:gd name="T52" fmla="*/ 817 w 1465"/>
                <a:gd name="T53" fmla="*/ 197 h 1829"/>
                <a:gd name="T54" fmla="*/ 728 w 1465"/>
                <a:gd name="T55" fmla="*/ 190 h 1829"/>
                <a:gd name="T56" fmla="*/ 878 w 1465"/>
                <a:gd name="T57" fmla="*/ 13 h 1829"/>
                <a:gd name="T58" fmla="*/ 1119 w 1465"/>
                <a:gd name="T59" fmla="*/ 99 h 1829"/>
                <a:gd name="T60" fmla="*/ 1225 w 1465"/>
                <a:gd name="T61" fmla="*/ 176 h 1829"/>
                <a:gd name="T62" fmla="*/ 1326 w 1465"/>
                <a:gd name="T63" fmla="*/ 292 h 1829"/>
                <a:gd name="T64" fmla="*/ 1407 w 1465"/>
                <a:gd name="T65" fmla="*/ 454 h 1829"/>
                <a:gd name="T66" fmla="*/ 1455 w 1465"/>
                <a:gd name="T67" fmla="*/ 673 h 1829"/>
                <a:gd name="T68" fmla="*/ 1463 w 1465"/>
                <a:gd name="T69" fmla="*/ 789 h 1829"/>
                <a:gd name="T70" fmla="*/ 1464 w 1465"/>
                <a:gd name="T71" fmla="*/ 933 h 1829"/>
                <a:gd name="T72" fmla="*/ 1445 w 1465"/>
                <a:gd name="T73" fmla="*/ 1134 h 1829"/>
                <a:gd name="T74" fmla="*/ 1388 w 1465"/>
                <a:gd name="T75" fmla="*/ 1356 h 1829"/>
                <a:gd name="T76" fmla="*/ 1277 w 1465"/>
                <a:gd name="T77" fmla="*/ 1568 h 1829"/>
                <a:gd name="T78" fmla="*/ 1102 w 1465"/>
                <a:gd name="T79" fmla="*/ 1731 h 1829"/>
                <a:gd name="T80" fmla="*/ 874 w 1465"/>
                <a:gd name="T81" fmla="*/ 1817 h 1829"/>
                <a:gd name="T82" fmla="*/ 653 w 1465"/>
                <a:gd name="T83" fmla="*/ 1826 h 1829"/>
                <a:gd name="T84" fmla="*/ 415 w 1465"/>
                <a:gd name="T85" fmla="*/ 1760 h 1829"/>
                <a:gd name="T86" fmla="*/ 226 w 1465"/>
                <a:gd name="T87" fmla="*/ 1615 h 1829"/>
                <a:gd name="T88" fmla="*/ 99 w 1465"/>
                <a:gd name="T89" fmla="*/ 1412 h 1829"/>
                <a:gd name="T90" fmla="*/ 31 w 1465"/>
                <a:gd name="T91" fmla="*/ 1189 h 1829"/>
                <a:gd name="T92" fmla="*/ 3 w 1465"/>
                <a:gd name="T93" fmla="*/ 980 h 1829"/>
                <a:gd name="T94" fmla="*/ 1 w 1465"/>
                <a:gd name="T95" fmla="*/ 818 h 1829"/>
                <a:gd name="T96" fmla="*/ 6 w 1465"/>
                <a:gd name="T97" fmla="*/ 737 h 1829"/>
                <a:gd name="T98" fmla="*/ 42 w 1465"/>
                <a:gd name="T99" fmla="*/ 502 h 1829"/>
                <a:gd name="T100" fmla="*/ 118 w 1465"/>
                <a:gd name="T101" fmla="*/ 325 h 1829"/>
                <a:gd name="T102" fmla="*/ 216 w 1465"/>
                <a:gd name="T103" fmla="*/ 198 h 1829"/>
                <a:gd name="T104" fmla="*/ 324 w 1465"/>
                <a:gd name="T105" fmla="*/ 112 h 1829"/>
                <a:gd name="T106" fmla="*/ 514 w 1465"/>
                <a:gd name="T107" fmla="*/ 29 h 1829"/>
                <a:gd name="T108" fmla="*/ 696 w 1465"/>
                <a:gd name="T109" fmla="*/ 0 h 1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65" h="1829">
                  <a:moveTo>
                    <a:pt x="728" y="190"/>
                  </a:moveTo>
                  <a:lnTo>
                    <a:pt x="708" y="190"/>
                  </a:lnTo>
                  <a:lnTo>
                    <a:pt x="685" y="191"/>
                  </a:lnTo>
                  <a:lnTo>
                    <a:pt x="662" y="193"/>
                  </a:lnTo>
                  <a:lnTo>
                    <a:pt x="637" y="197"/>
                  </a:lnTo>
                  <a:lnTo>
                    <a:pt x="610" y="201"/>
                  </a:lnTo>
                  <a:lnTo>
                    <a:pt x="583" y="207"/>
                  </a:lnTo>
                  <a:lnTo>
                    <a:pt x="555" y="214"/>
                  </a:lnTo>
                  <a:lnTo>
                    <a:pt x="526" y="223"/>
                  </a:lnTo>
                  <a:lnTo>
                    <a:pt x="497" y="234"/>
                  </a:lnTo>
                  <a:lnTo>
                    <a:pt x="469" y="247"/>
                  </a:lnTo>
                  <a:lnTo>
                    <a:pt x="441" y="263"/>
                  </a:lnTo>
                  <a:lnTo>
                    <a:pt x="412" y="280"/>
                  </a:lnTo>
                  <a:lnTo>
                    <a:pt x="385" y="301"/>
                  </a:lnTo>
                  <a:lnTo>
                    <a:pt x="358" y="325"/>
                  </a:lnTo>
                  <a:lnTo>
                    <a:pt x="332" y="351"/>
                  </a:lnTo>
                  <a:lnTo>
                    <a:pt x="308" y="380"/>
                  </a:lnTo>
                  <a:lnTo>
                    <a:pt x="286" y="413"/>
                  </a:lnTo>
                  <a:lnTo>
                    <a:pt x="266" y="449"/>
                  </a:lnTo>
                  <a:lnTo>
                    <a:pt x="247" y="489"/>
                  </a:lnTo>
                  <a:lnTo>
                    <a:pt x="231" y="532"/>
                  </a:lnTo>
                  <a:lnTo>
                    <a:pt x="218" y="580"/>
                  </a:lnTo>
                  <a:lnTo>
                    <a:pt x="206" y="632"/>
                  </a:lnTo>
                  <a:lnTo>
                    <a:pt x="199" y="688"/>
                  </a:lnTo>
                  <a:lnTo>
                    <a:pt x="194" y="748"/>
                  </a:lnTo>
                  <a:lnTo>
                    <a:pt x="194" y="750"/>
                  </a:lnTo>
                  <a:lnTo>
                    <a:pt x="194" y="752"/>
                  </a:lnTo>
                  <a:lnTo>
                    <a:pt x="193" y="755"/>
                  </a:lnTo>
                  <a:lnTo>
                    <a:pt x="193" y="759"/>
                  </a:lnTo>
                  <a:lnTo>
                    <a:pt x="192" y="769"/>
                  </a:lnTo>
                  <a:lnTo>
                    <a:pt x="191" y="786"/>
                  </a:lnTo>
                  <a:lnTo>
                    <a:pt x="190" y="808"/>
                  </a:lnTo>
                  <a:lnTo>
                    <a:pt x="189" y="836"/>
                  </a:lnTo>
                  <a:lnTo>
                    <a:pt x="189" y="867"/>
                  </a:lnTo>
                  <a:lnTo>
                    <a:pt x="189" y="903"/>
                  </a:lnTo>
                  <a:lnTo>
                    <a:pt x="190" y="943"/>
                  </a:lnTo>
                  <a:lnTo>
                    <a:pt x="193" y="985"/>
                  </a:lnTo>
                  <a:lnTo>
                    <a:pt x="197" y="1029"/>
                  </a:lnTo>
                  <a:lnTo>
                    <a:pt x="202" y="1076"/>
                  </a:lnTo>
                  <a:lnTo>
                    <a:pt x="209" y="1123"/>
                  </a:lnTo>
                  <a:lnTo>
                    <a:pt x="220" y="1172"/>
                  </a:lnTo>
                  <a:lnTo>
                    <a:pt x="231" y="1221"/>
                  </a:lnTo>
                  <a:lnTo>
                    <a:pt x="246" y="1269"/>
                  </a:lnTo>
                  <a:lnTo>
                    <a:pt x="264" y="1317"/>
                  </a:lnTo>
                  <a:lnTo>
                    <a:pt x="285" y="1363"/>
                  </a:lnTo>
                  <a:lnTo>
                    <a:pt x="308" y="1408"/>
                  </a:lnTo>
                  <a:lnTo>
                    <a:pt x="336" y="1450"/>
                  </a:lnTo>
                  <a:lnTo>
                    <a:pt x="367" y="1489"/>
                  </a:lnTo>
                  <a:lnTo>
                    <a:pt x="401" y="1524"/>
                  </a:lnTo>
                  <a:lnTo>
                    <a:pt x="440" y="1554"/>
                  </a:lnTo>
                  <a:lnTo>
                    <a:pt x="480" y="1580"/>
                  </a:lnTo>
                  <a:lnTo>
                    <a:pt x="523" y="1601"/>
                  </a:lnTo>
                  <a:lnTo>
                    <a:pt x="570" y="1617"/>
                  </a:lnTo>
                  <a:lnTo>
                    <a:pt x="619" y="1630"/>
                  </a:lnTo>
                  <a:lnTo>
                    <a:pt x="672" y="1637"/>
                  </a:lnTo>
                  <a:lnTo>
                    <a:pt x="729" y="1639"/>
                  </a:lnTo>
                  <a:lnTo>
                    <a:pt x="736" y="1639"/>
                  </a:lnTo>
                  <a:lnTo>
                    <a:pt x="792" y="1637"/>
                  </a:lnTo>
                  <a:lnTo>
                    <a:pt x="846" y="1630"/>
                  </a:lnTo>
                  <a:lnTo>
                    <a:pt x="895" y="1617"/>
                  </a:lnTo>
                  <a:lnTo>
                    <a:pt x="942" y="1601"/>
                  </a:lnTo>
                  <a:lnTo>
                    <a:pt x="985" y="1580"/>
                  </a:lnTo>
                  <a:lnTo>
                    <a:pt x="1025" y="1554"/>
                  </a:lnTo>
                  <a:lnTo>
                    <a:pt x="1063" y="1524"/>
                  </a:lnTo>
                  <a:lnTo>
                    <a:pt x="1098" y="1489"/>
                  </a:lnTo>
                  <a:lnTo>
                    <a:pt x="1130" y="1450"/>
                  </a:lnTo>
                  <a:lnTo>
                    <a:pt x="1156" y="1408"/>
                  </a:lnTo>
                  <a:lnTo>
                    <a:pt x="1181" y="1363"/>
                  </a:lnTo>
                  <a:lnTo>
                    <a:pt x="1202" y="1317"/>
                  </a:lnTo>
                  <a:lnTo>
                    <a:pt x="1219" y="1269"/>
                  </a:lnTo>
                  <a:lnTo>
                    <a:pt x="1234" y="1221"/>
                  </a:lnTo>
                  <a:lnTo>
                    <a:pt x="1246" y="1172"/>
                  </a:lnTo>
                  <a:lnTo>
                    <a:pt x="1256" y="1123"/>
                  </a:lnTo>
                  <a:lnTo>
                    <a:pt x="1263" y="1076"/>
                  </a:lnTo>
                  <a:lnTo>
                    <a:pt x="1269" y="1029"/>
                  </a:lnTo>
                  <a:lnTo>
                    <a:pt x="1272" y="985"/>
                  </a:lnTo>
                  <a:lnTo>
                    <a:pt x="1275" y="943"/>
                  </a:lnTo>
                  <a:lnTo>
                    <a:pt x="1276" y="903"/>
                  </a:lnTo>
                  <a:lnTo>
                    <a:pt x="1276" y="868"/>
                  </a:lnTo>
                  <a:lnTo>
                    <a:pt x="1276" y="836"/>
                  </a:lnTo>
                  <a:lnTo>
                    <a:pt x="1275" y="808"/>
                  </a:lnTo>
                  <a:lnTo>
                    <a:pt x="1274" y="787"/>
                  </a:lnTo>
                  <a:lnTo>
                    <a:pt x="1272" y="769"/>
                  </a:lnTo>
                  <a:lnTo>
                    <a:pt x="1272" y="759"/>
                  </a:lnTo>
                  <a:lnTo>
                    <a:pt x="1271" y="755"/>
                  </a:lnTo>
                  <a:lnTo>
                    <a:pt x="1271" y="752"/>
                  </a:lnTo>
                  <a:lnTo>
                    <a:pt x="1271" y="750"/>
                  </a:lnTo>
                  <a:lnTo>
                    <a:pt x="1270" y="748"/>
                  </a:lnTo>
                  <a:lnTo>
                    <a:pt x="1266" y="688"/>
                  </a:lnTo>
                  <a:lnTo>
                    <a:pt x="1259" y="634"/>
                  </a:lnTo>
                  <a:lnTo>
                    <a:pt x="1247" y="582"/>
                  </a:lnTo>
                  <a:lnTo>
                    <a:pt x="1234" y="534"/>
                  </a:lnTo>
                  <a:lnTo>
                    <a:pt x="1218" y="491"/>
                  </a:lnTo>
                  <a:lnTo>
                    <a:pt x="1200" y="452"/>
                  </a:lnTo>
                  <a:lnTo>
                    <a:pt x="1179" y="416"/>
                  </a:lnTo>
                  <a:lnTo>
                    <a:pt x="1156" y="383"/>
                  </a:lnTo>
                  <a:lnTo>
                    <a:pt x="1133" y="353"/>
                  </a:lnTo>
                  <a:lnTo>
                    <a:pt x="1107" y="327"/>
                  </a:lnTo>
                  <a:lnTo>
                    <a:pt x="1080" y="303"/>
                  </a:lnTo>
                  <a:lnTo>
                    <a:pt x="1052" y="282"/>
                  </a:lnTo>
                  <a:lnTo>
                    <a:pt x="1023" y="265"/>
                  </a:lnTo>
                  <a:lnTo>
                    <a:pt x="994" y="248"/>
                  </a:lnTo>
                  <a:lnTo>
                    <a:pt x="964" y="235"/>
                  </a:lnTo>
                  <a:lnTo>
                    <a:pt x="934" y="223"/>
                  </a:lnTo>
                  <a:lnTo>
                    <a:pt x="904" y="214"/>
                  </a:lnTo>
                  <a:lnTo>
                    <a:pt x="874" y="207"/>
                  </a:lnTo>
                  <a:lnTo>
                    <a:pt x="846" y="201"/>
                  </a:lnTo>
                  <a:lnTo>
                    <a:pt x="817" y="197"/>
                  </a:lnTo>
                  <a:lnTo>
                    <a:pt x="789" y="193"/>
                  </a:lnTo>
                  <a:lnTo>
                    <a:pt x="762" y="191"/>
                  </a:lnTo>
                  <a:lnTo>
                    <a:pt x="736" y="190"/>
                  </a:lnTo>
                  <a:lnTo>
                    <a:pt x="728" y="190"/>
                  </a:lnTo>
                  <a:close/>
                  <a:moveTo>
                    <a:pt x="729" y="0"/>
                  </a:moveTo>
                  <a:lnTo>
                    <a:pt x="740" y="0"/>
                  </a:lnTo>
                  <a:lnTo>
                    <a:pt x="810" y="4"/>
                  </a:lnTo>
                  <a:lnTo>
                    <a:pt x="878" y="13"/>
                  </a:lnTo>
                  <a:lnTo>
                    <a:pt x="942" y="27"/>
                  </a:lnTo>
                  <a:lnTo>
                    <a:pt x="1004" y="47"/>
                  </a:lnTo>
                  <a:lnTo>
                    <a:pt x="1062" y="70"/>
                  </a:lnTo>
                  <a:lnTo>
                    <a:pt x="1119" y="99"/>
                  </a:lnTo>
                  <a:lnTo>
                    <a:pt x="1145" y="115"/>
                  </a:lnTo>
                  <a:lnTo>
                    <a:pt x="1171" y="132"/>
                  </a:lnTo>
                  <a:lnTo>
                    <a:pt x="1198" y="153"/>
                  </a:lnTo>
                  <a:lnTo>
                    <a:pt x="1225" y="176"/>
                  </a:lnTo>
                  <a:lnTo>
                    <a:pt x="1250" y="201"/>
                  </a:lnTo>
                  <a:lnTo>
                    <a:pt x="1276" y="228"/>
                  </a:lnTo>
                  <a:lnTo>
                    <a:pt x="1302" y="259"/>
                  </a:lnTo>
                  <a:lnTo>
                    <a:pt x="1326" y="292"/>
                  </a:lnTo>
                  <a:lnTo>
                    <a:pt x="1349" y="327"/>
                  </a:lnTo>
                  <a:lnTo>
                    <a:pt x="1370" y="366"/>
                  </a:lnTo>
                  <a:lnTo>
                    <a:pt x="1390" y="408"/>
                  </a:lnTo>
                  <a:lnTo>
                    <a:pt x="1407" y="454"/>
                  </a:lnTo>
                  <a:lnTo>
                    <a:pt x="1423" y="503"/>
                  </a:lnTo>
                  <a:lnTo>
                    <a:pt x="1436" y="556"/>
                  </a:lnTo>
                  <a:lnTo>
                    <a:pt x="1447" y="613"/>
                  </a:lnTo>
                  <a:lnTo>
                    <a:pt x="1455" y="673"/>
                  </a:lnTo>
                  <a:lnTo>
                    <a:pt x="1460" y="737"/>
                  </a:lnTo>
                  <a:lnTo>
                    <a:pt x="1460" y="747"/>
                  </a:lnTo>
                  <a:lnTo>
                    <a:pt x="1462" y="765"/>
                  </a:lnTo>
                  <a:lnTo>
                    <a:pt x="1463" y="789"/>
                  </a:lnTo>
                  <a:lnTo>
                    <a:pt x="1464" y="818"/>
                  </a:lnTo>
                  <a:lnTo>
                    <a:pt x="1465" y="852"/>
                  </a:lnTo>
                  <a:lnTo>
                    <a:pt x="1465" y="891"/>
                  </a:lnTo>
                  <a:lnTo>
                    <a:pt x="1464" y="933"/>
                  </a:lnTo>
                  <a:lnTo>
                    <a:pt x="1462" y="980"/>
                  </a:lnTo>
                  <a:lnTo>
                    <a:pt x="1458" y="1028"/>
                  </a:lnTo>
                  <a:lnTo>
                    <a:pt x="1453" y="1080"/>
                  </a:lnTo>
                  <a:lnTo>
                    <a:pt x="1445" y="1134"/>
                  </a:lnTo>
                  <a:lnTo>
                    <a:pt x="1435" y="1189"/>
                  </a:lnTo>
                  <a:lnTo>
                    <a:pt x="1422" y="1244"/>
                  </a:lnTo>
                  <a:lnTo>
                    <a:pt x="1406" y="1300"/>
                  </a:lnTo>
                  <a:lnTo>
                    <a:pt x="1388" y="1356"/>
                  </a:lnTo>
                  <a:lnTo>
                    <a:pt x="1366" y="1412"/>
                  </a:lnTo>
                  <a:lnTo>
                    <a:pt x="1340" y="1465"/>
                  </a:lnTo>
                  <a:lnTo>
                    <a:pt x="1311" y="1517"/>
                  </a:lnTo>
                  <a:lnTo>
                    <a:pt x="1277" y="1568"/>
                  </a:lnTo>
                  <a:lnTo>
                    <a:pt x="1239" y="1615"/>
                  </a:lnTo>
                  <a:lnTo>
                    <a:pt x="1197" y="1659"/>
                  </a:lnTo>
                  <a:lnTo>
                    <a:pt x="1150" y="1698"/>
                  </a:lnTo>
                  <a:lnTo>
                    <a:pt x="1102" y="1731"/>
                  </a:lnTo>
                  <a:lnTo>
                    <a:pt x="1049" y="1760"/>
                  </a:lnTo>
                  <a:lnTo>
                    <a:pt x="994" y="1784"/>
                  </a:lnTo>
                  <a:lnTo>
                    <a:pt x="936" y="1803"/>
                  </a:lnTo>
                  <a:lnTo>
                    <a:pt x="874" y="1817"/>
                  </a:lnTo>
                  <a:lnTo>
                    <a:pt x="810" y="1826"/>
                  </a:lnTo>
                  <a:lnTo>
                    <a:pt x="743" y="1829"/>
                  </a:lnTo>
                  <a:lnTo>
                    <a:pt x="721" y="1829"/>
                  </a:lnTo>
                  <a:lnTo>
                    <a:pt x="653" y="1826"/>
                  </a:lnTo>
                  <a:lnTo>
                    <a:pt x="589" y="1817"/>
                  </a:lnTo>
                  <a:lnTo>
                    <a:pt x="528" y="1803"/>
                  </a:lnTo>
                  <a:lnTo>
                    <a:pt x="471" y="1784"/>
                  </a:lnTo>
                  <a:lnTo>
                    <a:pt x="415" y="1760"/>
                  </a:lnTo>
                  <a:lnTo>
                    <a:pt x="363" y="1731"/>
                  </a:lnTo>
                  <a:lnTo>
                    <a:pt x="315" y="1698"/>
                  </a:lnTo>
                  <a:lnTo>
                    <a:pt x="268" y="1659"/>
                  </a:lnTo>
                  <a:lnTo>
                    <a:pt x="226" y="1615"/>
                  </a:lnTo>
                  <a:lnTo>
                    <a:pt x="188" y="1568"/>
                  </a:lnTo>
                  <a:lnTo>
                    <a:pt x="155" y="1517"/>
                  </a:lnTo>
                  <a:lnTo>
                    <a:pt x="125" y="1465"/>
                  </a:lnTo>
                  <a:lnTo>
                    <a:pt x="99" y="1412"/>
                  </a:lnTo>
                  <a:lnTo>
                    <a:pt x="77" y="1356"/>
                  </a:lnTo>
                  <a:lnTo>
                    <a:pt x="58" y="1300"/>
                  </a:lnTo>
                  <a:lnTo>
                    <a:pt x="43" y="1244"/>
                  </a:lnTo>
                  <a:lnTo>
                    <a:pt x="31" y="1189"/>
                  </a:lnTo>
                  <a:lnTo>
                    <a:pt x="20" y="1134"/>
                  </a:lnTo>
                  <a:lnTo>
                    <a:pt x="13" y="1080"/>
                  </a:lnTo>
                  <a:lnTo>
                    <a:pt x="7" y="1028"/>
                  </a:lnTo>
                  <a:lnTo>
                    <a:pt x="3" y="980"/>
                  </a:lnTo>
                  <a:lnTo>
                    <a:pt x="1" y="933"/>
                  </a:lnTo>
                  <a:lnTo>
                    <a:pt x="0" y="891"/>
                  </a:lnTo>
                  <a:lnTo>
                    <a:pt x="0" y="852"/>
                  </a:lnTo>
                  <a:lnTo>
                    <a:pt x="1" y="818"/>
                  </a:lnTo>
                  <a:lnTo>
                    <a:pt x="2" y="789"/>
                  </a:lnTo>
                  <a:lnTo>
                    <a:pt x="3" y="765"/>
                  </a:lnTo>
                  <a:lnTo>
                    <a:pt x="5" y="747"/>
                  </a:lnTo>
                  <a:lnTo>
                    <a:pt x="6" y="737"/>
                  </a:lnTo>
                  <a:lnTo>
                    <a:pt x="10" y="672"/>
                  </a:lnTo>
                  <a:lnTo>
                    <a:pt x="18" y="612"/>
                  </a:lnTo>
                  <a:lnTo>
                    <a:pt x="29" y="555"/>
                  </a:lnTo>
                  <a:lnTo>
                    <a:pt x="42" y="502"/>
                  </a:lnTo>
                  <a:lnTo>
                    <a:pt x="58" y="453"/>
                  </a:lnTo>
                  <a:lnTo>
                    <a:pt x="76" y="406"/>
                  </a:lnTo>
                  <a:lnTo>
                    <a:pt x="97" y="364"/>
                  </a:lnTo>
                  <a:lnTo>
                    <a:pt x="118" y="325"/>
                  </a:lnTo>
                  <a:lnTo>
                    <a:pt x="141" y="289"/>
                  </a:lnTo>
                  <a:lnTo>
                    <a:pt x="166" y="255"/>
                  </a:lnTo>
                  <a:lnTo>
                    <a:pt x="191" y="225"/>
                  </a:lnTo>
                  <a:lnTo>
                    <a:pt x="216" y="198"/>
                  </a:lnTo>
                  <a:lnTo>
                    <a:pt x="243" y="173"/>
                  </a:lnTo>
                  <a:lnTo>
                    <a:pt x="270" y="150"/>
                  </a:lnTo>
                  <a:lnTo>
                    <a:pt x="297" y="130"/>
                  </a:lnTo>
                  <a:lnTo>
                    <a:pt x="324" y="112"/>
                  </a:lnTo>
                  <a:lnTo>
                    <a:pt x="351" y="96"/>
                  </a:lnTo>
                  <a:lnTo>
                    <a:pt x="406" y="68"/>
                  </a:lnTo>
                  <a:lnTo>
                    <a:pt x="460" y="46"/>
                  </a:lnTo>
                  <a:lnTo>
                    <a:pt x="514" y="29"/>
                  </a:lnTo>
                  <a:lnTo>
                    <a:pt x="566" y="17"/>
                  </a:lnTo>
                  <a:lnTo>
                    <a:pt x="613" y="8"/>
                  </a:lnTo>
                  <a:lnTo>
                    <a:pt x="658" y="3"/>
                  </a:lnTo>
                  <a:lnTo>
                    <a:pt x="696" y="0"/>
                  </a:lnTo>
                  <a:lnTo>
                    <a:pt x="7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ea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27" name="Freeform 212"/>
            <p:cNvSpPr/>
            <p:nvPr/>
          </p:nvSpPr>
          <p:spPr bwMode="auto">
            <a:xfrm>
              <a:off x="1671638" y="5302250"/>
              <a:ext cx="458787" cy="249237"/>
            </a:xfrm>
            <a:custGeom>
              <a:avLst/>
              <a:gdLst>
                <a:gd name="T0" fmla="*/ 1041 w 2887"/>
                <a:gd name="T1" fmla="*/ 40 h 1572"/>
                <a:gd name="T2" fmla="*/ 1047 w 2887"/>
                <a:gd name="T3" fmla="*/ 141 h 1572"/>
                <a:gd name="T4" fmla="*/ 994 w 2887"/>
                <a:gd name="T5" fmla="*/ 189 h 1572"/>
                <a:gd name="T6" fmla="*/ 876 w 2887"/>
                <a:gd name="T7" fmla="*/ 260 h 1572"/>
                <a:gd name="T8" fmla="*/ 681 w 2887"/>
                <a:gd name="T9" fmla="*/ 358 h 1572"/>
                <a:gd name="T10" fmla="*/ 432 w 2887"/>
                <a:gd name="T11" fmla="*/ 451 h 1572"/>
                <a:gd name="T12" fmla="*/ 269 w 2887"/>
                <a:gd name="T13" fmla="*/ 541 h 1572"/>
                <a:gd name="T14" fmla="*/ 207 w 2887"/>
                <a:gd name="T15" fmla="*/ 688 h 1572"/>
                <a:gd name="T16" fmla="*/ 190 w 2887"/>
                <a:gd name="T17" fmla="*/ 860 h 1572"/>
                <a:gd name="T18" fmla="*/ 192 w 2887"/>
                <a:gd name="T19" fmla="*/ 988 h 1572"/>
                <a:gd name="T20" fmla="*/ 251 w 2887"/>
                <a:gd name="T21" fmla="*/ 1119 h 1572"/>
                <a:gd name="T22" fmla="*/ 462 w 2887"/>
                <a:gd name="T23" fmla="*/ 1211 h 1572"/>
                <a:gd name="T24" fmla="*/ 794 w 2887"/>
                <a:gd name="T25" fmla="*/ 1311 h 1572"/>
                <a:gd name="T26" fmla="*/ 1237 w 2887"/>
                <a:gd name="T27" fmla="*/ 1376 h 1572"/>
                <a:gd name="T28" fmla="*/ 1748 w 2887"/>
                <a:gd name="T29" fmla="*/ 1368 h 1572"/>
                <a:gd name="T30" fmla="*/ 2170 w 2887"/>
                <a:gd name="T31" fmla="*/ 1293 h 1572"/>
                <a:gd name="T32" fmla="*/ 2479 w 2887"/>
                <a:gd name="T33" fmla="*/ 1191 h 1572"/>
                <a:gd name="T34" fmla="*/ 2662 w 2887"/>
                <a:gd name="T35" fmla="*/ 1107 h 1572"/>
                <a:gd name="T36" fmla="*/ 2697 w 2887"/>
                <a:gd name="T37" fmla="*/ 950 h 1572"/>
                <a:gd name="T38" fmla="*/ 2694 w 2887"/>
                <a:gd name="T39" fmla="*/ 791 h 1572"/>
                <a:gd name="T40" fmla="*/ 2663 w 2887"/>
                <a:gd name="T41" fmla="*/ 625 h 1572"/>
                <a:gd name="T42" fmla="*/ 2572 w 2887"/>
                <a:gd name="T43" fmla="*/ 498 h 1572"/>
                <a:gd name="T44" fmla="*/ 2350 w 2887"/>
                <a:gd name="T45" fmla="*/ 416 h 1572"/>
                <a:gd name="T46" fmla="*/ 2119 w 2887"/>
                <a:gd name="T47" fmla="*/ 318 h 1572"/>
                <a:gd name="T48" fmla="*/ 1953 w 2887"/>
                <a:gd name="T49" fmla="*/ 227 h 1572"/>
                <a:gd name="T50" fmla="*/ 1873 w 2887"/>
                <a:gd name="T51" fmla="*/ 176 h 1572"/>
                <a:gd name="T52" fmla="*/ 1828 w 2887"/>
                <a:gd name="T53" fmla="*/ 101 h 1572"/>
                <a:gd name="T54" fmla="*/ 1877 w 2887"/>
                <a:gd name="T55" fmla="*/ 12 h 1572"/>
                <a:gd name="T56" fmla="*/ 1977 w 2887"/>
                <a:gd name="T57" fmla="*/ 18 h 1572"/>
                <a:gd name="T58" fmla="*/ 2035 w 2887"/>
                <a:gd name="T59" fmla="*/ 55 h 1572"/>
                <a:gd name="T60" fmla="*/ 2188 w 2887"/>
                <a:gd name="T61" fmla="*/ 141 h 1572"/>
                <a:gd name="T62" fmla="*/ 2408 w 2887"/>
                <a:gd name="T63" fmla="*/ 236 h 1572"/>
                <a:gd name="T64" fmla="*/ 2568 w 2887"/>
                <a:gd name="T65" fmla="*/ 285 h 1572"/>
                <a:gd name="T66" fmla="*/ 2745 w 2887"/>
                <a:gd name="T67" fmla="*/ 399 h 1572"/>
                <a:gd name="T68" fmla="*/ 2839 w 2887"/>
                <a:gd name="T69" fmla="*/ 557 h 1572"/>
                <a:gd name="T70" fmla="*/ 2878 w 2887"/>
                <a:gd name="T71" fmla="*/ 721 h 1572"/>
                <a:gd name="T72" fmla="*/ 2886 w 2887"/>
                <a:gd name="T73" fmla="*/ 855 h 1572"/>
                <a:gd name="T74" fmla="*/ 2887 w 2887"/>
                <a:gd name="T75" fmla="*/ 907 h 1572"/>
                <a:gd name="T76" fmla="*/ 2879 w 2887"/>
                <a:gd name="T77" fmla="*/ 1064 h 1572"/>
                <a:gd name="T78" fmla="*/ 2844 w 2887"/>
                <a:gd name="T79" fmla="*/ 1209 h 1572"/>
                <a:gd name="T80" fmla="*/ 2788 w 2887"/>
                <a:gd name="T81" fmla="*/ 1253 h 1572"/>
                <a:gd name="T82" fmla="*/ 2651 w 2887"/>
                <a:gd name="T83" fmla="*/ 1324 h 1572"/>
                <a:gd name="T84" fmla="*/ 2411 w 2887"/>
                <a:gd name="T85" fmla="*/ 1419 h 1572"/>
                <a:gd name="T86" fmla="*/ 2071 w 2887"/>
                <a:gd name="T87" fmla="*/ 1510 h 1572"/>
                <a:gd name="T88" fmla="*/ 1640 w 2887"/>
                <a:gd name="T89" fmla="*/ 1567 h 1572"/>
                <a:gd name="T90" fmla="*/ 1143 w 2887"/>
                <a:gd name="T91" fmla="*/ 1558 h 1572"/>
                <a:gd name="T92" fmla="*/ 718 w 2887"/>
                <a:gd name="T93" fmla="*/ 1488 h 1572"/>
                <a:gd name="T94" fmla="*/ 392 w 2887"/>
                <a:gd name="T95" fmla="*/ 1389 h 1572"/>
                <a:gd name="T96" fmla="*/ 177 w 2887"/>
                <a:gd name="T97" fmla="*/ 1295 h 1572"/>
                <a:gd name="T98" fmla="*/ 77 w 2887"/>
                <a:gd name="T99" fmla="*/ 1239 h 1572"/>
                <a:gd name="T100" fmla="*/ 27 w 2887"/>
                <a:gd name="T101" fmla="*/ 1164 h 1572"/>
                <a:gd name="T102" fmla="*/ 3 w 2887"/>
                <a:gd name="T103" fmla="*/ 994 h 1572"/>
                <a:gd name="T104" fmla="*/ 0 w 2887"/>
                <a:gd name="T105" fmla="*/ 873 h 1572"/>
                <a:gd name="T106" fmla="*/ 4 w 2887"/>
                <a:gd name="T107" fmla="*/ 780 h 1572"/>
                <a:gd name="T108" fmla="*/ 27 w 2887"/>
                <a:gd name="T109" fmla="*/ 624 h 1572"/>
                <a:gd name="T110" fmla="*/ 95 w 2887"/>
                <a:gd name="T111" fmla="*/ 459 h 1572"/>
                <a:gd name="T112" fmla="*/ 237 w 2887"/>
                <a:gd name="T113" fmla="*/ 322 h 1572"/>
                <a:gd name="T114" fmla="*/ 379 w 2887"/>
                <a:gd name="T115" fmla="*/ 269 h 1572"/>
                <a:gd name="T116" fmla="*/ 619 w 2887"/>
                <a:gd name="T117" fmla="*/ 179 h 1572"/>
                <a:gd name="T118" fmla="*/ 800 w 2887"/>
                <a:gd name="T119" fmla="*/ 85 h 1572"/>
                <a:gd name="T120" fmla="*/ 900 w 2887"/>
                <a:gd name="T121" fmla="*/ 24 h 1572"/>
                <a:gd name="T122" fmla="*/ 970 w 2887"/>
                <a:gd name="T123" fmla="*/ 0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887" h="1572">
                  <a:moveTo>
                    <a:pt x="970" y="0"/>
                  </a:moveTo>
                  <a:lnTo>
                    <a:pt x="991" y="3"/>
                  </a:lnTo>
                  <a:lnTo>
                    <a:pt x="1010" y="11"/>
                  </a:lnTo>
                  <a:lnTo>
                    <a:pt x="1027" y="24"/>
                  </a:lnTo>
                  <a:lnTo>
                    <a:pt x="1041" y="40"/>
                  </a:lnTo>
                  <a:lnTo>
                    <a:pt x="1053" y="59"/>
                  </a:lnTo>
                  <a:lnTo>
                    <a:pt x="1058" y="80"/>
                  </a:lnTo>
                  <a:lnTo>
                    <a:pt x="1059" y="100"/>
                  </a:lnTo>
                  <a:lnTo>
                    <a:pt x="1055" y="121"/>
                  </a:lnTo>
                  <a:lnTo>
                    <a:pt x="1047" y="141"/>
                  </a:lnTo>
                  <a:lnTo>
                    <a:pt x="1035" y="158"/>
                  </a:lnTo>
                  <a:lnTo>
                    <a:pt x="1018" y="173"/>
                  </a:lnTo>
                  <a:lnTo>
                    <a:pt x="1014" y="175"/>
                  </a:lnTo>
                  <a:lnTo>
                    <a:pt x="1006" y="181"/>
                  </a:lnTo>
                  <a:lnTo>
                    <a:pt x="994" y="189"/>
                  </a:lnTo>
                  <a:lnTo>
                    <a:pt x="977" y="199"/>
                  </a:lnTo>
                  <a:lnTo>
                    <a:pt x="956" y="212"/>
                  </a:lnTo>
                  <a:lnTo>
                    <a:pt x="934" y="226"/>
                  </a:lnTo>
                  <a:lnTo>
                    <a:pt x="906" y="243"/>
                  </a:lnTo>
                  <a:lnTo>
                    <a:pt x="876" y="260"/>
                  </a:lnTo>
                  <a:lnTo>
                    <a:pt x="842" y="279"/>
                  </a:lnTo>
                  <a:lnTo>
                    <a:pt x="806" y="298"/>
                  </a:lnTo>
                  <a:lnTo>
                    <a:pt x="766" y="317"/>
                  </a:lnTo>
                  <a:lnTo>
                    <a:pt x="725" y="338"/>
                  </a:lnTo>
                  <a:lnTo>
                    <a:pt x="681" y="358"/>
                  </a:lnTo>
                  <a:lnTo>
                    <a:pt x="635" y="378"/>
                  </a:lnTo>
                  <a:lnTo>
                    <a:pt x="587" y="398"/>
                  </a:lnTo>
                  <a:lnTo>
                    <a:pt x="536" y="416"/>
                  </a:lnTo>
                  <a:lnTo>
                    <a:pt x="484" y="434"/>
                  </a:lnTo>
                  <a:lnTo>
                    <a:pt x="432" y="451"/>
                  </a:lnTo>
                  <a:lnTo>
                    <a:pt x="377" y="466"/>
                  </a:lnTo>
                  <a:lnTo>
                    <a:pt x="344" y="479"/>
                  </a:lnTo>
                  <a:lnTo>
                    <a:pt x="315" y="497"/>
                  </a:lnTo>
                  <a:lnTo>
                    <a:pt x="290" y="518"/>
                  </a:lnTo>
                  <a:lnTo>
                    <a:pt x="269" y="541"/>
                  </a:lnTo>
                  <a:lnTo>
                    <a:pt x="251" y="566"/>
                  </a:lnTo>
                  <a:lnTo>
                    <a:pt x="237" y="594"/>
                  </a:lnTo>
                  <a:lnTo>
                    <a:pt x="224" y="624"/>
                  </a:lnTo>
                  <a:lnTo>
                    <a:pt x="214" y="655"/>
                  </a:lnTo>
                  <a:lnTo>
                    <a:pt x="207" y="688"/>
                  </a:lnTo>
                  <a:lnTo>
                    <a:pt x="200" y="721"/>
                  </a:lnTo>
                  <a:lnTo>
                    <a:pt x="196" y="755"/>
                  </a:lnTo>
                  <a:lnTo>
                    <a:pt x="193" y="791"/>
                  </a:lnTo>
                  <a:lnTo>
                    <a:pt x="191" y="825"/>
                  </a:lnTo>
                  <a:lnTo>
                    <a:pt x="190" y="860"/>
                  </a:lnTo>
                  <a:lnTo>
                    <a:pt x="189" y="868"/>
                  </a:lnTo>
                  <a:lnTo>
                    <a:pt x="189" y="877"/>
                  </a:lnTo>
                  <a:lnTo>
                    <a:pt x="189" y="911"/>
                  </a:lnTo>
                  <a:lnTo>
                    <a:pt x="190" y="949"/>
                  </a:lnTo>
                  <a:lnTo>
                    <a:pt x="192" y="988"/>
                  </a:lnTo>
                  <a:lnTo>
                    <a:pt x="195" y="1027"/>
                  </a:lnTo>
                  <a:lnTo>
                    <a:pt x="198" y="1063"/>
                  </a:lnTo>
                  <a:lnTo>
                    <a:pt x="203" y="1094"/>
                  </a:lnTo>
                  <a:lnTo>
                    <a:pt x="225" y="1106"/>
                  </a:lnTo>
                  <a:lnTo>
                    <a:pt x="251" y="1119"/>
                  </a:lnTo>
                  <a:lnTo>
                    <a:pt x="283" y="1136"/>
                  </a:lnTo>
                  <a:lnTo>
                    <a:pt x="320" y="1152"/>
                  </a:lnTo>
                  <a:lnTo>
                    <a:pt x="362" y="1172"/>
                  </a:lnTo>
                  <a:lnTo>
                    <a:pt x="409" y="1191"/>
                  </a:lnTo>
                  <a:lnTo>
                    <a:pt x="462" y="1211"/>
                  </a:lnTo>
                  <a:lnTo>
                    <a:pt x="519" y="1232"/>
                  </a:lnTo>
                  <a:lnTo>
                    <a:pt x="580" y="1252"/>
                  </a:lnTo>
                  <a:lnTo>
                    <a:pt x="647" y="1273"/>
                  </a:lnTo>
                  <a:lnTo>
                    <a:pt x="719" y="1293"/>
                  </a:lnTo>
                  <a:lnTo>
                    <a:pt x="794" y="1311"/>
                  </a:lnTo>
                  <a:lnTo>
                    <a:pt x="875" y="1328"/>
                  </a:lnTo>
                  <a:lnTo>
                    <a:pt x="959" y="1343"/>
                  </a:lnTo>
                  <a:lnTo>
                    <a:pt x="1047" y="1357"/>
                  </a:lnTo>
                  <a:lnTo>
                    <a:pt x="1140" y="1368"/>
                  </a:lnTo>
                  <a:lnTo>
                    <a:pt x="1237" y="1376"/>
                  </a:lnTo>
                  <a:lnTo>
                    <a:pt x="1339" y="1382"/>
                  </a:lnTo>
                  <a:lnTo>
                    <a:pt x="1444" y="1383"/>
                  </a:lnTo>
                  <a:lnTo>
                    <a:pt x="1549" y="1382"/>
                  </a:lnTo>
                  <a:lnTo>
                    <a:pt x="1651" y="1376"/>
                  </a:lnTo>
                  <a:lnTo>
                    <a:pt x="1748" y="1368"/>
                  </a:lnTo>
                  <a:lnTo>
                    <a:pt x="1841" y="1357"/>
                  </a:lnTo>
                  <a:lnTo>
                    <a:pt x="1929" y="1343"/>
                  </a:lnTo>
                  <a:lnTo>
                    <a:pt x="2014" y="1328"/>
                  </a:lnTo>
                  <a:lnTo>
                    <a:pt x="2095" y="1311"/>
                  </a:lnTo>
                  <a:lnTo>
                    <a:pt x="2170" y="1293"/>
                  </a:lnTo>
                  <a:lnTo>
                    <a:pt x="2241" y="1273"/>
                  </a:lnTo>
                  <a:lnTo>
                    <a:pt x="2307" y="1253"/>
                  </a:lnTo>
                  <a:lnTo>
                    <a:pt x="2369" y="1233"/>
                  </a:lnTo>
                  <a:lnTo>
                    <a:pt x="2426" y="1212"/>
                  </a:lnTo>
                  <a:lnTo>
                    <a:pt x="2479" y="1191"/>
                  </a:lnTo>
                  <a:lnTo>
                    <a:pt x="2525" y="1172"/>
                  </a:lnTo>
                  <a:lnTo>
                    <a:pt x="2568" y="1153"/>
                  </a:lnTo>
                  <a:lnTo>
                    <a:pt x="2604" y="1136"/>
                  </a:lnTo>
                  <a:lnTo>
                    <a:pt x="2636" y="1120"/>
                  </a:lnTo>
                  <a:lnTo>
                    <a:pt x="2662" y="1107"/>
                  </a:lnTo>
                  <a:lnTo>
                    <a:pt x="2682" y="1094"/>
                  </a:lnTo>
                  <a:lnTo>
                    <a:pt x="2688" y="1063"/>
                  </a:lnTo>
                  <a:lnTo>
                    <a:pt x="2692" y="1027"/>
                  </a:lnTo>
                  <a:lnTo>
                    <a:pt x="2695" y="989"/>
                  </a:lnTo>
                  <a:lnTo>
                    <a:pt x="2697" y="950"/>
                  </a:lnTo>
                  <a:lnTo>
                    <a:pt x="2697" y="911"/>
                  </a:lnTo>
                  <a:lnTo>
                    <a:pt x="2698" y="877"/>
                  </a:lnTo>
                  <a:lnTo>
                    <a:pt x="2697" y="860"/>
                  </a:lnTo>
                  <a:lnTo>
                    <a:pt x="2696" y="826"/>
                  </a:lnTo>
                  <a:lnTo>
                    <a:pt x="2694" y="791"/>
                  </a:lnTo>
                  <a:lnTo>
                    <a:pt x="2691" y="756"/>
                  </a:lnTo>
                  <a:lnTo>
                    <a:pt x="2687" y="722"/>
                  </a:lnTo>
                  <a:lnTo>
                    <a:pt x="2680" y="688"/>
                  </a:lnTo>
                  <a:lnTo>
                    <a:pt x="2673" y="656"/>
                  </a:lnTo>
                  <a:lnTo>
                    <a:pt x="2663" y="625"/>
                  </a:lnTo>
                  <a:lnTo>
                    <a:pt x="2650" y="595"/>
                  </a:lnTo>
                  <a:lnTo>
                    <a:pt x="2636" y="567"/>
                  </a:lnTo>
                  <a:lnTo>
                    <a:pt x="2617" y="541"/>
                  </a:lnTo>
                  <a:lnTo>
                    <a:pt x="2597" y="519"/>
                  </a:lnTo>
                  <a:lnTo>
                    <a:pt x="2572" y="498"/>
                  </a:lnTo>
                  <a:lnTo>
                    <a:pt x="2543" y="481"/>
                  </a:lnTo>
                  <a:lnTo>
                    <a:pt x="2510" y="466"/>
                  </a:lnTo>
                  <a:lnTo>
                    <a:pt x="2455" y="452"/>
                  </a:lnTo>
                  <a:lnTo>
                    <a:pt x="2401" y="435"/>
                  </a:lnTo>
                  <a:lnTo>
                    <a:pt x="2350" y="416"/>
                  </a:lnTo>
                  <a:lnTo>
                    <a:pt x="2300" y="398"/>
                  </a:lnTo>
                  <a:lnTo>
                    <a:pt x="2252" y="379"/>
                  </a:lnTo>
                  <a:lnTo>
                    <a:pt x="2205" y="359"/>
                  </a:lnTo>
                  <a:lnTo>
                    <a:pt x="2162" y="339"/>
                  </a:lnTo>
                  <a:lnTo>
                    <a:pt x="2119" y="318"/>
                  </a:lnTo>
                  <a:lnTo>
                    <a:pt x="2080" y="299"/>
                  </a:lnTo>
                  <a:lnTo>
                    <a:pt x="2044" y="279"/>
                  </a:lnTo>
                  <a:lnTo>
                    <a:pt x="2011" y="261"/>
                  </a:lnTo>
                  <a:lnTo>
                    <a:pt x="1980" y="244"/>
                  </a:lnTo>
                  <a:lnTo>
                    <a:pt x="1953" y="227"/>
                  </a:lnTo>
                  <a:lnTo>
                    <a:pt x="1929" y="213"/>
                  </a:lnTo>
                  <a:lnTo>
                    <a:pt x="1910" y="200"/>
                  </a:lnTo>
                  <a:lnTo>
                    <a:pt x="1893" y="190"/>
                  </a:lnTo>
                  <a:lnTo>
                    <a:pt x="1881" y="182"/>
                  </a:lnTo>
                  <a:lnTo>
                    <a:pt x="1873" y="176"/>
                  </a:lnTo>
                  <a:lnTo>
                    <a:pt x="1868" y="173"/>
                  </a:lnTo>
                  <a:lnTo>
                    <a:pt x="1852" y="158"/>
                  </a:lnTo>
                  <a:lnTo>
                    <a:pt x="1840" y="142"/>
                  </a:lnTo>
                  <a:lnTo>
                    <a:pt x="1831" y="122"/>
                  </a:lnTo>
                  <a:lnTo>
                    <a:pt x="1828" y="101"/>
                  </a:lnTo>
                  <a:lnTo>
                    <a:pt x="1829" y="81"/>
                  </a:lnTo>
                  <a:lnTo>
                    <a:pt x="1834" y="60"/>
                  </a:lnTo>
                  <a:lnTo>
                    <a:pt x="1845" y="41"/>
                  </a:lnTo>
                  <a:lnTo>
                    <a:pt x="1859" y="25"/>
                  </a:lnTo>
                  <a:lnTo>
                    <a:pt x="1877" y="12"/>
                  </a:lnTo>
                  <a:lnTo>
                    <a:pt x="1896" y="4"/>
                  </a:lnTo>
                  <a:lnTo>
                    <a:pt x="1917" y="1"/>
                  </a:lnTo>
                  <a:lnTo>
                    <a:pt x="1938" y="2"/>
                  </a:lnTo>
                  <a:lnTo>
                    <a:pt x="1957" y="7"/>
                  </a:lnTo>
                  <a:lnTo>
                    <a:pt x="1977" y="18"/>
                  </a:lnTo>
                  <a:lnTo>
                    <a:pt x="1980" y="20"/>
                  </a:lnTo>
                  <a:lnTo>
                    <a:pt x="1987" y="25"/>
                  </a:lnTo>
                  <a:lnTo>
                    <a:pt x="2000" y="32"/>
                  </a:lnTo>
                  <a:lnTo>
                    <a:pt x="2015" y="42"/>
                  </a:lnTo>
                  <a:lnTo>
                    <a:pt x="2035" y="55"/>
                  </a:lnTo>
                  <a:lnTo>
                    <a:pt x="2060" y="69"/>
                  </a:lnTo>
                  <a:lnTo>
                    <a:pt x="2086" y="86"/>
                  </a:lnTo>
                  <a:lnTo>
                    <a:pt x="2117" y="102"/>
                  </a:lnTo>
                  <a:lnTo>
                    <a:pt x="2150" y="121"/>
                  </a:lnTo>
                  <a:lnTo>
                    <a:pt x="2188" y="141"/>
                  </a:lnTo>
                  <a:lnTo>
                    <a:pt x="2227" y="159"/>
                  </a:lnTo>
                  <a:lnTo>
                    <a:pt x="2269" y="179"/>
                  </a:lnTo>
                  <a:lnTo>
                    <a:pt x="2313" y="198"/>
                  </a:lnTo>
                  <a:lnTo>
                    <a:pt x="2359" y="218"/>
                  </a:lnTo>
                  <a:lnTo>
                    <a:pt x="2408" y="236"/>
                  </a:lnTo>
                  <a:lnTo>
                    <a:pt x="2457" y="253"/>
                  </a:lnTo>
                  <a:lnTo>
                    <a:pt x="2508" y="269"/>
                  </a:lnTo>
                  <a:lnTo>
                    <a:pt x="2561" y="283"/>
                  </a:lnTo>
                  <a:lnTo>
                    <a:pt x="2564" y="284"/>
                  </a:lnTo>
                  <a:lnTo>
                    <a:pt x="2568" y="285"/>
                  </a:lnTo>
                  <a:lnTo>
                    <a:pt x="2611" y="303"/>
                  </a:lnTo>
                  <a:lnTo>
                    <a:pt x="2650" y="323"/>
                  </a:lnTo>
                  <a:lnTo>
                    <a:pt x="2685" y="346"/>
                  </a:lnTo>
                  <a:lnTo>
                    <a:pt x="2718" y="371"/>
                  </a:lnTo>
                  <a:lnTo>
                    <a:pt x="2745" y="399"/>
                  </a:lnTo>
                  <a:lnTo>
                    <a:pt x="2770" y="428"/>
                  </a:lnTo>
                  <a:lnTo>
                    <a:pt x="2791" y="459"/>
                  </a:lnTo>
                  <a:lnTo>
                    <a:pt x="2810" y="491"/>
                  </a:lnTo>
                  <a:lnTo>
                    <a:pt x="2826" y="524"/>
                  </a:lnTo>
                  <a:lnTo>
                    <a:pt x="2839" y="557"/>
                  </a:lnTo>
                  <a:lnTo>
                    <a:pt x="2851" y="590"/>
                  </a:lnTo>
                  <a:lnTo>
                    <a:pt x="2860" y="624"/>
                  </a:lnTo>
                  <a:lnTo>
                    <a:pt x="2867" y="657"/>
                  </a:lnTo>
                  <a:lnTo>
                    <a:pt x="2872" y="690"/>
                  </a:lnTo>
                  <a:lnTo>
                    <a:pt x="2878" y="721"/>
                  </a:lnTo>
                  <a:lnTo>
                    <a:pt x="2881" y="751"/>
                  </a:lnTo>
                  <a:lnTo>
                    <a:pt x="2883" y="780"/>
                  </a:lnTo>
                  <a:lnTo>
                    <a:pt x="2884" y="807"/>
                  </a:lnTo>
                  <a:lnTo>
                    <a:pt x="2885" y="832"/>
                  </a:lnTo>
                  <a:lnTo>
                    <a:pt x="2886" y="855"/>
                  </a:lnTo>
                  <a:lnTo>
                    <a:pt x="2886" y="864"/>
                  </a:lnTo>
                  <a:lnTo>
                    <a:pt x="2887" y="872"/>
                  </a:lnTo>
                  <a:lnTo>
                    <a:pt x="2887" y="874"/>
                  </a:lnTo>
                  <a:lnTo>
                    <a:pt x="2887" y="888"/>
                  </a:lnTo>
                  <a:lnTo>
                    <a:pt x="2887" y="907"/>
                  </a:lnTo>
                  <a:lnTo>
                    <a:pt x="2886" y="933"/>
                  </a:lnTo>
                  <a:lnTo>
                    <a:pt x="2886" y="962"/>
                  </a:lnTo>
                  <a:lnTo>
                    <a:pt x="2884" y="994"/>
                  </a:lnTo>
                  <a:lnTo>
                    <a:pt x="2882" y="1029"/>
                  </a:lnTo>
                  <a:lnTo>
                    <a:pt x="2879" y="1064"/>
                  </a:lnTo>
                  <a:lnTo>
                    <a:pt x="2875" y="1099"/>
                  </a:lnTo>
                  <a:lnTo>
                    <a:pt x="2868" y="1133"/>
                  </a:lnTo>
                  <a:lnTo>
                    <a:pt x="2861" y="1165"/>
                  </a:lnTo>
                  <a:lnTo>
                    <a:pt x="2853" y="1191"/>
                  </a:lnTo>
                  <a:lnTo>
                    <a:pt x="2844" y="1209"/>
                  </a:lnTo>
                  <a:lnTo>
                    <a:pt x="2831" y="1225"/>
                  </a:lnTo>
                  <a:lnTo>
                    <a:pt x="2817" y="1236"/>
                  </a:lnTo>
                  <a:lnTo>
                    <a:pt x="2812" y="1239"/>
                  </a:lnTo>
                  <a:lnTo>
                    <a:pt x="2802" y="1245"/>
                  </a:lnTo>
                  <a:lnTo>
                    <a:pt x="2788" y="1253"/>
                  </a:lnTo>
                  <a:lnTo>
                    <a:pt x="2769" y="1264"/>
                  </a:lnTo>
                  <a:lnTo>
                    <a:pt x="2746" y="1276"/>
                  </a:lnTo>
                  <a:lnTo>
                    <a:pt x="2720" y="1291"/>
                  </a:lnTo>
                  <a:lnTo>
                    <a:pt x="2688" y="1306"/>
                  </a:lnTo>
                  <a:lnTo>
                    <a:pt x="2651" y="1324"/>
                  </a:lnTo>
                  <a:lnTo>
                    <a:pt x="2612" y="1341"/>
                  </a:lnTo>
                  <a:lnTo>
                    <a:pt x="2568" y="1360"/>
                  </a:lnTo>
                  <a:lnTo>
                    <a:pt x="2519" y="1380"/>
                  </a:lnTo>
                  <a:lnTo>
                    <a:pt x="2467" y="1399"/>
                  </a:lnTo>
                  <a:lnTo>
                    <a:pt x="2411" y="1419"/>
                  </a:lnTo>
                  <a:lnTo>
                    <a:pt x="2351" y="1438"/>
                  </a:lnTo>
                  <a:lnTo>
                    <a:pt x="2287" y="1458"/>
                  </a:lnTo>
                  <a:lnTo>
                    <a:pt x="2219" y="1477"/>
                  </a:lnTo>
                  <a:lnTo>
                    <a:pt x="2146" y="1494"/>
                  </a:lnTo>
                  <a:lnTo>
                    <a:pt x="2071" y="1510"/>
                  </a:lnTo>
                  <a:lnTo>
                    <a:pt x="1992" y="1525"/>
                  </a:lnTo>
                  <a:lnTo>
                    <a:pt x="1910" y="1539"/>
                  </a:lnTo>
                  <a:lnTo>
                    <a:pt x="1823" y="1550"/>
                  </a:lnTo>
                  <a:lnTo>
                    <a:pt x="1734" y="1559"/>
                  </a:lnTo>
                  <a:lnTo>
                    <a:pt x="1640" y="1567"/>
                  </a:lnTo>
                  <a:lnTo>
                    <a:pt x="1544" y="1571"/>
                  </a:lnTo>
                  <a:lnTo>
                    <a:pt x="1444" y="1572"/>
                  </a:lnTo>
                  <a:lnTo>
                    <a:pt x="1341" y="1571"/>
                  </a:lnTo>
                  <a:lnTo>
                    <a:pt x="1240" y="1566"/>
                  </a:lnTo>
                  <a:lnTo>
                    <a:pt x="1143" y="1558"/>
                  </a:lnTo>
                  <a:lnTo>
                    <a:pt x="1050" y="1548"/>
                  </a:lnTo>
                  <a:lnTo>
                    <a:pt x="962" y="1536"/>
                  </a:lnTo>
                  <a:lnTo>
                    <a:pt x="876" y="1522"/>
                  </a:lnTo>
                  <a:lnTo>
                    <a:pt x="795" y="1506"/>
                  </a:lnTo>
                  <a:lnTo>
                    <a:pt x="718" y="1488"/>
                  </a:lnTo>
                  <a:lnTo>
                    <a:pt x="645" y="1469"/>
                  </a:lnTo>
                  <a:lnTo>
                    <a:pt x="575" y="1450"/>
                  </a:lnTo>
                  <a:lnTo>
                    <a:pt x="510" y="1430"/>
                  </a:lnTo>
                  <a:lnTo>
                    <a:pt x="449" y="1409"/>
                  </a:lnTo>
                  <a:lnTo>
                    <a:pt x="392" y="1389"/>
                  </a:lnTo>
                  <a:lnTo>
                    <a:pt x="341" y="1368"/>
                  </a:lnTo>
                  <a:lnTo>
                    <a:pt x="293" y="1349"/>
                  </a:lnTo>
                  <a:lnTo>
                    <a:pt x="250" y="1330"/>
                  </a:lnTo>
                  <a:lnTo>
                    <a:pt x="211" y="1311"/>
                  </a:lnTo>
                  <a:lnTo>
                    <a:pt x="177" y="1295"/>
                  </a:lnTo>
                  <a:lnTo>
                    <a:pt x="148" y="1279"/>
                  </a:lnTo>
                  <a:lnTo>
                    <a:pt x="123" y="1266"/>
                  </a:lnTo>
                  <a:lnTo>
                    <a:pt x="103" y="1254"/>
                  </a:lnTo>
                  <a:lnTo>
                    <a:pt x="88" y="1246"/>
                  </a:lnTo>
                  <a:lnTo>
                    <a:pt x="77" y="1239"/>
                  </a:lnTo>
                  <a:lnTo>
                    <a:pt x="72" y="1236"/>
                  </a:lnTo>
                  <a:lnTo>
                    <a:pt x="57" y="1225"/>
                  </a:lnTo>
                  <a:lnTo>
                    <a:pt x="44" y="1209"/>
                  </a:lnTo>
                  <a:lnTo>
                    <a:pt x="36" y="1191"/>
                  </a:lnTo>
                  <a:lnTo>
                    <a:pt x="27" y="1164"/>
                  </a:lnTo>
                  <a:lnTo>
                    <a:pt x="20" y="1133"/>
                  </a:lnTo>
                  <a:lnTo>
                    <a:pt x="13" y="1098"/>
                  </a:lnTo>
                  <a:lnTo>
                    <a:pt x="8" y="1063"/>
                  </a:lnTo>
                  <a:lnTo>
                    <a:pt x="5" y="1028"/>
                  </a:lnTo>
                  <a:lnTo>
                    <a:pt x="3" y="994"/>
                  </a:lnTo>
                  <a:lnTo>
                    <a:pt x="1" y="961"/>
                  </a:lnTo>
                  <a:lnTo>
                    <a:pt x="0" y="932"/>
                  </a:lnTo>
                  <a:lnTo>
                    <a:pt x="0" y="907"/>
                  </a:lnTo>
                  <a:lnTo>
                    <a:pt x="0" y="887"/>
                  </a:lnTo>
                  <a:lnTo>
                    <a:pt x="0" y="873"/>
                  </a:lnTo>
                  <a:lnTo>
                    <a:pt x="0" y="871"/>
                  </a:lnTo>
                  <a:lnTo>
                    <a:pt x="1" y="854"/>
                  </a:lnTo>
                  <a:lnTo>
                    <a:pt x="1" y="832"/>
                  </a:lnTo>
                  <a:lnTo>
                    <a:pt x="2" y="807"/>
                  </a:lnTo>
                  <a:lnTo>
                    <a:pt x="4" y="780"/>
                  </a:lnTo>
                  <a:lnTo>
                    <a:pt x="6" y="751"/>
                  </a:lnTo>
                  <a:lnTo>
                    <a:pt x="9" y="721"/>
                  </a:lnTo>
                  <a:lnTo>
                    <a:pt x="13" y="689"/>
                  </a:lnTo>
                  <a:lnTo>
                    <a:pt x="20" y="657"/>
                  </a:lnTo>
                  <a:lnTo>
                    <a:pt x="27" y="624"/>
                  </a:lnTo>
                  <a:lnTo>
                    <a:pt x="36" y="590"/>
                  </a:lnTo>
                  <a:lnTo>
                    <a:pt x="48" y="557"/>
                  </a:lnTo>
                  <a:lnTo>
                    <a:pt x="61" y="523"/>
                  </a:lnTo>
                  <a:lnTo>
                    <a:pt x="76" y="491"/>
                  </a:lnTo>
                  <a:lnTo>
                    <a:pt x="95" y="459"/>
                  </a:lnTo>
                  <a:lnTo>
                    <a:pt x="117" y="428"/>
                  </a:lnTo>
                  <a:lnTo>
                    <a:pt x="142" y="399"/>
                  </a:lnTo>
                  <a:lnTo>
                    <a:pt x="169" y="371"/>
                  </a:lnTo>
                  <a:lnTo>
                    <a:pt x="200" y="345"/>
                  </a:lnTo>
                  <a:lnTo>
                    <a:pt x="237" y="322"/>
                  </a:lnTo>
                  <a:lnTo>
                    <a:pt x="276" y="302"/>
                  </a:lnTo>
                  <a:lnTo>
                    <a:pt x="319" y="285"/>
                  </a:lnTo>
                  <a:lnTo>
                    <a:pt x="322" y="284"/>
                  </a:lnTo>
                  <a:lnTo>
                    <a:pt x="326" y="283"/>
                  </a:lnTo>
                  <a:lnTo>
                    <a:pt x="379" y="269"/>
                  </a:lnTo>
                  <a:lnTo>
                    <a:pt x="430" y="252"/>
                  </a:lnTo>
                  <a:lnTo>
                    <a:pt x="479" y="236"/>
                  </a:lnTo>
                  <a:lnTo>
                    <a:pt x="528" y="217"/>
                  </a:lnTo>
                  <a:lnTo>
                    <a:pt x="574" y="197"/>
                  </a:lnTo>
                  <a:lnTo>
                    <a:pt x="619" y="179"/>
                  </a:lnTo>
                  <a:lnTo>
                    <a:pt x="660" y="159"/>
                  </a:lnTo>
                  <a:lnTo>
                    <a:pt x="699" y="140"/>
                  </a:lnTo>
                  <a:lnTo>
                    <a:pt x="736" y="120"/>
                  </a:lnTo>
                  <a:lnTo>
                    <a:pt x="769" y="102"/>
                  </a:lnTo>
                  <a:lnTo>
                    <a:pt x="800" y="85"/>
                  </a:lnTo>
                  <a:lnTo>
                    <a:pt x="827" y="69"/>
                  </a:lnTo>
                  <a:lnTo>
                    <a:pt x="851" y="55"/>
                  </a:lnTo>
                  <a:lnTo>
                    <a:pt x="872" y="42"/>
                  </a:lnTo>
                  <a:lnTo>
                    <a:pt x="887" y="32"/>
                  </a:lnTo>
                  <a:lnTo>
                    <a:pt x="900" y="24"/>
                  </a:lnTo>
                  <a:lnTo>
                    <a:pt x="907" y="19"/>
                  </a:lnTo>
                  <a:lnTo>
                    <a:pt x="910" y="17"/>
                  </a:lnTo>
                  <a:lnTo>
                    <a:pt x="929" y="6"/>
                  </a:lnTo>
                  <a:lnTo>
                    <a:pt x="949" y="1"/>
                  </a:lnTo>
                  <a:lnTo>
                    <a:pt x="9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ea typeface="Calibri" panose="020F0502020204030204" charset="0"/>
                <a:cs typeface="Calibri" panose="020F0502020204030204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350969" y="2829657"/>
            <a:ext cx="2801722" cy="1135358"/>
            <a:chOff x="1626835" y="2349127"/>
            <a:chExt cx="2492110" cy="1009892"/>
          </a:xfrm>
        </p:grpSpPr>
        <p:sp>
          <p:nvSpPr>
            <p:cNvPr id="29" name="文本框 28"/>
            <p:cNvSpPr txBox="1"/>
            <p:nvPr/>
          </p:nvSpPr>
          <p:spPr>
            <a:xfrm>
              <a:off x="1806000" y="2349127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charset="0"/>
                  <a:cs typeface="Calibri" panose="020F0502020204030204" charset="0"/>
                </a:rPr>
                <a:t>Title text addition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626835" y="2687681"/>
              <a:ext cx="2492110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The user can demonstrate on a projector or computer, or print the presentation and make it </a:t>
              </a:r>
              <a:r>
                <a: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film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361602" y="4411486"/>
            <a:ext cx="2801722" cy="1135358"/>
            <a:chOff x="1626835" y="2349127"/>
            <a:chExt cx="2492110" cy="1009892"/>
          </a:xfrm>
        </p:grpSpPr>
        <p:sp>
          <p:nvSpPr>
            <p:cNvPr id="34" name="文本框 33"/>
            <p:cNvSpPr txBox="1"/>
            <p:nvPr/>
          </p:nvSpPr>
          <p:spPr>
            <a:xfrm>
              <a:off x="1806000" y="2349127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charset="0"/>
                  <a:cs typeface="Calibri" panose="020F0502020204030204" charset="0"/>
                </a:rPr>
                <a:t>Title text addition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626835" y="2687681"/>
              <a:ext cx="2492110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The user can demonstrate on a projector or computer, or print the presentation and make it </a:t>
              </a:r>
              <a:r>
                <a: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film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983927" y="2849042"/>
            <a:ext cx="2801722" cy="1135358"/>
            <a:chOff x="1626835" y="2349127"/>
            <a:chExt cx="2492110" cy="1009892"/>
          </a:xfrm>
        </p:grpSpPr>
        <p:sp>
          <p:nvSpPr>
            <p:cNvPr id="37" name="文本框 36"/>
            <p:cNvSpPr txBox="1"/>
            <p:nvPr/>
          </p:nvSpPr>
          <p:spPr>
            <a:xfrm>
              <a:off x="1806000" y="2349127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charset="0"/>
                  <a:cs typeface="Calibri" panose="020F0502020204030204" charset="0"/>
                </a:rPr>
                <a:t>Title text addition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626835" y="2687681"/>
              <a:ext cx="2492110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The user can demonstrate on a projector or computer, or print the presentation and make it </a:t>
              </a:r>
              <a:r>
                <a: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film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7994560" y="4430871"/>
            <a:ext cx="2801722" cy="1135358"/>
            <a:chOff x="1626835" y="2349127"/>
            <a:chExt cx="2492110" cy="1009892"/>
          </a:xfrm>
        </p:grpSpPr>
        <p:sp>
          <p:nvSpPr>
            <p:cNvPr id="40" name="文本框 39"/>
            <p:cNvSpPr txBox="1"/>
            <p:nvPr/>
          </p:nvSpPr>
          <p:spPr>
            <a:xfrm>
              <a:off x="1806000" y="2349127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charset="0"/>
                  <a:cs typeface="Calibri" panose="020F0502020204030204" charset="0"/>
                </a:rPr>
                <a:t>Title text addition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626835" y="2687681"/>
              <a:ext cx="2492110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The user can demonstrate on a projector or computer, or print the presentation and make it </a:t>
              </a:r>
              <a:r>
                <a: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film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1"/>
          <a:srcRect r="43866" b="35615"/>
          <a:stretch>
            <a:fillRect/>
          </a:stretch>
        </p:blipFill>
        <p:spPr>
          <a:xfrm>
            <a:off x="469450" y="178474"/>
            <a:ext cx="2924382" cy="2107526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3012677" y="438021"/>
            <a:ext cx="60949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03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Title text addition</a:t>
            </a:r>
            <a:endParaRPr lang="zh-CN" altLang="en-US" sz="6000" b="1" dirty="0">
              <a:solidFill>
                <a:srgbClr val="03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/>
          <a:srcRect l="54783"/>
          <a:stretch>
            <a:fillRect/>
          </a:stretch>
        </p:blipFill>
        <p:spPr>
          <a:xfrm rot="5400000" flipH="1">
            <a:off x="9377519" y="-261480"/>
            <a:ext cx="2355628" cy="327333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627" y="1571307"/>
            <a:ext cx="5550547" cy="126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431169" y="-1799479"/>
            <a:ext cx="1182674" cy="1273318"/>
          </a:xfrm>
          <a:prstGeom prst="rect">
            <a:avLst/>
          </a:prstGeom>
          <a:solidFill>
            <a:srgbClr val="90C9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Calibri" panose="020F05020202040302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13843" y="-1799479"/>
            <a:ext cx="1182674" cy="1273318"/>
          </a:xfrm>
          <a:prstGeom prst="rect">
            <a:avLst/>
          </a:prstGeom>
          <a:solidFill>
            <a:srgbClr val="F3C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Calibri" panose="020F0502020204030204" charset="0"/>
            </a:endParaRPr>
          </a:p>
        </p:txBody>
      </p:sp>
      <p:sp>
        <p:nvSpPr>
          <p:cNvPr id="10" name="Oval 225"/>
          <p:cNvSpPr>
            <a:spLocks noChangeArrowheads="1"/>
          </p:cNvSpPr>
          <p:nvPr/>
        </p:nvSpPr>
        <p:spPr bwMode="auto">
          <a:xfrm>
            <a:off x="3064369" y="4685798"/>
            <a:ext cx="806458" cy="802027"/>
          </a:xfrm>
          <a:prstGeom prst="ellipse">
            <a:avLst/>
          </a:prstGeom>
          <a:solidFill>
            <a:srgbClr val="90C9D5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1" name="Freeform 226"/>
          <p:cNvSpPr>
            <a:spLocks noEditPoints="1"/>
          </p:cNvSpPr>
          <p:nvPr/>
        </p:nvSpPr>
        <p:spPr bwMode="auto">
          <a:xfrm>
            <a:off x="3290354" y="4840886"/>
            <a:ext cx="354487" cy="518437"/>
          </a:xfrm>
          <a:custGeom>
            <a:avLst/>
            <a:gdLst>
              <a:gd name="T0" fmla="*/ 23 w 80"/>
              <a:gd name="T1" fmla="*/ 101 h 117"/>
              <a:gd name="T2" fmla="*/ 24 w 80"/>
              <a:gd name="T3" fmla="*/ 107 h 117"/>
              <a:gd name="T4" fmla="*/ 29 w 80"/>
              <a:gd name="T5" fmla="*/ 110 h 117"/>
              <a:gd name="T6" fmla="*/ 30 w 80"/>
              <a:gd name="T7" fmla="*/ 114 h 117"/>
              <a:gd name="T8" fmla="*/ 40 w 80"/>
              <a:gd name="T9" fmla="*/ 117 h 117"/>
              <a:gd name="T10" fmla="*/ 50 w 80"/>
              <a:gd name="T11" fmla="*/ 114 h 117"/>
              <a:gd name="T12" fmla="*/ 51 w 80"/>
              <a:gd name="T13" fmla="*/ 110 h 117"/>
              <a:gd name="T14" fmla="*/ 56 w 80"/>
              <a:gd name="T15" fmla="*/ 107 h 117"/>
              <a:gd name="T16" fmla="*/ 57 w 80"/>
              <a:gd name="T17" fmla="*/ 101 h 117"/>
              <a:gd name="T18" fmla="*/ 40 w 80"/>
              <a:gd name="T19" fmla="*/ 104 h 117"/>
              <a:gd name="T20" fmla="*/ 23 w 80"/>
              <a:gd name="T21" fmla="*/ 101 h 117"/>
              <a:gd name="T22" fmla="*/ 21 w 80"/>
              <a:gd name="T23" fmla="*/ 90 h 117"/>
              <a:gd name="T24" fmla="*/ 22 w 80"/>
              <a:gd name="T25" fmla="*/ 96 h 117"/>
              <a:gd name="T26" fmla="*/ 40 w 80"/>
              <a:gd name="T27" fmla="*/ 99 h 117"/>
              <a:gd name="T28" fmla="*/ 58 w 80"/>
              <a:gd name="T29" fmla="*/ 96 h 117"/>
              <a:gd name="T30" fmla="*/ 59 w 80"/>
              <a:gd name="T31" fmla="*/ 90 h 117"/>
              <a:gd name="T32" fmla="*/ 40 w 80"/>
              <a:gd name="T33" fmla="*/ 93 h 117"/>
              <a:gd name="T34" fmla="*/ 21 w 80"/>
              <a:gd name="T35" fmla="*/ 90 h 117"/>
              <a:gd name="T36" fmla="*/ 40 w 80"/>
              <a:gd name="T37" fmla="*/ 0 h 117"/>
              <a:gd name="T38" fmla="*/ 0 w 80"/>
              <a:gd name="T39" fmla="*/ 40 h 117"/>
              <a:gd name="T40" fmla="*/ 19 w 80"/>
              <a:gd name="T41" fmla="*/ 74 h 117"/>
              <a:gd name="T42" fmla="*/ 21 w 80"/>
              <a:gd name="T43" fmla="*/ 84 h 117"/>
              <a:gd name="T44" fmla="*/ 40 w 80"/>
              <a:gd name="T45" fmla="*/ 88 h 117"/>
              <a:gd name="T46" fmla="*/ 59 w 80"/>
              <a:gd name="T47" fmla="*/ 84 h 117"/>
              <a:gd name="T48" fmla="*/ 61 w 80"/>
              <a:gd name="T49" fmla="*/ 74 h 117"/>
              <a:gd name="T50" fmla="*/ 80 w 80"/>
              <a:gd name="T51" fmla="*/ 40 h 117"/>
              <a:gd name="T52" fmla="*/ 40 w 80"/>
              <a:gd name="T53" fmla="*/ 0 h 117"/>
              <a:gd name="T54" fmla="*/ 55 w 80"/>
              <a:gd name="T55" fmla="*/ 70 h 117"/>
              <a:gd name="T56" fmla="*/ 54 w 80"/>
              <a:gd name="T57" fmla="*/ 79 h 117"/>
              <a:gd name="T58" fmla="*/ 40 w 80"/>
              <a:gd name="T59" fmla="*/ 81 h 117"/>
              <a:gd name="T60" fmla="*/ 26 w 80"/>
              <a:gd name="T61" fmla="*/ 79 h 117"/>
              <a:gd name="T62" fmla="*/ 25 w 80"/>
              <a:gd name="T63" fmla="*/ 70 h 117"/>
              <a:gd name="T64" fmla="*/ 7 w 80"/>
              <a:gd name="T65" fmla="*/ 40 h 117"/>
              <a:gd name="T66" fmla="*/ 40 w 80"/>
              <a:gd name="T67" fmla="*/ 7 h 117"/>
              <a:gd name="T68" fmla="*/ 73 w 80"/>
              <a:gd name="T69" fmla="*/ 40 h 117"/>
              <a:gd name="T70" fmla="*/ 55 w 80"/>
              <a:gd name="T71" fmla="*/ 70 h 117"/>
              <a:gd name="T72" fmla="*/ 49 w 80"/>
              <a:gd name="T73" fmla="*/ 55 h 117"/>
              <a:gd name="T74" fmla="*/ 40 w 80"/>
              <a:gd name="T75" fmla="*/ 39 h 117"/>
              <a:gd name="T76" fmla="*/ 31 w 80"/>
              <a:gd name="T77" fmla="*/ 55 h 117"/>
              <a:gd name="T78" fmla="*/ 27 w 80"/>
              <a:gd name="T79" fmla="*/ 47 h 117"/>
              <a:gd name="T80" fmla="*/ 22 w 80"/>
              <a:gd name="T81" fmla="*/ 50 h 117"/>
              <a:gd name="T82" fmla="*/ 31 w 80"/>
              <a:gd name="T83" fmla="*/ 69 h 117"/>
              <a:gd name="T84" fmla="*/ 40 w 80"/>
              <a:gd name="T85" fmla="*/ 52 h 117"/>
              <a:gd name="T86" fmla="*/ 49 w 80"/>
              <a:gd name="T87" fmla="*/ 69 h 117"/>
              <a:gd name="T88" fmla="*/ 58 w 80"/>
              <a:gd name="T89" fmla="*/ 50 h 117"/>
              <a:gd name="T90" fmla="*/ 53 w 80"/>
              <a:gd name="T91" fmla="*/ 47 h 117"/>
              <a:gd name="T92" fmla="*/ 49 w 80"/>
              <a:gd name="T93" fmla="*/ 55 h 117"/>
              <a:gd name="T94" fmla="*/ 40 w 80"/>
              <a:gd name="T95" fmla="*/ 12 h 117"/>
              <a:gd name="T96" fmla="*/ 38 w 80"/>
              <a:gd name="T97" fmla="*/ 14 h 117"/>
              <a:gd name="T98" fmla="*/ 40 w 80"/>
              <a:gd name="T99" fmla="*/ 17 h 117"/>
              <a:gd name="T100" fmla="*/ 64 w 80"/>
              <a:gd name="T101" fmla="*/ 40 h 117"/>
              <a:gd name="T102" fmla="*/ 66 w 80"/>
              <a:gd name="T103" fmla="*/ 42 h 117"/>
              <a:gd name="T104" fmla="*/ 68 w 80"/>
              <a:gd name="T105" fmla="*/ 40 h 117"/>
              <a:gd name="T106" fmla="*/ 40 w 80"/>
              <a:gd name="T107" fmla="*/ 12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0" h="117">
                <a:moveTo>
                  <a:pt x="23" y="101"/>
                </a:moveTo>
                <a:cubicBezTo>
                  <a:pt x="24" y="107"/>
                  <a:pt x="24" y="107"/>
                  <a:pt x="24" y="107"/>
                </a:cubicBezTo>
                <a:cubicBezTo>
                  <a:pt x="24" y="107"/>
                  <a:pt x="25" y="109"/>
                  <a:pt x="29" y="110"/>
                </a:cubicBezTo>
                <a:cubicBezTo>
                  <a:pt x="30" y="114"/>
                  <a:pt x="30" y="114"/>
                  <a:pt x="30" y="114"/>
                </a:cubicBezTo>
                <a:cubicBezTo>
                  <a:pt x="30" y="114"/>
                  <a:pt x="32" y="117"/>
                  <a:pt x="40" y="117"/>
                </a:cubicBezTo>
                <a:cubicBezTo>
                  <a:pt x="48" y="117"/>
                  <a:pt x="50" y="114"/>
                  <a:pt x="50" y="114"/>
                </a:cubicBezTo>
                <a:cubicBezTo>
                  <a:pt x="51" y="110"/>
                  <a:pt x="51" y="110"/>
                  <a:pt x="51" y="110"/>
                </a:cubicBezTo>
                <a:cubicBezTo>
                  <a:pt x="55" y="109"/>
                  <a:pt x="56" y="107"/>
                  <a:pt x="56" y="107"/>
                </a:cubicBezTo>
                <a:cubicBezTo>
                  <a:pt x="57" y="101"/>
                  <a:pt x="57" y="101"/>
                  <a:pt x="57" y="101"/>
                </a:cubicBezTo>
                <a:cubicBezTo>
                  <a:pt x="52" y="103"/>
                  <a:pt x="46" y="104"/>
                  <a:pt x="40" y="104"/>
                </a:cubicBezTo>
                <a:cubicBezTo>
                  <a:pt x="34" y="104"/>
                  <a:pt x="28" y="103"/>
                  <a:pt x="23" y="101"/>
                </a:cubicBezTo>
                <a:close/>
                <a:moveTo>
                  <a:pt x="21" y="90"/>
                </a:moveTo>
                <a:cubicBezTo>
                  <a:pt x="22" y="96"/>
                  <a:pt x="22" y="96"/>
                  <a:pt x="22" y="96"/>
                </a:cubicBezTo>
                <a:cubicBezTo>
                  <a:pt x="28" y="98"/>
                  <a:pt x="34" y="99"/>
                  <a:pt x="40" y="99"/>
                </a:cubicBezTo>
                <a:cubicBezTo>
                  <a:pt x="46" y="99"/>
                  <a:pt x="52" y="98"/>
                  <a:pt x="58" y="96"/>
                </a:cubicBezTo>
                <a:cubicBezTo>
                  <a:pt x="59" y="90"/>
                  <a:pt x="59" y="90"/>
                  <a:pt x="59" y="90"/>
                </a:cubicBezTo>
                <a:cubicBezTo>
                  <a:pt x="53" y="92"/>
                  <a:pt x="47" y="93"/>
                  <a:pt x="40" y="93"/>
                </a:cubicBezTo>
                <a:cubicBezTo>
                  <a:pt x="33" y="93"/>
                  <a:pt x="27" y="92"/>
                  <a:pt x="21" y="90"/>
                </a:cubicBezTo>
                <a:close/>
                <a:moveTo>
                  <a:pt x="40" y="0"/>
                </a:moveTo>
                <a:cubicBezTo>
                  <a:pt x="18" y="0"/>
                  <a:pt x="0" y="18"/>
                  <a:pt x="0" y="40"/>
                </a:cubicBezTo>
                <a:cubicBezTo>
                  <a:pt x="0" y="55"/>
                  <a:pt x="8" y="67"/>
                  <a:pt x="19" y="74"/>
                </a:cubicBezTo>
                <a:cubicBezTo>
                  <a:pt x="21" y="84"/>
                  <a:pt x="21" y="84"/>
                  <a:pt x="21" y="84"/>
                </a:cubicBezTo>
                <a:cubicBezTo>
                  <a:pt x="26" y="87"/>
                  <a:pt x="33" y="88"/>
                  <a:pt x="40" y="88"/>
                </a:cubicBezTo>
                <a:cubicBezTo>
                  <a:pt x="47" y="88"/>
                  <a:pt x="54" y="87"/>
                  <a:pt x="59" y="84"/>
                </a:cubicBezTo>
                <a:cubicBezTo>
                  <a:pt x="61" y="74"/>
                  <a:pt x="61" y="74"/>
                  <a:pt x="61" y="74"/>
                </a:cubicBezTo>
                <a:cubicBezTo>
                  <a:pt x="72" y="67"/>
                  <a:pt x="80" y="55"/>
                  <a:pt x="80" y="40"/>
                </a:cubicBezTo>
                <a:cubicBezTo>
                  <a:pt x="80" y="18"/>
                  <a:pt x="62" y="0"/>
                  <a:pt x="40" y="0"/>
                </a:cubicBezTo>
                <a:close/>
                <a:moveTo>
                  <a:pt x="55" y="70"/>
                </a:moveTo>
                <a:cubicBezTo>
                  <a:pt x="54" y="79"/>
                  <a:pt x="54" y="79"/>
                  <a:pt x="54" y="79"/>
                </a:cubicBezTo>
                <a:cubicBezTo>
                  <a:pt x="54" y="79"/>
                  <a:pt x="50" y="81"/>
                  <a:pt x="40" y="81"/>
                </a:cubicBezTo>
                <a:cubicBezTo>
                  <a:pt x="30" y="81"/>
                  <a:pt x="26" y="79"/>
                  <a:pt x="26" y="79"/>
                </a:cubicBezTo>
                <a:cubicBezTo>
                  <a:pt x="25" y="70"/>
                  <a:pt x="25" y="70"/>
                  <a:pt x="25" y="70"/>
                </a:cubicBezTo>
                <a:cubicBezTo>
                  <a:pt x="14" y="64"/>
                  <a:pt x="7" y="53"/>
                  <a:pt x="7" y="40"/>
                </a:cubicBezTo>
                <a:cubicBezTo>
                  <a:pt x="7" y="22"/>
                  <a:pt x="22" y="7"/>
                  <a:pt x="40" y="7"/>
                </a:cubicBezTo>
                <a:cubicBezTo>
                  <a:pt x="58" y="7"/>
                  <a:pt x="73" y="22"/>
                  <a:pt x="73" y="40"/>
                </a:cubicBezTo>
                <a:cubicBezTo>
                  <a:pt x="73" y="53"/>
                  <a:pt x="66" y="64"/>
                  <a:pt x="55" y="70"/>
                </a:cubicBezTo>
                <a:close/>
                <a:moveTo>
                  <a:pt x="49" y="55"/>
                </a:moveTo>
                <a:cubicBezTo>
                  <a:pt x="40" y="39"/>
                  <a:pt x="40" y="39"/>
                  <a:pt x="40" y="39"/>
                </a:cubicBezTo>
                <a:cubicBezTo>
                  <a:pt x="31" y="55"/>
                  <a:pt x="31" y="55"/>
                  <a:pt x="31" y="55"/>
                </a:cubicBezTo>
                <a:cubicBezTo>
                  <a:pt x="27" y="47"/>
                  <a:pt x="27" y="47"/>
                  <a:pt x="27" y="47"/>
                </a:cubicBezTo>
                <a:cubicBezTo>
                  <a:pt x="22" y="50"/>
                  <a:pt x="22" y="50"/>
                  <a:pt x="22" y="50"/>
                </a:cubicBezTo>
                <a:cubicBezTo>
                  <a:pt x="31" y="69"/>
                  <a:pt x="31" y="69"/>
                  <a:pt x="31" y="69"/>
                </a:cubicBezTo>
                <a:cubicBezTo>
                  <a:pt x="40" y="52"/>
                  <a:pt x="40" y="52"/>
                  <a:pt x="40" y="52"/>
                </a:cubicBezTo>
                <a:cubicBezTo>
                  <a:pt x="49" y="69"/>
                  <a:pt x="49" y="69"/>
                  <a:pt x="49" y="69"/>
                </a:cubicBezTo>
                <a:cubicBezTo>
                  <a:pt x="58" y="50"/>
                  <a:pt x="58" y="50"/>
                  <a:pt x="58" y="50"/>
                </a:cubicBezTo>
                <a:cubicBezTo>
                  <a:pt x="53" y="47"/>
                  <a:pt x="53" y="47"/>
                  <a:pt x="53" y="47"/>
                </a:cubicBezTo>
                <a:lnTo>
                  <a:pt x="49" y="55"/>
                </a:lnTo>
                <a:close/>
                <a:moveTo>
                  <a:pt x="40" y="12"/>
                </a:moveTo>
                <a:cubicBezTo>
                  <a:pt x="39" y="12"/>
                  <a:pt x="38" y="13"/>
                  <a:pt x="38" y="14"/>
                </a:cubicBezTo>
                <a:cubicBezTo>
                  <a:pt x="38" y="16"/>
                  <a:pt x="39" y="17"/>
                  <a:pt x="40" y="17"/>
                </a:cubicBezTo>
                <a:cubicBezTo>
                  <a:pt x="53" y="17"/>
                  <a:pt x="64" y="27"/>
                  <a:pt x="64" y="40"/>
                </a:cubicBezTo>
                <a:cubicBezTo>
                  <a:pt x="64" y="41"/>
                  <a:pt x="65" y="42"/>
                  <a:pt x="66" y="42"/>
                </a:cubicBezTo>
                <a:cubicBezTo>
                  <a:pt x="67" y="42"/>
                  <a:pt x="68" y="41"/>
                  <a:pt x="68" y="40"/>
                </a:cubicBezTo>
                <a:cubicBezTo>
                  <a:pt x="68" y="25"/>
                  <a:pt x="55" y="12"/>
                  <a:pt x="40" y="12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4" name="Oval 227"/>
          <p:cNvSpPr>
            <a:spLocks noChangeArrowheads="1"/>
          </p:cNvSpPr>
          <p:nvPr/>
        </p:nvSpPr>
        <p:spPr bwMode="auto">
          <a:xfrm>
            <a:off x="8310782" y="3272280"/>
            <a:ext cx="802027" cy="802027"/>
          </a:xfrm>
          <a:prstGeom prst="ellipse">
            <a:avLst/>
          </a:prstGeom>
          <a:solidFill>
            <a:srgbClr val="F3C9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5" name="Freeform 228"/>
          <p:cNvSpPr>
            <a:spLocks noEditPoints="1"/>
          </p:cNvSpPr>
          <p:nvPr/>
        </p:nvSpPr>
        <p:spPr bwMode="auto">
          <a:xfrm>
            <a:off x="8523474" y="3445092"/>
            <a:ext cx="354487" cy="447540"/>
          </a:xfrm>
          <a:custGeom>
            <a:avLst/>
            <a:gdLst>
              <a:gd name="T0" fmla="*/ 134 w 160"/>
              <a:gd name="T1" fmla="*/ 32 h 202"/>
              <a:gd name="T2" fmla="*/ 46 w 160"/>
              <a:gd name="T3" fmla="*/ 32 h 202"/>
              <a:gd name="T4" fmla="*/ 46 w 160"/>
              <a:gd name="T5" fmla="*/ 46 h 202"/>
              <a:gd name="T6" fmla="*/ 134 w 160"/>
              <a:gd name="T7" fmla="*/ 46 h 202"/>
              <a:gd name="T8" fmla="*/ 134 w 160"/>
              <a:gd name="T9" fmla="*/ 32 h 202"/>
              <a:gd name="T10" fmla="*/ 90 w 160"/>
              <a:gd name="T11" fmla="*/ 120 h 202"/>
              <a:gd name="T12" fmla="*/ 134 w 160"/>
              <a:gd name="T13" fmla="*/ 120 h 202"/>
              <a:gd name="T14" fmla="*/ 134 w 160"/>
              <a:gd name="T15" fmla="*/ 108 h 202"/>
              <a:gd name="T16" fmla="*/ 90 w 160"/>
              <a:gd name="T17" fmla="*/ 108 h 202"/>
              <a:gd name="T18" fmla="*/ 90 w 160"/>
              <a:gd name="T19" fmla="*/ 120 h 202"/>
              <a:gd name="T20" fmla="*/ 134 w 160"/>
              <a:gd name="T21" fmla="*/ 58 h 202"/>
              <a:gd name="T22" fmla="*/ 46 w 160"/>
              <a:gd name="T23" fmla="*/ 58 h 202"/>
              <a:gd name="T24" fmla="*/ 46 w 160"/>
              <a:gd name="T25" fmla="*/ 70 h 202"/>
              <a:gd name="T26" fmla="*/ 134 w 160"/>
              <a:gd name="T27" fmla="*/ 70 h 202"/>
              <a:gd name="T28" fmla="*/ 134 w 160"/>
              <a:gd name="T29" fmla="*/ 58 h 202"/>
              <a:gd name="T30" fmla="*/ 18 w 160"/>
              <a:gd name="T31" fmla="*/ 0 h 202"/>
              <a:gd name="T32" fmla="*/ 18 w 160"/>
              <a:gd name="T33" fmla="*/ 18 h 202"/>
              <a:gd name="T34" fmla="*/ 0 w 160"/>
              <a:gd name="T35" fmla="*/ 18 h 202"/>
              <a:gd name="T36" fmla="*/ 0 w 160"/>
              <a:gd name="T37" fmla="*/ 202 h 202"/>
              <a:gd name="T38" fmla="*/ 142 w 160"/>
              <a:gd name="T39" fmla="*/ 202 h 202"/>
              <a:gd name="T40" fmla="*/ 142 w 160"/>
              <a:gd name="T41" fmla="*/ 184 h 202"/>
              <a:gd name="T42" fmla="*/ 160 w 160"/>
              <a:gd name="T43" fmla="*/ 184 h 202"/>
              <a:gd name="T44" fmla="*/ 160 w 160"/>
              <a:gd name="T45" fmla="*/ 0 h 202"/>
              <a:gd name="T46" fmla="*/ 18 w 160"/>
              <a:gd name="T47" fmla="*/ 0 h 202"/>
              <a:gd name="T48" fmla="*/ 132 w 160"/>
              <a:gd name="T49" fmla="*/ 192 h 202"/>
              <a:gd name="T50" fmla="*/ 10 w 160"/>
              <a:gd name="T51" fmla="*/ 192 h 202"/>
              <a:gd name="T52" fmla="*/ 10 w 160"/>
              <a:gd name="T53" fmla="*/ 28 h 202"/>
              <a:gd name="T54" fmla="*/ 18 w 160"/>
              <a:gd name="T55" fmla="*/ 28 h 202"/>
              <a:gd name="T56" fmla="*/ 18 w 160"/>
              <a:gd name="T57" fmla="*/ 136 h 202"/>
              <a:gd name="T58" fmla="*/ 66 w 160"/>
              <a:gd name="T59" fmla="*/ 184 h 202"/>
              <a:gd name="T60" fmla="*/ 132 w 160"/>
              <a:gd name="T61" fmla="*/ 184 h 202"/>
              <a:gd name="T62" fmla="*/ 132 w 160"/>
              <a:gd name="T63" fmla="*/ 192 h 202"/>
              <a:gd name="T64" fmla="*/ 150 w 160"/>
              <a:gd name="T65" fmla="*/ 174 h 202"/>
              <a:gd name="T66" fmla="*/ 70 w 160"/>
              <a:gd name="T67" fmla="*/ 174 h 202"/>
              <a:gd name="T68" fmla="*/ 70 w 160"/>
              <a:gd name="T69" fmla="*/ 132 h 202"/>
              <a:gd name="T70" fmla="*/ 28 w 160"/>
              <a:gd name="T71" fmla="*/ 132 h 202"/>
              <a:gd name="T72" fmla="*/ 28 w 160"/>
              <a:gd name="T73" fmla="*/ 10 h 202"/>
              <a:gd name="T74" fmla="*/ 150 w 160"/>
              <a:gd name="T75" fmla="*/ 10 h 202"/>
              <a:gd name="T76" fmla="*/ 150 w 160"/>
              <a:gd name="T77" fmla="*/ 174 h 202"/>
              <a:gd name="T78" fmla="*/ 134 w 160"/>
              <a:gd name="T79" fmla="*/ 82 h 202"/>
              <a:gd name="T80" fmla="*/ 46 w 160"/>
              <a:gd name="T81" fmla="*/ 82 h 202"/>
              <a:gd name="T82" fmla="*/ 46 w 160"/>
              <a:gd name="T83" fmla="*/ 94 h 202"/>
              <a:gd name="T84" fmla="*/ 134 w 160"/>
              <a:gd name="T85" fmla="*/ 94 h 202"/>
              <a:gd name="T86" fmla="*/ 134 w 160"/>
              <a:gd name="T87" fmla="*/ 82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60" h="202">
                <a:moveTo>
                  <a:pt x="134" y="32"/>
                </a:moveTo>
                <a:lnTo>
                  <a:pt x="46" y="32"/>
                </a:lnTo>
                <a:lnTo>
                  <a:pt x="46" y="46"/>
                </a:lnTo>
                <a:lnTo>
                  <a:pt x="134" y="46"/>
                </a:lnTo>
                <a:lnTo>
                  <a:pt x="134" y="32"/>
                </a:lnTo>
                <a:close/>
                <a:moveTo>
                  <a:pt x="90" y="120"/>
                </a:moveTo>
                <a:lnTo>
                  <a:pt x="134" y="120"/>
                </a:lnTo>
                <a:lnTo>
                  <a:pt x="134" y="108"/>
                </a:lnTo>
                <a:lnTo>
                  <a:pt x="90" y="108"/>
                </a:lnTo>
                <a:lnTo>
                  <a:pt x="90" y="120"/>
                </a:lnTo>
                <a:close/>
                <a:moveTo>
                  <a:pt x="134" y="58"/>
                </a:moveTo>
                <a:lnTo>
                  <a:pt x="46" y="58"/>
                </a:lnTo>
                <a:lnTo>
                  <a:pt x="46" y="70"/>
                </a:lnTo>
                <a:lnTo>
                  <a:pt x="134" y="70"/>
                </a:lnTo>
                <a:lnTo>
                  <a:pt x="134" y="58"/>
                </a:lnTo>
                <a:close/>
                <a:moveTo>
                  <a:pt x="18" y="0"/>
                </a:moveTo>
                <a:lnTo>
                  <a:pt x="18" y="18"/>
                </a:lnTo>
                <a:lnTo>
                  <a:pt x="0" y="18"/>
                </a:lnTo>
                <a:lnTo>
                  <a:pt x="0" y="202"/>
                </a:lnTo>
                <a:lnTo>
                  <a:pt x="142" y="202"/>
                </a:lnTo>
                <a:lnTo>
                  <a:pt x="142" y="184"/>
                </a:lnTo>
                <a:lnTo>
                  <a:pt x="160" y="184"/>
                </a:lnTo>
                <a:lnTo>
                  <a:pt x="160" y="0"/>
                </a:lnTo>
                <a:lnTo>
                  <a:pt x="18" y="0"/>
                </a:lnTo>
                <a:close/>
                <a:moveTo>
                  <a:pt x="132" y="192"/>
                </a:moveTo>
                <a:lnTo>
                  <a:pt x="10" y="192"/>
                </a:lnTo>
                <a:lnTo>
                  <a:pt x="10" y="28"/>
                </a:lnTo>
                <a:lnTo>
                  <a:pt x="18" y="28"/>
                </a:lnTo>
                <a:lnTo>
                  <a:pt x="18" y="136"/>
                </a:lnTo>
                <a:lnTo>
                  <a:pt x="66" y="184"/>
                </a:lnTo>
                <a:lnTo>
                  <a:pt x="132" y="184"/>
                </a:lnTo>
                <a:lnTo>
                  <a:pt x="132" y="192"/>
                </a:lnTo>
                <a:close/>
                <a:moveTo>
                  <a:pt x="150" y="174"/>
                </a:moveTo>
                <a:lnTo>
                  <a:pt x="70" y="174"/>
                </a:lnTo>
                <a:lnTo>
                  <a:pt x="70" y="132"/>
                </a:lnTo>
                <a:lnTo>
                  <a:pt x="28" y="132"/>
                </a:lnTo>
                <a:lnTo>
                  <a:pt x="28" y="10"/>
                </a:lnTo>
                <a:lnTo>
                  <a:pt x="150" y="10"/>
                </a:lnTo>
                <a:lnTo>
                  <a:pt x="150" y="174"/>
                </a:lnTo>
                <a:close/>
                <a:moveTo>
                  <a:pt x="134" y="82"/>
                </a:moveTo>
                <a:lnTo>
                  <a:pt x="46" y="82"/>
                </a:lnTo>
                <a:lnTo>
                  <a:pt x="46" y="94"/>
                </a:lnTo>
                <a:lnTo>
                  <a:pt x="134" y="94"/>
                </a:lnTo>
                <a:lnTo>
                  <a:pt x="134" y="82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6" name="Freeform 229"/>
          <p:cNvSpPr/>
          <p:nvPr/>
        </p:nvSpPr>
        <p:spPr bwMode="auto">
          <a:xfrm>
            <a:off x="4699441" y="2612047"/>
            <a:ext cx="1550882" cy="1989560"/>
          </a:xfrm>
          <a:custGeom>
            <a:avLst/>
            <a:gdLst>
              <a:gd name="T0" fmla="*/ 350 w 350"/>
              <a:gd name="T1" fmla="*/ 342 h 449"/>
              <a:gd name="T2" fmla="*/ 243 w 350"/>
              <a:gd name="T3" fmla="*/ 449 h 449"/>
              <a:gd name="T4" fmla="*/ 78 w 350"/>
              <a:gd name="T5" fmla="*/ 228 h 449"/>
              <a:gd name="T6" fmla="*/ 78 w 350"/>
              <a:gd name="T7" fmla="*/ 160 h 449"/>
              <a:gd name="T8" fmla="*/ 0 w 350"/>
              <a:gd name="T9" fmla="*/ 160 h 449"/>
              <a:gd name="T10" fmla="*/ 138 w 350"/>
              <a:gd name="T11" fmla="*/ 0 h 449"/>
              <a:gd name="T12" fmla="*/ 276 w 350"/>
              <a:gd name="T13" fmla="*/ 160 h 449"/>
              <a:gd name="T14" fmla="*/ 198 w 350"/>
              <a:gd name="T15" fmla="*/ 160 h 449"/>
              <a:gd name="T16" fmla="*/ 198 w 350"/>
              <a:gd name="T17" fmla="*/ 228 h 449"/>
              <a:gd name="T18" fmla="*/ 308 w 350"/>
              <a:gd name="T19" fmla="*/ 338 h 449"/>
              <a:gd name="T20" fmla="*/ 350 w 350"/>
              <a:gd name="T21" fmla="*/ 342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0" h="449">
                <a:moveTo>
                  <a:pt x="350" y="342"/>
                </a:moveTo>
                <a:cubicBezTo>
                  <a:pt x="243" y="449"/>
                  <a:pt x="243" y="449"/>
                  <a:pt x="243" y="449"/>
                </a:cubicBezTo>
                <a:cubicBezTo>
                  <a:pt x="148" y="421"/>
                  <a:pt x="78" y="332"/>
                  <a:pt x="78" y="228"/>
                </a:cubicBezTo>
                <a:cubicBezTo>
                  <a:pt x="78" y="160"/>
                  <a:pt x="78" y="160"/>
                  <a:pt x="78" y="160"/>
                </a:cubicBezTo>
                <a:cubicBezTo>
                  <a:pt x="0" y="160"/>
                  <a:pt x="0" y="160"/>
                  <a:pt x="0" y="160"/>
                </a:cubicBezTo>
                <a:cubicBezTo>
                  <a:pt x="138" y="0"/>
                  <a:pt x="138" y="0"/>
                  <a:pt x="138" y="0"/>
                </a:cubicBezTo>
                <a:cubicBezTo>
                  <a:pt x="276" y="160"/>
                  <a:pt x="276" y="160"/>
                  <a:pt x="276" y="160"/>
                </a:cubicBezTo>
                <a:cubicBezTo>
                  <a:pt x="198" y="160"/>
                  <a:pt x="198" y="160"/>
                  <a:pt x="198" y="160"/>
                </a:cubicBezTo>
                <a:cubicBezTo>
                  <a:pt x="198" y="228"/>
                  <a:pt x="198" y="228"/>
                  <a:pt x="198" y="228"/>
                </a:cubicBezTo>
                <a:cubicBezTo>
                  <a:pt x="198" y="289"/>
                  <a:pt x="247" y="338"/>
                  <a:pt x="308" y="338"/>
                </a:cubicBezTo>
                <a:cubicBezTo>
                  <a:pt x="322" y="338"/>
                  <a:pt x="336" y="339"/>
                  <a:pt x="350" y="342"/>
                </a:cubicBezTo>
                <a:close/>
              </a:path>
            </a:pathLst>
          </a:custGeom>
          <a:solidFill>
            <a:srgbClr val="90C9D5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7" name="Freeform 230"/>
          <p:cNvSpPr/>
          <p:nvPr/>
        </p:nvSpPr>
        <p:spPr bwMode="auto">
          <a:xfrm>
            <a:off x="5878112" y="4149634"/>
            <a:ext cx="1550882" cy="1993991"/>
          </a:xfrm>
          <a:custGeom>
            <a:avLst/>
            <a:gdLst>
              <a:gd name="T0" fmla="*/ 350 w 350"/>
              <a:gd name="T1" fmla="*/ 289 h 450"/>
              <a:gd name="T2" fmla="*/ 212 w 350"/>
              <a:gd name="T3" fmla="*/ 450 h 450"/>
              <a:gd name="T4" fmla="*/ 74 w 350"/>
              <a:gd name="T5" fmla="*/ 289 h 450"/>
              <a:gd name="T6" fmla="*/ 152 w 350"/>
              <a:gd name="T7" fmla="*/ 289 h 450"/>
              <a:gd name="T8" fmla="*/ 152 w 350"/>
              <a:gd name="T9" fmla="*/ 221 h 450"/>
              <a:gd name="T10" fmla="*/ 42 w 350"/>
              <a:gd name="T11" fmla="*/ 111 h 450"/>
              <a:gd name="T12" fmla="*/ 0 w 350"/>
              <a:gd name="T13" fmla="*/ 107 h 450"/>
              <a:gd name="T14" fmla="*/ 107 w 350"/>
              <a:gd name="T15" fmla="*/ 0 h 450"/>
              <a:gd name="T16" fmla="*/ 272 w 350"/>
              <a:gd name="T17" fmla="*/ 221 h 450"/>
              <a:gd name="T18" fmla="*/ 272 w 350"/>
              <a:gd name="T19" fmla="*/ 289 h 450"/>
              <a:gd name="T20" fmla="*/ 350 w 350"/>
              <a:gd name="T21" fmla="*/ 289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0" h="450">
                <a:moveTo>
                  <a:pt x="350" y="289"/>
                </a:moveTo>
                <a:cubicBezTo>
                  <a:pt x="212" y="450"/>
                  <a:pt x="212" y="450"/>
                  <a:pt x="212" y="450"/>
                </a:cubicBezTo>
                <a:cubicBezTo>
                  <a:pt x="74" y="289"/>
                  <a:pt x="74" y="289"/>
                  <a:pt x="74" y="289"/>
                </a:cubicBezTo>
                <a:cubicBezTo>
                  <a:pt x="152" y="289"/>
                  <a:pt x="152" y="289"/>
                  <a:pt x="152" y="289"/>
                </a:cubicBezTo>
                <a:cubicBezTo>
                  <a:pt x="152" y="221"/>
                  <a:pt x="152" y="221"/>
                  <a:pt x="152" y="221"/>
                </a:cubicBezTo>
                <a:cubicBezTo>
                  <a:pt x="152" y="160"/>
                  <a:pt x="103" y="111"/>
                  <a:pt x="42" y="111"/>
                </a:cubicBezTo>
                <a:cubicBezTo>
                  <a:pt x="28" y="111"/>
                  <a:pt x="14" y="110"/>
                  <a:pt x="0" y="107"/>
                </a:cubicBezTo>
                <a:cubicBezTo>
                  <a:pt x="107" y="0"/>
                  <a:pt x="107" y="0"/>
                  <a:pt x="107" y="0"/>
                </a:cubicBezTo>
                <a:cubicBezTo>
                  <a:pt x="202" y="28"/>
                  <a:pt x="272" y="117"/>
                  <a:pt x="272" y="221"/>
                </a:cubicBezTo>
                <a:cubicBezTo>
                  <a:pt x="272" y="289"/>
                  <a:pt x="272" y="289"/>
                  <a:pt x="272" y="289"/>
                </a:cubicBezTo>
                <a:lnTo>
                  <a:pt x="350" y="289"/>
                </a:lnTo>
                <a:close/>
              </a:path>
            </a:pathLst>
          </a:custGeom>
          <a:solidFill>
            <a:srgbClr val="F3C9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7299856" y="4260427"/>
            <a:ext cx="2801722" cy="1135358"/>
            <a:chOff x="1626835" y="2349127"/>
            <a:chExt cx="2492110" cy="1009892"/>
          </a:xfrm>
        </p:grpSpPr>
        <p:sp>
          <p:nvSpPr>
            <p:cNvPr id="19" name="文本框 18"/>
            <p:cNvSpPr txBox="1"/>
            <p:nvPr/>
          </p:nvSpPr>
          <p:spPr>
            <a:xfrm>
              <a:off x="1806000" y="2349127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charset="0"/>
                  <a:cs typeface="Calibri" panose="020F0502020204030204" charset="0"/>
                </a:rPr>
                <a:t>Title text addition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26835" y="2687681"/>
              <a:ext cx="2492110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The user can demonstrate on a projector or computer, or print the presentation and make it </a:t>
              </a:r>
              <a:r>
                <a: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film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121132" y="3270709"/>
            <a:ext cx="2801722" cy="1135358"/>
            <a:chOff x="1626835" y="2349127"/>
            <a:chExt cx="2492110" cy="1009892"/>
          </a:xfrm>
        </p:grpSpPr>
        <p:sp>
          <p:nvSpPr>
            <p:cNvPr id="22" name="文本框 21"/>
            <p:cNvSpPr txBox="1"/>
            <p:nvPr/>
          </p:nvSpPr>
          <p:spPr>
            <a:xfrm>
              <a:off x="1806000" y="2349127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charset="0"/>
                  <a:cs typeface="Calibri" panose="020F0502020204030204" charset="0"/>
                </a:rPr>
                <a:t>Title text addition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626835" y="2687681"/>
              <a:ext cx="2492110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The user can demonstrate on a projector or computer, or print the presentation and make it </a:t>
              </a:r>
              <a:r>
                <a: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film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5483" y="157527"/>
            <a:ext cx="7337410" cy="4610233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2876409" y="4830936"/>
            <a:ext cx="6661533" cy="151200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2045158" y="5305720"/>
            <a:ext cx="80778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03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The teaching process</a:t>
            </a:r>
            <a:endParaRPr lang="zh-CN" altLang="en-US" sz="6600" b="1" dirty="0">
              <a:solidFill>
                <a:srgbClr val="03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277" y="1931573"/>
            <a:ext cx="4429954" cy="233809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1"/>
          <a:srcRect r="43866" b="35615"/>
          <a:stretch>
            <a:fillRect/>
          </a:stretch>
        </p:blipFill>
        <p:spPr>
          <a:xfrm>
            <a:off x="469450" y="178474"/>
            <a:ext cx="2924382" cy="2107526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3012677" y="438021"/>
            <a:ext cx="60949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03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Title text addition</a:t>
            </a:r>
            <a:endParaRPr lang="zh-CN" altLang="en-US" sz="6000" b="1" dirty="0">
              <a:solidFill>
                <a:srgbClr val="03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/>
          <a:srcRect l="54783"/>
          <a:stretch>
            <a:fillRect/>
          </a:stretch>
        </p:blipFill>
        <p:spPr>
          <a:xfrm rot="5400000" flipH="1">
            <a:off x="9377519" y="-261480"/>
            <a:ext cx="2355628" cy="327333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627" y="1571307"/>
            <a:ext cx="5550547" cy="126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431169" y="-1799479"/>
            <a:ext cx="1182674" cy="1273318"/>
          </a:xfrm>
          <a:prstGeom prst="rect">
            <a:avLst/>
          </a:prstGeom>
          <a:solidFill>
            <a:srgbClr val="90C9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Calibri" panose="020F05020202040302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13843" y="-1799479"/>
            <a:ext cx="1182674" cy="1273318"/>
          </a:xfrm>
          <a:prstGeom prst="rect">
            <a:avLst/>
          </a:prstGeom>
          <a:solidFill>
            <a:srgbClr val="F3C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Calibri" panose="020F0502020204030204" charset="0"/>
            </a:endParaRPr>
          </a:p>
        </p:txBody>
      </p:sp>
      <p:sp>
        <p:nvSpPr>
          <p:cNvPr id="10" name="Freeform 1231"/>
          <p:cNvSpPr/>
          <p:nvPr/>
        </p:nvSpPr>
        <p:spPr bwMode="auto">
          <a:xfrm flipH="1" flipV="1">
            <a:off x="8524716" y="3095587"/>
            <a:ext cx="2309813" cy="1587500"/>
          </a:xfrm>
          <a:custGeom>
            <a:avLst/>
            <a:gdLst>
              <a:gd name="T0" fmla="*/ 511 w 728"/>
              <a:gd name="T1" fmla="*/ 423 h 500"/>
              <a:gd name="T2" fmla="*/ 537 w 728"/>
              <a:gd name="T3" fmla="*/ 500 h 500"/>
              <a:gd name="T4" fmla="*/ 702 w 728"/>
              <a:gd name="T5" fmla="*/ 214 h 500"/>
              <a:gd name="T6" fmla="*/ 702 w 728"/>
              <a:gd name="T7" fmla="*/ 71 h 500"/>
              <a:gd name="T8" fmla="*/ 579 w 728"/>
              <a:gd name="T9" fmla="*/ 0 h 500"/>
              <a:gd name="T10" fmla="*/ 148 w 728"/>
              <a:gd name="T11" fmla="*/ 0 h 500"/>
              <a:gd name="T12" fmla="*/ 24 w 728"/>
              <a:gd name="T13" fmla="*/ 71 h 500"/>
              <a:gd name="T14" fmla="*/ 12 w 728"/>
              <a:gd name="T15" fmla="*/ 187 h 500"/>
              <a:gd name="T16" fmla="*/ 12 w 728"/>
              <a:gd name="T17" fmla="*/ 187 h 500"/>
              <a:gd name="T18" fmla="*/ 13 w 728"/>
              <a:gd name="T19" fmla="*/ 188 h 500"/>
              <a:gd name="T20" fmla="*/ 14 w 728"/>
              <a:gd name="T21" fmla="*/ 190 h 500"/>
              <a:gd name="T22" fmla="*/ 15 w 728"/>
              <a:gd name="T23" fmla="*/ 191 h 500"/>
              <a:gd name="T24" fmla="*/ 283 w 728"/>
              <a:gd name="T25" fmla="*/ 295 h 500"/>
              <a:gd name="T26" fmla="*/ 304 w 728"/>
              <a:gd name="T27" fmla="*/ 299 h 500"/>
              <a:gd name="T28" fmla="*/ 511 w 728"/>
              <a:gd name="T29" fmla="*/ 423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28" h="500">
                <a:moveTo>
                  <a:pt x="511" y="423"/>
                </a:moveTo>
                <a:cubicBezTo>
                  <a:pt x="526" y="446"/>
                  <a:pt x="535" y="472"/>
                  <a:pt x="537" y="500"/>
                </a:cubicBezTo>
                <a:cubicBezTo>
                  <a:pt x="702" y="214"/>
                  <a:pt x="702" y="214"/>
                  <a:pt x="702" y="214"/>
                </a:cubicBezTo>
                <a:cubicBezTo>
                  <a:pt x="728" y="170"/>
                  <a:pt x="728" y="115"/>
                  <a:pt x="702" y="71"/>
                </a:cubicBezTo>
                <a:cubicBezTo>
                  <a:pt x="677" y="27"/>
                  <a:pt x="630" y="0"/>
                  <a:pt x="579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97" y="0"/>
                  <a:pt x="50" y="27"/>
                  <a:pt x="24" y="71"/>
                </a:cubicBezTo>
                <a:cubicBezTo>
                  <a:pt x="4" y="106"/>
                  <a:pt x="0" y="149"/>
                  <a:pt x="12" y="187"/>
                </a:cubicBezTo>
                <a:cubicBezTo>
                  <a:pt x="12" y="187"/>
                  <a:pt x="12" y="187"/>
                  <a:pt x="12" y="187"/>
                </a:cubicBezTo>
                <a:cubicBezTo>
                  <a:pt x="13" y="188"/>
                  <a:pt x="13" y="188"/>
                  <a:pt x="13" y="188"/>
                </a:cubicBezTo>
                <a:cubicBezTo>
                  <a:pt x="13" y="189"/>
                  <a:pt x="14" y="190"/>
                  <a:pt x="14" y="190"/>
                </a:cubicBezTo>
                <a:cubicBezTo>
                  <a:pt x="15" y="191"/>
                  <a:pt x="15" y="191"/>
                  <a:pt x="15" y="191"/>
                </a:cubicBezTo>
                <a:cubicBezTo>
                  <a:pt x="54" y="258"/>
                  <a:pt x="155" y="275"/>
                  <a:pt x="283" y="295"/>
                </a:cubicBezTo>
                <a:cubicBezTo>
                  <a:pt x="304" y="299"/>
                  <a:pt x="304" y="299"/>
                  <a:pt x="304" y="299"/>
                </a:cubicBezTo>
                <a:cubicBezTo>
                  <a:pt x="449" y="323"/>
                  <a:pt x="506" y="415"/>
                  <a:pt x="511" y="423"/>
                </a:cubicBezTo>
                <a:close/>
              </a:path>
            </a:pathLst>
          </a:custGeom>
          <a:solidFill>
            <a:srgbClr val="90C9D5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Calibri" panose="020F0502020204030204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1" name="Freeform 1232"/>
          <p:cNvSpPr/>
          <p:nvPr/>
        </p:nvSpPr>
        <p:spPr bwMode="auto">
          <a:xfrm flipH="1" flipV="1">
            <a:off x="9229565" y="2593938"/>
            <a:ext cx="1423988" cy="1228725"/>
          </a:xfrm>
          <a:custGeom>
            <a:avLst/>
            <a:gdLst>
              <a:gd name="T0" fmla="*/ 0 w 449"/>
              <a:gd name="T1" fmla="*/ 0 h 387"/>
              <a:gd name="T2" fmla="*/ 183 w 449"/>
              <a:gd name="T3" fmla="*/ 316 h 387"/>
              <a:gd name="T4" fmla="*/ 306 w 449"/>
              <a:gd name="T5" fmla="*/ 387 h 387"/>
              <a:gd name="T6" fmla="*/ 430 w 449"/>
              <a:gd name="T7" fmla="*/ 316 h 387"/>
              <a:gd name="T8" fmla="*/ 432 w 449"/>
              <a:gd name="T9" fmla="*/ 313 h 387"/>
              <a:gd name="T10" fmla="*/ 449 w 449"/>
              <a:gd name="T11" fmla="*/ 245 h 387"/>
              <a:gd name="T12" fmla="*/ 427 w 449"/>
              <a:gd name="T13" fmla="*/ 169 h 387"/>
              <a:gd name="T14" fmla="*/ 426 w 449"/>
              <a:gd name="T15" fmla="*/ 168 h 387"/>
              <a:gd name="T16" fmla="*/ 242 w 449"/>
              <a:gd name="T17" fmla="*/ 59 h 387"/>
              <a:gd name="T18" fmla="*/ 221 w 449"/>
              <a:gd name="T19" fmla="*/ 56 h 387"/>
              <a:gd name="T20" fmla="*/ 0 w 449"/>
              <a:gd name="T21" fmla="*/ 0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9" h="387">
                <a:moveTo>
                  <a:pt x="0" y="0"/>
                </a:moveTo>
                <a:cubicBezTo>
                  <a:pt x="183" y="316"/>
                  <a:pt x="183" y="316"/>
                  <a:pt x="183" y="316"/>
                </a:cubicBezTo>
                <a:cubicBezTo>
                  <a:pt x="208" y="360"/>
                  <a:pt x="256" y="387"/>
                  <a:pt x="306" y="387"/>
                </a:cubicBezTo>
                <a:cubicBezTo>
                  <a:pt x="357" y="387"/>
                  <a:pt x="404" y="360"/>
                  <a:pt x="430" y="316"/>
                </a:cubicBezTo>
                <a:cubicBezTo>
                  <a:pt x="432" y="313"/>
                  <a:pt x="432" y="313"/>
                  <a:pt x="432" y="313"/>
                </a:cubicBezTo>
                <a:cubicBezTo>
                  <a:pt x="443" y="292"/>
                  <a:pt x="449" y="269"/>
                  <a:pt x="449" y="245"/>
                </a:cubicBezTo>
                <a:cubicBezTo>
                  <a:pt x="449" y="218"/>
                  <a:pt x="441" y="191"/>
                  <a:pt x="427" y="169"/>
                </a:cubicBezTo>
                <a:cubicBezTo>
                  <a:pt x="426" y="168"/>
                  <a:pt x="426" y="168"/>
                  <a:pt x="426" y="168"/>
                </a:cubicBezTo>
                <a:cubicBezTo>
                  <a:pt x="426" y="167"/>
                  <a:pt x="374" y="81"/>
                  <a:pt x="242" y="59"/>
                </a:cubicBezTo>
                <a:cubicBezTo>
                  <a:pt x="221" y="56"/>
                  <a:pt x="221" y="56"/>
                  <a:pt x="221" y="56"/>
                </a:cubicBezTo>
                <a:cubicBezTo>
                  <a:pt x="135" y="42"/>
                  <a:pt x="57" y="29"/>
                  <a:pt x="0" y="0"/>
                </a:cubicBezTo>
                <a:close/>
              </a:path>
            </a:pathLst>
          </a:custGeom>
          <a:solidFill>
            <a:srgbClr val="F3C9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Calibri" panose="020F0502020204030204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4" name="Shape 2577"/>
          <p:cNvSpPr/>
          <p:nvPr/>
        </p:nvSpPr>
        <p:spPr>
          <a:xfrm>
            <a:off x="9463877" y="3979079"/>
            <a:ext cx="431490" cy="474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4979"/>
                </a:moveTo>
                <a:lnTo>
                  <a:pt x="7560" y="6792"/>
                </a:lnTo>
                <a:lnTo>
                  <a:pt x="7560" y="2876"/>
                </a:lnTo>
                <a:lnTo>
                  <a:pt x="20520" y="1063"/>
                </a:lnTo>
                <a:cubicBezTo>
                  <a:pt x="20520" y="1063"/>
                  <a:pt x="20520" y="4979"/>
                  <a:pt x="20520" y="4979"/>
                </a:cubicBezTo>
                <a:close/>
                <a:moveTo>
                  <a:pt x="18900" y="17673"/>
                </a:moveTo>
                <a:lnTo>
                  <a:pt x="16740" y="17673"/>
                </a:lnTo>
                <a:cubicBezTo>
                  <a:pt x="15845" y="17673"/>
                  <a:pt x="15120" y="17014"/>
                  <a:pt x="15120" y="16200"/>
                </a:cubicBezTo>
                <a:cubicBezTo>
                  <a:pt x="15120" y="15387"/>
                  <a:pt x="15845" y="14727"/>
                  <a:pt x="16740" y="14727"/>
                </a:cubicBezTo>
                <a:lnTo>
                  <a:pt x="18900" y="14727"/>
                </a:lnTo>
                <a:cubicBezTo>
                  <a:pt x="19795" y="14727"/>
                  <a:pt x="20520" y="15387"/>
                  <a:pt x="20520" y="16200"/>
                </a:cubicBezTo>
                <a:cubicBezTo>
                  <a:pt x="20520" y="17014"/>
                  <a:pt x="19795" y="17673"/>
                  <a:pt x="18900" y="17673"/>
                </a:cubicBezTo>
                <a:moveTo>
                  <a:pt x="4860" y="20618"/>
                </a:moveTo>
                <a:lnTo>
                  <a:pt x="2700" y="20618"/>
                </a:lnTo>
                <a:cubicBezTo>
                  <a:pt x="1805" y="20618"/>
                  <a:pt x="1080" y="19959"/>
                  <a:pt x="1080" y="19146"/>
                </a:cubicBezTo>
                <a:cubicBezTo>
                  <a:pt x="1080" y="18332"/>
                  <a:pt x="1805" y="17673"/>
                  <a:pt x="2700" y="17673"/>
                </a:cubicBezTo>
                <a:lnTo>
                  <a:pt x="4860" y="17673"/>
                </a:lnTo>
                <a:cubicBezTo>
                  <a:pt x="5755" y="17673"/>
                  <a:pt x="6480" y="18332"/>
                  <a:pt x="6480" y="19146"/>
                </a:cubicBezTo>
                <a:cubicBezTo>
                  <a:pt x="6480" y="19959"/>
                  <a:pt x="5755" y="20618"/>
                  <a:pt x="4860" y="20618"/>
                </a:cubicBezTo>
                <a:moveTo>
                  <a:pt x="21060" y="0"/>
                </a:moveTo>
                <a:cubicBezTo>
                  <a:pt x="21031" y="0"/>
                  <a:pt x="21006" y="11"/>
                  <a:pt x="20980" y="15"/>
                </a:cubicBezTo>
                <a:lnTo>
                  <a:pt x="20978" y="6"/>
                </a:lnTo>
                <a:lnTo>
                  <a:pt x="6938" y="1969"/>
                </a:lnTo>
                <a:lnTo>
                  <a:pt x="6940" y="1979"/>
                </a:lnTo>
                <a:cubicBezTo>
                  <a:pt x="6681" y="2016"/>
                  <a:pt x="6480" y="2210"/>
                  <a:pt x="6480" y="2455"/>
                </a:cubicBezTo>
                <a:lnTo>
                  <a:pt x="6480" y="17193"/>
                </a:lnTo>
                <a:cubicBezTo>
                  <a:pt x="6028" y="16882"/>
                  <a:pt x="5471" y="16691"/>
                  <a:pt x="4860" y="16691"/>
                </a:cubicBezTo>
                <a:lnTo>
                  <a:pt x="2700" y="16691"/>
                </a:lnTo>
                <a:cubicBezTo>
                  <a:pt x="1209" y="16691"/>
                  <a:pt x="0" y="17790"/>
                  <a:pt x="0" y="19146"/>
                </a:cubicBezTo>
                <a:cubicBezTo>
                  <a:pt x="0" y="20501"/>
                  <a:pt x="1209" y="21600"/>
                  <a:pt x="2700" y="21600"/>
                </a:cubicBezTo>
                <a:lnTo>
                  <a:pt x="4860" y="21600"/>
                </a:lnTo>
                <a:cubicBezTo>
                  <a:pt x="6352" y="21600"/>
                  <a:pt x="7560" y="20501"/>
                  <a:pt x="7560" y="19146"/>
                </a:cubicBezTo>
                <a:lnTo>
                  <a:pt x="7560" y="7785"/>
                </a:lnTo>
                <a:lnTo>
                  <a:pt x="20520" y="5972"/>
                </a:lnTo>
                <a:lnTo>
                  <a:pt x="20520" y="14248"/>
                </a:lnTo>
                <a:cubicBezTo>
                  <a:pt x="20068" y="13937"/>
                  <a:pt x="19511" y="13745"/>
                  <a:pt x="18900" y="13745"/>
                </a:cubicBezTo>
                <a:lnTo>
                  <a:pt x="16740" y="13745"/>
                </a:lnTo>
                <a:cubicBezTo>
                  <a:pt x="15249" y="13745"/>
                  <a:pt x="14040" y="14845"/>
                  <a:pt x="14040" y="16200"/>
                </a:cubicBezTo>
                <a:cubicBezTo>
                  <a:pt x="14040" y="17556"/>
                  <a:pt x="15249" y="18655"/>
                  <a:pt x="16740" y="18655"/>
                </a:cubicBezTo>
                <a:lnTo>
                  <a:pt x="18900" y="18655"/>
                </a:lnTo>
                <a:cubicBezTo>
                  <a:pt x="20392" y="18655"/>
                  <a:pt x="21600" y="17556"/>
                  <a:pt x="21600" y="16200"/>
                </a:cubicBezTo>
                <a:lnTo>
                  <a:pt x="21600" y="491"/>
                </a:lnTo>
                <a:cubicBezTo>
                  <a:pt x="21600" y="220"/>
                  <a:pt x="21358" y="0"/>
                  <a:pt x="21060" y="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15" name="Freeform 1231"/>
          <p:cNvSpPr/>
          <p:nvPr/>
        </p:nvSpPr>
        <p:spPr bwMode="auto">
          <a:xfrm flipH="1" flipV="1">
            <a:off x="4941093" y="3095587"/>
            <a:ext cx="2309813" cy="1587500"/>
          </a:xfrm>
          <a:custGeom>
            <a:avLst/>
            <a:gdLst>
              <a:gd name="T0" fmla="*/ 511 w 728"/>
              <a:gd name="T1" fmla="*/ 423 h 500"/>
              <a:gd name="T2" fmla="*/ 537 w 728"/>
              <a:gd name="T3" fmla="*/ 500 h 500"/>
              <a:gd name="T4" fmla="*/ 702 w 728"/>
              <a:gd name="T5" fmla="*/ 214 h 500"/>
              <a:gd name="T6" fmla="*/ 702 w 728"/>
              <a:gd name="T7" fmla="*/ 71 h 500"/>
              <a:gd name="T8" fmla="*/ 579 w 728"/>
              <a:gd name="T9" fmla="*/ 0 h 500"/>
              <a:gd name="T10" fmla="*/ 148 w 728"/>
              <a:gd name="T11" fmla="*/ 0 h 500"/>
              <a:gd name="T12" fmla="*/ 24 w 728"/>
              <a:gd name="T13" fmla="*/ 71 h 500"/>
              <a:gd name="T14" fmla="*/ 12 w 728"/>
              <a:gd name="T15" fmla="*/ 187 h 500"/>
              <a:gd name="T16" fmla="*/ 12 w 728"/>
              <a:gd name="T17" fmla="*/ 187 h 500"/>
              <a:gd name="T18" fmla="*/ 13 w 728"/>
              <a:gd name="T19" fmla="*/ 188 h 500"/>
              <a:gd name="T20" fmla="*/ 14 w 728"/>
              <a:gd name="T21" fmla="*/ 190 h 500"/>
              <a:gd name="T22" fmla="*/ 15 w 728"/>
              <a:gd name="T23" fmla="*/ 191 h 500"/>
              <a:gd name="T24" fmla="*/ 283 w 728"/>
              <a:gd name="T25" fmla="*/ 295 h 500"/>
              <a:gd name="T26" fmla="*/ 304 w 728"/>
              <a:gd name="T27" fmla="*/ 299 h 500"/>
              <a:gd name="T28" fmla="*/ 511 w 728"/>
              <a:gd name="T29" fmla="*/ 423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28" h="500">
                <a:moveTo>
                  <a:pt x="511" y="423"/>
                </a:moveTo>
                <a:cubicBezTo>
                  <a:pt x="526" y="446"/>
                  <a:pt x="535" y="472"/>
                  <a:pt x="537" y="500"/>
                </a:cubicBezTo>
                <a:cubicBezTo>
                  <a:pt x="702" y="214"/>
                  <a:pt x="702" y="214"/>
                  <a:pt x="702" y="214"/>
                </a:cubicBezTo>
                <a:cubicBezTo>
                  <a:pt x="728" y="170"/>
                  <a:pt x="728" y="115"/>
                  <a:pt x="702" y="71"/>
                </a:cubicBezTo>
                <a:cubicBezTo>
                  <a:pt x="677" y="27"/>
                  <a:pt x="630" y="0"/>
                  <a:pt x="579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97" y="0"/>
                  <a:pt x="50" y="27"/>
                  <a:pt x="24" y="71"/>
                </a:cubicBezTo>
                <a:cubicBezTo>
                  <a:pt x="4" y="106"/>
                  <a:pt x="0" y="149"/>
                  <a:pt x="12" y="187"/>
                </a:cubicBezTo>
                <a:cubicBezTo>
                  <a:pt x="12" y="187"/>
                  <a:pt x="12" y="187"/>
                  <a:pt x="12" y="187"/>
                </a:cubicBezTo>
                <a:cubicBezTo>
                  <a:pt x="13" y="188"/>
                  <a:pt x="13" y="188"/>
                  <a:pt x="13" y="188"/>
                </a:cubicBezTo>
                <a:cubicBezTo>
                  <a:pt x="13" y="189"/>
                  <a:pt x="14" y="190"/>
                  <a:pt x="14" y="190"/>
                </a:cubicBezTo>
                <a:cubicBezTo>
                  <a:pt x="15" y="191"/>
                  <a:pt x="15" y="191"/>
                  <a:pt x="15" y="191"/>
                </a:cubicBezTo>
                <a:cubicBezTo>
                  <a:pt x="54" y="258"/>
                  <a:pt x="155" y="275"/>
                  <a:pt x="283" y="295"/>
                </a:cubicBezTo>
                <a:cubicBezTo>
                  <a:pt x="304" y="299"/>
                  <a:pt x="304" y="299"/>
                  <a:pt x="304" y="299"/>
                </a:cubicBezTo>
                <a:cubicBezTo>
                  <a:pt x="449" y="323"/>
                  <a:pt x="506" y="415"/>
                  <a:pt x="511" y="423"/>
                </a:cubicBezTo>
                <a:close/>
              </a:path>
            </a:pathLst>
          </a:custGeom>
          <a:solidFill>
            <a:srgbClr val="90C9D5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Calibri" panose="020F0502020204030204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6" name="Freeform 1232"/>
          <p:cNvSpPr/>
          <p:nvPr/>
        </p:nvSpPr>
        <p:spPr bwMode="auto">
          <a:xfrm flipH="1" flipV="1">
            <a:off x="5645942" y="2593938"/>
            <a:ext cx="1423988" cy="1228725"/>
          </a:xfrm>
          <a:custGeom>
            <a:avLst/>
            <a:gdLst>
              <a:gd name="T0" fmla="*/ 0 w 449"/>
              <a:gd name="T1" fmla="*/ 0 h 387"/>
              <a:gd name="T2" fmla="*/ 183 w 449"/>
              <a:gd name="T3" fmla="*/ 316 h 387"/>
              <a:gd name="T4" fmla="*/ 306 w 449"/>
              <a:gd name="T5" fmla="*/ 387 h 387"/>
              <a:gd name="T6" fmla="*/ 430 w 449"/>
              <a:gd name="T7" fmla="*/ 316 h 387"/>
              <a:gd name="T8" fmla="*/ 432 w 449"/>
              <a:gd name="T9" fmla="*/ 313 h 387"/>
              <a:gd name="T10" fmla="*/ 449 w 449"/>
              <a:gd name="T11" fmla="*/ 245 h 387"/>
              <a:gd name="T12" fmla="*/ 427 w 449"/>
              <a:gd name="T13" fmla="*/ 169 h 387"/>
              <a:gd name="T14" fmla="*/ 426 w 449"/>
              <a:gd name="T15" fmla="*/ 168 h 387"/>
              <a:gd name="T16" fmla="*/ 242 w 449"/>
              <a:gd name="T17" fmla="*/ 59 h 387"/>
              <a:gd name="T18" fmla="*/ 221 w 449"/>
              <a:gd name="T19" fmla="*/ 56 h 387"/>
              <a:gd name="T20" fmla="*/ 0 w 449"/>
              <a:gd name="T21" fmla="*/ 0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9" h="387">
                <a:moveTo>
                  <a:pt x="0" y="0"/>
                </a:moveTo>
                <a:cubicBezTo>
                  <a:pt x="183" y="316"/>
                  <a:pt x="183" y="316"/>
                  <a:pt x="183" y="316"/>
                </a:cubicBezTo>
                <a:cubicBezTo>
                  <a:pt x="208" y="360"/>
                  <a:pt x="256" y="387"/>
                  <a:pt x="306" y="387"/>
                </a:cubicBezTo>
                <a:cubicBezTo>
                  <a:pt x="357" y="387"/>
                  <a:pt x="404" y="360"/>
                  <a:pt x="430" y="316"/>
                </a:cubicBezTo>
                <a:cubicBezTo>
                  <a:pt x="432" y="313"/>
                  <a:pt x="432" y="313"/>
                  <a:pt x="432" y="313"/>
                </a:cubicBezTo>
                <a:cubicBezTo>
                  <a:pt x="443" y="292"/>
                  <a:pt x="449" y="269"/>
                  <a:pt x="449" y="245"/>
                </a:cubicBezTo>
                <a:cubicBezTo>
                  <a:pt x="449" y="218"/>
                  <a:pt x="441" y="191"/>
                  <a:pt x="427" y="169"/>
                </a:cubicBezTo>
                <a:cubicBezTo>
                  <a:pt x="426" y="168"/>
                  <a:pt x="426" y="168"/>
                  <a:pt x="426" y="168"/>
                </a:cubicBezTo>
                <a:cubicBezTo>
                  <a:pt x="426" y="167"/>
                  <a:pt x="374" y="81"/>
                  <a:pt x="242" y="59"/>
                </a:cubicBezTo>
                <a:cubicBezTo>
                  <a:pt x="221" y="56"/>
                  <a:pt x="221" y="56"/>
                  <a:pt x="221" y="56"/>
                </a:cubicBezTo>
                <a:cubicBezTo>
                  <a:pt x="135" y="42"/>
                  <a:pt x="57" y="29"/>
                  <a:pt x="0" y="0"/>
                </a:cubicBezTo>
                <a:close/>
              </a:path>
            </a:pathLst>
          </a:custGeom>
          <a:solidFill>
            <a:srgbClr val="F3C9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Calibri" panose="020F0502020204030204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7" name="Shape 2557"/>
          <p:cNvSpPr/>
          <p:nvPr/>
        </p:nvSpPr>
        <p:spPr>
          <a:xfrm>
            <a:off x="5858679" y="3982659"/>
            <a:ext cx="474639" cy="474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91" y="6559"/>
                </a:moveTo>
                <a:cubicBezTo>
                  <a:pt x="12727" y="6341"/>
                  <a:pt x="12420" y="6172"/>
                  <a:pt x="12078" y="6058"/>
                </a:cubicBezTo>
                <a:cubicBezTo>
                  <a:pt x="11737" y="5946"/>
                  <a:pt x="11367" y="5889"/>
                  <a:pt x="10978" y="5889"/>
                </a:cubicBezTo>
                <a:cubicBezTo>
                  <a:pt x="10477" y="5889"/>
                  <a:pt x="10025" y="5967"/>
                  <a:pt x="9633" y="6120"/>
                </a:cubicBezTo>
                <a:cubicBezTo>
                  <a:pt x="9239" y="6275"/>
                  <a:pt x="8900" y="6494"/>
                  <a:pt x="8623" y="6771"/>
                </a:cubicBezTo>
                <a:cubicBezTo>
                  <a:pt x="8346" y="7049"/>
                  <a:pt x="8133" y="7392"/>
                  <a:pt x="7992" y="7788"/>
                </a:cubicBezTo>
                <a:cubicBezTo>
                  <a:pt x="7853" y="8180"/>
                  <a:pt x="7782" y="8620"/>
                  <a:pt x="7782" y="9096"/>
                </a:cubicBezTo>
                <a:lnTo>
                  <a:pt x="7782" y="9217"/>
                </a:lnTo>
                <a:lnTo>
                  <a:pt x="8880" y="9217"/>
                </a:lnTo>
                <a:lnTo>
                  <a:pt x="8877" y="9093"/>
                </a:lnTo>
                <a:cubicBezTo>
                  <a:pt x="8868" y="8767"/>
                  <a:pt x="8908" y="8461"/>
                  <a:pt x="8993" y="8187"/>
                </a:cubicBezTo>
                <a:cubicBezTo>
                  <a:pt x="9079" y="7914"/>
                  <a:pt x="9207" y="7675"/>
                  <a:pt x="9377" y="7473"/>
                </a:cubicBezTo>
                <a:cubicBezTo>
                  <a:pt x="9545" y="7274"/>
                  <a:pt x="9762" y="7115"/>
                  <a:pt x="10024" y="7000"/>
                </a:cubicBezTo>
                <a:cubicBezTo>
                  <a:pt x="10287" y="6884"/>
                  <a:pt x="10594" y="6827"/>
                  <a:pt x="10937" y="6827"/>
                </a:cubicBezTo>
                <a:cubicBezTo>
                  <a:pt x="11182" y="6827"/>
                  <a:pt x="11418" y="6868"/>
                  <a:pt x="11639" y="6950"/>
                </a:cubicBezTo>
                <a:cubicBezTo>
                  <a:pt x="11858" y="7032"/>
                  <a:pt x="12053" y="7146"/>
                  <a:pt x="12218" y="7289"/>
                </a:cubicBezTo>
                <a:cubicBezTo>
                  <a:pt x="12381" y="7431"/>
                  <a:pt x="12512" y="7605"/>
                  <a:pt x="12609" y="7808"/>
                </a:cubicBezTo>
                <a:cubicBezTo>
                  <a:pt x="12704" y="8011"/>
                  <a:pt x="12752" y="8236"/>
                  <a:pt x="12752" y="8478"/>
                </a:cubicBezTo>
                <a:cubicBezTo>
                  <a:pt x="12752" y="8797"/>
                  <a:pt x="12674" y="9089"/>
                  <a:pt x="12519" y="9350"/>
                </a:cubicBezTo>
                <a:cubicBezTo>
                  <a:pt x="12359" y="9618"/>
                  <a:pt x="12154" y="9865"/>
                  <a:pt x="11913" y="10082"/>
                </a:cubicBezTo>
                <a:cubicBezTo>
                  <a:pt x="11624" y="10337"/>
                  <a:pt x="11374" y="10568"/>
                  <a:pt x="11170" y="10771"/>
                </a:cubicBezTo>
                <a:cubicBezTo>
                  <a:pt x="10959" y="10979"/>
                  <a:pt x="10789" y="11200"/>
                  <a:pt x="10662" y="11428"/>
                </a:cubicBezTo>
                <a:cubicBezTo>
                  <a:pt x="10534" y="11657"/>
                  <a:pt x="10441" y="11916"/>
                  <a:pt x="10385" y="12199"/>
                </a:cubicBezTo>
                <a:cubicBezTo>
                  <a:pt x="10329" y="12478"/>
                  <a:pt x="10305" y="12827"/>
                  <a:pt x="10315" y="13237"/>
                </a:cubicBezTo>
                <a:lnTo>
                  <a:pt x="10318" y="13355"/>
                </a:lnTo>
                <a:lnTo>
                  <a:pt x="11407" y="13355"/>
                </a:lnTo>
                <a:lnTo>
                  <a:pt x="11410" y="13237"/>
                </a:lnTo>
                <a:cubicBezTo>
                  <a:pt x="11418" y="12838"/>
                  <a:pt x="11436" y="12531"/>
                  <a:pt x="11463" y="12322"/>
                </a:cubicBezTo>
                <a:cubicBezTo>
                  <a:pt x="11488" y="12125"/>
                  <a:pt x="11538" y="11956"/>
                  <a:pt x="11611" y="11821"/>
                </a:cubicBezTo>
                <a:cubicBezTo>
                  <a:pt x="11687" y="11684"/>
                  <a:pt x="11803" y="11541"/>
                  <a:pt x="11959" y="11399"/>
                </a:cubicBezTo>
                <a:cubicBezTo>
                  <a:pt x="12127" y="11245"/>
                  <a:pt x="12351" y="11031"/>
                  <a:pt x="12630" y="10762"/>
                </a:cubicBezTo>
                <a:cubicBezTo>
                  <a:pt x="12979" y="10441"/>
                  <a:pt x="13270" y="10102"/>
                  <a:pt x="13495" y="9753"/>
                </a:cubicBezTo>
                <a:cubicBezTo>
                  <a:pt x="13729" y="9393"/>
                  <a:pt x="13847" y="8952"/>
                  <a:pt x="13847" y="8439"/>
                </a:cubicBezTo>
                <a:cubicBezTo>
                  <a:pt x="13847" y="8038"/>
                  <a:pt x="13770" y="7675"/>
                  <a:pt x="13618" y="7362"/>
                </a:cubicBezTo>
                <a:cubicBezTo>
                  <a:pt x="13467" y="7050"/>
                  <a:pt x="13256" y="6780"/>
                  <a:pt x="12991" y="6559"/>
                </a:cubicBezTo>
                <a:moveTo>
                  <a:pt x="10179" y="15706"/>
                </a:moveTo>
                <a:lnTo>
                  <a:pt x="11558" y="15706"/>
                </a:lnTo>
                <a:lnTo>
                  <a:pt x="11558" y="14072"/>
                </a:lnTo>
                <a:lnTo>
                  <a:pt x="10179" y="14072"/>
                </a:lnTo>
                <a:cubicBezTo>
                  <a:pt x="10179" y="14072"/>
                  <a:pt x="10179" y="15706"/>
                  <a:pt x="10179" y="15706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18" name="Freeform 1231"/>
          <p:cNvSpPr/>
          <p:nvPr/>
        </p:nvSpPr>
        <p:spPr bwMode="auto">
          <a:xfrm flipH="1" flipV="1">
            <a:off x="1357470" y="3095587"/>
            <a:ext cx="2309813" cy="1587500"/>
          </a:xfrm>
          <a:custGeom>
            <a:avLst/>
            <a:gdLst>
              <a:gd name="T0" fmla="*/ 511 w 728"/>
              <a:gd name="T1" fmla="*/ 423 h 500"/>
              <a:gd name="T2" fmla="*/ 537 w 728"/>
              <a:gd name="T3" fmla="*/ 500 h 500"/>
              <a:gd name="T4" fmla="*/ 702 w 728"/>
              <a:gd name="T5" fmla="*/ 214 h 500"/>
              <a:gd name="T6" fmla="*/ 702 w 728"/>
              <a:gd name="T7" fmla="*/ 71 h 500"/>
              <a:gd name="T8" fmla="*/ 579 w 728"/>
              <a:gd name="T9" fmla="*/ 0 h 500"/>
              <a:gd name="T10" fmla="*/ 148 w 728"/>
              <a:gd name="T11" fmla="*/ 0 h 500"/>
              <a:gd name="T12" fmla="*/ 24 w 728"/>
              <a:gd name="T13" fmla="*/ 71 h 500"/>
              <a:gd name="T14" fmla="*/ 12 w 728"/>
              <a:gd name="T15" fmla="*/ 187 h 500"/>
              <a:gd name="T16" fmla="*/ 12 w 728"/>
              <a:gd name="T17" fmla="*/ 187 h 500"/>
              <a:gd name="T18" fmla="*/ 13 w 728"/>
              <a:gd name="T19" fmla="*/ 188 h 500"/>
              <a:gd name="T20" fmla="*/ 14 w 728"/>
              <a:gd name="T21" fmla="*/ 190 h 500"/>
              <a:gd name="T22" fmla="*/ 15 w 728"/>
              <a:gd name="T23" fmla="*/ 191 h 500"/>
              <a:gd name="T24" fmla="*/ 283 w 728"/>
              <a:gd name="T25" fmla="*/ 295 h 500"/>
              <a:gd name="T26" fmla="*/ 304 w 728"/>
              <a:gd name="T27" fmla="*/ 299 h 500"/>
              <a:gd name="T28" fmla="*/ 511 w 728"/>
              <a:gd name="T29" fmla="*/ 423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28" h="500">
                <a:moveTo>
                  <a:pt x="511" y="423"/>
                </a:moveTo>
                <a:cubicBezTo>
                  <a:pt x="526" y="446"/>
                  <a:pt x="535" y="472"/>
                  <a:pt x="537" y="500"/>
                </a:cubicBezTo>
                <a:cubicBezTo>
                  <a:pt x="702" y="214"/>
                  <a:pt x="702" y="214"/>
                  <a:pt x="702" y="214"/>
                </a:cubicBezTo>
                <a:cubicBezTo>
                  <a:pt x="728" y="170"/>
                  <a:pt x="728" y="115"/>
                  <a:pt x="702" y="71"/>
                </a:cubicBezTo>
                <a:cubicBezTo>
                  <a:pt x="677" y="27"/>
                  <a:pt x="630" y="0"/>
                  <a:pt x="579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97" y="0"/>
                  <a:pt x="50" y="27"/>
                  <a:pt x="24" y="71"/>
                </a:cubicBezTo>
                <a:cubicBezTo>
                  <a:pt x="4" y="106"/>
                  <a:pt x="0" y="149"/>
                  <a:pt x="12" y="187"/>
                </a:cubicBezTo>
                <a:cubicBezTo>
                  <a:pt x="12" y="187"/>
                  <a:pt x="12" y="187"/>
                  <a:pt x="12" y="187"/>
                </a:cubicBezTo>
                <a:cubicBezTo>
                  <a:pt x="13" y="188"/>
                  <a:pt x="13" y="188"/>
                  <a:pt x="13" y="188"/>
                </a:cubicBezTo>
                <a:cubicBezTo>
                  <a:pt x="13" y="189"/>
                  <a:pt x="14" y="190"/>
                  <a:pt x="14" y="190"/>
                </a:cubicBezTo>
                <a:cubicBezTo>
                  <a:pt x="15" y="191"/>
                  <a:pt x="15" y="191"/>
                  <a:pt x="15" y="191"/>
                </a:cubicBezTo>
                <a:cubicBezTo>
                  <a:pt x="54" y="258"/>
                  <a:pt x="155" y="275"/>
                  <a:pt x="283" y="295"/>
                </a:cubicBezTo>
                <a:cubicBezTo>
                  <a:pt x="304" y="299"/>
                  <a:pt x="304" y="299"/>
                  <a:pt x="304" y="299"/>
                </a:cubicBezTo>
                <a:cubicBezTo>
                  <a:pt x="449" y="323"/>
                  <a:pt x="506" y="415"/>
                  <a:pt x="511" y="423"/>
                </a:cubicBezTo>
                <a:close/>
              </a:path>
            </a:pathLst>
          </a:custGeom>
          <a:solidFill>
            <a:srgbClr val="90C9D5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Calibri" panose="020F0502020204030204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9" name="Freeform 1232"/>
          <p:cNvSpPr/>
          <p:nvPr/>
        </p:nvSpPr>
        <p:spPr bwMode="auto">
          <a:xfrm flipH="1" flipV="1">
            <a:off x="2062319" y="2593938"/>
            <a:ext cx="1423988" cy="1228725"/>
          </a:xfrm>
          <a:custGeom>
            <a:avLst/>
            <a:gdLst>
              <a:gd name="T0" fmla="*/ 0 w 449"/>
              <a:gd name="T1" fmla="*/ 0 h 387"/>
              <a:gd name="T2" fmla="*/ 183 w 449"/>
              <a:gd name="T3" fmla="*/ 316 h 387"/>
              <a:gd name="T4" fmla="*/ 306 w 449"/>
              <a:gd name="T5" fmla="*/ 387 h 387"/>
              <a:gd name="T6" fmla="*/ 430 w 449"/>
              <a:gd name="T7" fmla="*/ 316 h 387"/>
              <a:gd name="T8" fmla="*/ 432 w 449"/>
              <a:gd name="T9" fmla="*/ 313 h 387"/>
              <a:gd name="T10" fmla="*/ 449 w 449"/>
              <a:gd name="T11" fmla="*/ 245 h 387"/>
              <a:gd name="T12" fmla="*/ 427 w 449"/>
              <a:gd name="T13" fmla="*/ 169 h 387"/>
              <a:gd name="T14" fmla="*/ 426 w 449"/>
              <a:gd name="T15" fmla="*/ 168 h 387"/>
              <a:gd name="T16" fmla="*/ 242 w 449"/>
              <a:gd name="T17" fmla="*/ 59 h 387"/>
              <a:gd name="T18" fmla="*/ 221 w 449"/>
              <a:gd name="T19" fmla="*/ 56 h 387"/>
              <a:gd name="T20" fmla="*/ 0 w 449"/>
              <a:gd name="T21" fmla="*/ 0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9" h="387">
                <a:moveTo>
                  <a:pt x="0" y="0"/>
                </a:moveTo>
                <a:cubicBezTo>
                  <a:pt x="183" y="316"/>
                  <a:pt x="183" y="316"/>
                  <a:pt x="183" y="316"/>
                </a:cubicBezTo>
                <a:cubicBezTo>
                  <a:pt x="208" y="360"/>
                  <a:pt x="256" y="387"/>
                  <a:pt x="306" y="387"/>
                </a:cubicBezTo>
                <a:cubicBezTo>
                  <a:pt x="357" y="387"/>
                  <a:pt x="404" y="360"/>
                  <a:pt x="430" y="316"/>
                </a:cubicBezTo>
                <a:cubicBezTo>
                  <a:pt x="432" y="313"/>
                  <a:pt x="432" y="313"/>
                  <a:pt x="432" y="313"/>
                </a:cubicBezTo>
                <a:cubicBezTo>
                  <a:pt x="443" y="292"/>
                  <a:pt x="449" y="269"/>
                  <a:pt x="449" y="245"/>
                </a:cubicBezTo>
                <a:cubicBezTo>
                  <a:pt x="449" y="218"/>
                  <a:pt x="441" y="191"/>
                  <a:pt x="427" y="169"/>
                </a:cubicBezTo>
                <a:cubicBezTo>
                  <a:pt x="426" y="168"/>
                  <a:pt x="426" y="168"/>
                  <a:pt x="426" y="168"/>
                </a:cubicBezTo>
                <a:cubicBezTo>
                  <a:pt x="426" y="167"/>
                  <a:pt x="374" y="81"/>
                  <a:pt x="242" y="59"/>
                </a:cubicBezTo>
                <a:cubicBezTo>
                  <a:pt x="221" y="56"/>
                  <a:pt x="221" y="56"/>
                  <a:pt x="221" y="56"/>
                </a:cubicBezTo>
                <a:cubicBezTo>
                  <a:pt x="135" y="42"/>
                  <a:pt x="57" y="29"/>
                  <a:pt x="0" y="0"/>
                </a:cubicBezTo>
                <a:close/>
              </a:path>
            </a:pathLst>
          </a:custGeom>
          <a:solidFill>
            <a:srgbClr val="F3C9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Calibri" panose="020F0502020204030204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0" name="Shape 2537"/>
          <p:cNvSpPr/>
          <p:nvPr/>
        </p:nvSpPr>
        <p:spPr>
          <a:xfrm>
            <a:off x="2318205" y="3979079"/>
            <a:ext cx="388341" cy="474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13745"/>
                </a:moveTo>
                <a:lnTo>
                  <a:pt x="3600" y="13745"/>
                </a:lnTo>
                <a:cubicBezTo>
                  <a:pt x="3269" y="13745"/>
                  <a:pt x="3000" y="13966"/>
                  <a:pt x="3000" y="14236"/>
                </a:cubicBezTo>
                <a:cubicBezTo>
                  <a:pt x="3000" y="14508"/>
                  <a:pt x="3269" y="14727"/>
                  <a:pt x="3600" y="14727"/>
                </a:cubicBezTo>
                <a:lnTo>
                  <a:pt x="14400" y="14727"/>
                </a:lnTo>
                <a:cubicBezTo>
                  <a:pt x="14731" y="14727"/>
                  <a:pt x="15000" y="14508"/>
                  <a:pt x="15000" y="14236"/>
                </a:cubicBezTo>
                <a:cubicBezTo>
                  <a:pt x="15000" y="13966"/>
                  <a:pt x="14731" y="13745"/>
                  <a:pt x="14400" y="13745"/>
                </a:cubicBezTo>
                <a:moveTo>
                  <a:pt x="3000" y="11291"/>
                </a:moveTo>
                <a:cubicBezTo>
                  <a:pt x="3000" y="11562"/>
                  <a:pt x="3269" y="11782"/>
                  <a:pt x="3600" y="11782"/>
                </a:cubicBezTo>
                <a:lnTo>
                  <a:pt x="18000" y="11782"/>
                </a:lnTo>
                <a:cubicBezTo>
                  <a:pt x="18331" y="11782"/>
                  <a:pt x="18600" y="11562"/>
                  <a:pt x="18600" y="11291"/>
                </a:cubicBezTo>
                <a:cubicBezTo>
                  <a:pt x="18600" y="11020"/>
                  <a:pt x="18331" y="10800"/>
                  <a:pt x="18000" y="10800"/>
                </a:cubicBezTo>
                <a:lnTo>
                  <a:pt x="3600" y="10800"/>
                </a:lnTo>
                <a:cubicBezTo>
                  <a:pt x="3269" y="10800"/>
                  <a:pt x="3000" y="11020"/>
                  <a:pt x="3000" y="11291"/>
                </a:cubicBezTo>
                <a:moveTo>
                  <a:pt x="20400" y="20618"/>
                </a:moveTo>
                <a:lnTo>
                  <a:pt x="6600" y="20618"/>
                </a:lnTo>
                <a:lnTo>
                  <a:pt x="1200" y="16200"/>
                </a:lnTo>
                <a:lnTo>
                  <a:pt x="1200" y="2945"/>
                </a:lnTo>
                <a:lnTo>
                  <a:pt x="4200" y="2945"/>
                </a:lnTo>
                <a:lnTo>
                  <a:pt x="4200" y="4418"/>
                </a:lnTo>
                <a:cubicBezTo>
                  <a:pt x="4200" y="4690"/>
                  <a:pt x="4469" y="4909"/>
                  <a:pt x="4800" y="4909"/>
                </a:cubicBezTo>
                <a:cubicBezTo>
                  <a:pt x="5131" y="4909"/>
                  <a:pt x="5400" y="4690"/>
                  <a:pt x="5400" y="4418"/>
                </a:cubicBezTo>
                <a:lnTo>
                  <a:pt x="5400" y="2945"/>
                </a:lnTo>
                <a:lnTo>
                  <a:pt x="6600" y="2945"/>
                </a:lnTo>
                <a:lnTo>
                  <a:pt x="6600" y="4418"/>
                </a:lnTo>
                <a:cubicBezTo>
                  <a:pt x="6600" y="4690"/>
                  <a:pt x="6869" y="4909"/>
                  <a:pt x="7200" y="4909"/>
                </a:cubicBezTo>
                <a:cubicBezTo>
                  <a:pt x="7531" y="4909"/>
                  <a:pt x="7800" y="4690"/>
                  <a:pt x="7800" y="4418"/>
                </a:cubicBezTo>
                <a:lnTo>
                  <a:pt x="7800" y="2945"/>
                </a:lnTo>
                <a:lnTo>
                  <a:pt x="9000" y="2945"/>
                </a:lnTo>
                <a:lnTo>
                  <a:pt x="9000" y="4418"/>
                </a:lnTo>
                <a:cubicBezTo>
                  <a:pt x="9000" y="4690"/>
                  <a:pt x="9269" y="4909"/>
                  <a:pt x="9600" y="4909"/>
                </a:cubicBezTo>
                <a:cubicBezTo>
                  <a:pt x="9931" y="4909"/>
                  <a:pt x="10200" y="4690"/>
                  <a:pt x="10200" y="4418"/>
                </a:cubicBezTo>
                <a:lnTo>
                  <a:pt x="10200" y="2945"/>
                </a:lnTo>
                <a:lnTo>
                  <a:pt x="11400" y="2945"/>
                </a:lnTo>
                <a:lnTo>
                  <a:pt x="11400" y="4418"/>
                </a:lnTo>
                <a:cubicBezTo>
                  <a:pt x="11400" y="4690"/>
                  <a:pt x="11669" y="4909"/>
                  <a:pt x="12000" y="4909"/>
                </a:cubicBezTo>
                <a:cubicBezTo>
                  <a:pt x="12331" y="4909"/>
                  <a:pt x="12600" y="4690"/>
                  <a:pt x="12600" y="4418"/>
                </a:cubicBezTo>
                <a:lnTo>
                  <a:pt x="12600" y="2945"/>
                </a:lnTo>
                <a:lnTo>
                  <a:pt x="13800" y="2945"/>
                </a:lnTo>
                <a:lnTo>
                  <a:pt x="13800" y="4418"/>
                </a:lnTo>
                <a:cubicBezTo>
                  <a:pt x="13800" y="4690"/>
                  <a:pt x="14069" y="4909"/>
                  <a:pt x="14400" y="4909"/>
                </a:cubicBezTo>
                <a:cubicBezTo>
                  <a:pt x="14731" y="4909"/>
                  <a:pt x="15000" y="4690"/>
                  <a:pt x="15000" y="4418"/>
                </a:cubicBezTo>
                <a:lnTo>
                  <a:pt x="15000" y="2945"/>
                </a:lnTo>
                <a:lnTo>
                  <a:pt x="16200" y="2945"/>
                </a:lnTo>
                <a:lnTo>
                  <a:pt x="16200" y="4418"/>
                </a:lnTo>
                <a:cubicBezTo>
                  <a:pt x="16200" y="4690"/>
                  <a:pt x="16469" y="4909"/>
                  <a:pt x="16800" y="4909"/>
                </a:cubicBezTo>
                <a:cubicBezTo>
                  <a:pt x="17131" y="4909"/>
                  <a:pt x="17400" y="4690"/>
                  <a:pt x="17400" y="4418"/>
                </a:cubicBezTo>
                <a:lnTo>
                  <a:pt x="17400" y="2945"/>
                </a:lnTo>
                <a:lnTo>
                  <a:pt x="20400" y="2945"/>
                </a:lnTo>
                <a:cubicBezTo>
                  <a:pt x="20400" y="2945"/>
                  <a:pt x="20400" y="20618"/>
                  <a:pt x="20400" y="20618"/>
                </a:cubicBezTo>
                <a:close/>
                <a:moveTo>
                  <a:pt x="1200" y="20618"/>
                </a:moveTo>
                <a:lnTo>
                  <a:pt x="1200" y="17673"/>
                </a:lnTo>
                <a:lnTo>
                  <a:pt x="4800" y="20618"/>
                </a:lnTo>
                <a:cubicBezTo>
                  <a:pt x="4800" y="20618"/>
                  <a:pt x="1200" y="20618"/>
                  <a:pt x="1200" y="20618"/>
                </a:cubicBezTo>
                <a:close/>
                <a:moveTo>
                  <a:pt x="20400" y="1964"/>
                </a:moveTo>
                <a:lnTo>
                  <a:pt x="17400" y="1964"/>
                </a:lnTo>
                <a:lnTo>
                  <a:pt x="17400" y="491"/>
                </a:lnTo>
                <a:cubicBezTo>
                  <a:pt x="17400" y="220"/>
                  <a:pt x="17131" y="0"/>
                  <a:pt x="16800" y="0"/>
                </a:cubicBezTo>
                <a:cubicBezTo>
                  <a:pt x="16469" y="0"/>
                  <a:pt x="16200" y="220"/>
                  <a:pt x="16200" y="491"/>
                </a:cubicBezTo>
                <a:lnTo>
                  <a:pt x="16200" y="1964"/>
                </a:lnTo>
                <a:lnTo>
                  <a:pt x="15000" y="1964"/>
                </a:lnTo>
                <a:lnTo>
                  <a:pt x="15000" y="491"/>
                </a:lnTo>
                <a:cubicBezTo>
                  <a:pt x="15000" y="220"/>
                  <a:pt x="14731" y="0"/>
                  <a:pt x="14400" y="0"/>
                </a:cubicBezTo>
                <a:cubicBezTo>
                  <a:pt x="14069" y="0"/>
                  <a:pt x="13800" y="220"/>
                  <a:pt x="13800" y="491"/>
                </a:cubicBezTo>
                <a:lnTo>
                  <a:pt x="13800" y="1964"/>
                </a:lnTo>
                <a:lnTo>
                  <a:pt x="12600" y="1964"/>
                </a:lnTo>
                <a:lnTo>
                  <a:pt x="12600" y="491"/>
                </a:lnTo>
                <a:cubicBezTo>
                  <a:pt x="12600" y="220"/>
                  <a:pt x="12331" y="0"/>
                  <a:pt x="12000" y="0"/>
                </a:cubicBezTo>
                <a:cubicBezTo>
                  <a:pt x="11669" y="0"/>
                  <a:pt x="11400" y="220"/>
                  <a:pt x="11400" y="491"/>
                </a:cubicBezTo>
                <a:lnTo>
                  <a:pt x="11400" y="1964"/>
                </a:lnTo>
                <a:lnTo>
                  <a:pt x="10200" y="1964"/>
                </a:lnTo>
                <a:lnTo>
                  <a:pt x="10200" y="491"/>
                </a:lnTo>
                <a:cubicBezTo>
                  <a:pt x="10200" y="220"/>
                  <a:pt x="9931" y="0"/>
                  <a:pt x="9600" y="0"/>
                </a:cubicBezTo>
                <a:cubicBezTo>
                  <a:pt x="9269" y="0"/>
                  <a:pt x="9000" y="220"/>
                  <a:pt x="9000" y="491"/>
                </a:cubicBezTo>
                <a:lnTo>
                  <a:pt x="9000" y="1964"/>
                </a:lnTo>
                <a:lnTo>
                  <a:pt x="7800" y="1964"/>
                </a:lnTo>
                <a:lnTo>
                  <a:pt x="7800" y="491"/>
                </a:lnTo>
                <a:cubicBezTo>
                  <a:pt x="7800" y="220"/>
                  <a:pt x="7531" y="0"/>
                  <a:pt x="7200" y="0"/>
                </a:cubicBezTo>
                <a:cubicBezTo>
                  <a:pt x="6869" y="0"/>
                  <a:pt x="6600" y="220"/>
                  <a:pt x="6600" y="491"/>
                </a:cubicBezTo>
                <a:lnTo>
                  <a:pt x="6600" y="1964"/>
                </a:lnTo>
                <a:lnTo>
                  <a:pt x="5400" y="1964"/>
                </a:lnTo>
                <a:lnTo>
                  <a:pt x="5400" y="491"/>
                </a:lnTo>
                <a:cubicBezTo>
                  <a:pt x="5400" y="220"/>
                  <a:pt x="5131" y="0"/>
                  <a:pt x="4800" y="0"/>
                </a:cubicBezTo>
                <a:cubicBezTo>
                  <a:pt x="4469" y="0"/>
                  <a:pt x="4200" y="220"/>
                  <a:pt x="4200" y="491"/>
                </a:cubicBezTo>
                <a:lnTo>
                  <a:pt x="4200" y="1964"/>
                </a:lnTo>
                <a:lnTo>
                  <a:pt x="1200" y="1964"/>
                </a:lnTo>
                <a:cubicBezTo>
                  <a:pt x="538" y="1964"/>
                  <a:pt x="0" y="2404"/>
                  <a:pt x="0" y="2945"/>
                </a:cubicBezTo>
                <a:lnTo>
                  <a:pt x="0" y="20618"/>
                </a:lnTo>
                <a:cubicBezTo>
                  <a:pt x="0" y="21161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1"/>
                  <a:pt x="21600" y="20618"/>
                </a:cubicBezTo>
                <a:lnTo>
                  <a:pt x="21600" y="2945"/>
                </a:lnTo>
                <a:cubicBezTo>
                  <a:pt x="21600" y="2404"/>
                  <a:pt x="21062" y="1964"/>
                  <a:pt x="20400" y="1964"/>
                </a:cubicBezTo>
                <a:moveTo>
                  <a:pt x="3600" y="8836"/>
                </a:moveTo>
                <a:lnTo>
                  <a:pt x="10800" y="8836"/>
                </a:lnTo>
                <a:cubicBezTo>
                  <a:pt x="11131" y="8836"/>
                  <a:pt x="11400" y="8617"/>
                  <a:pt x="11400" y="8345"/>
                </a:cubicBezTo>
                <a:cubicBezTo>
                  <a:pt x="11400" y="8075"/>
                  <a:pt x="11131" y="7855"/>
                  <a:pt x="10800" y="7855"/>
                </a:cubicBezTo>
                <a:lnTo>
                  <a:pt x="3600" y="7855"/>
                </a:lnTo>
                <a:cubicBezTo>
                  <a:pt x="3269" y="7855"/>
                  <a:pt x="3000" y="8075"/>
                  <a:pt x="3000" y="8345"/>
                </a:cubicBezTo>
                <a:cubicBezTo>
                  <a:pt x="3000" y="8617"/>
                  <a:pt x="3269" y="8836"/>
                  <a:pt x="3600" y="8836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710179" y="4978910"/>
            <a:ext cx="2801722" cy="1135358"/>
            <a:chOff x="1626835" y="2349127"/>
            <a:chExt cx="2492110" cy="1009892"/>
          </a:xfrm>
        </p:grpSpPr>
        <p:sp>
          <p:nvSpPr>
            <p:cNvPr id="22" name="文本框 21"/>
            <p:cNvSpPr txBox="1"/>
            <p:nvPr/>
          </p:nvSpPr>
          <p:spPr>
            <a:xfrm>
              <a:off x="1806000" y="2349127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charset="0"/>
                  <a:cs typeface="Calibri" panose="020F0502020204030204" charset="0"/>
                </a:rPr>
                <a:t>Title text addition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626835" y="2687681"/>
              <a:ext cx="2492110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The user can demonstrate on a projector or computer, or print the presentation and make it </a:t>
              </a:r>
              <a:r>
                <a: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film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278761" y="4978910"/>
            <a:ext cx="2801722" cy="1135358"/>
            <a:chOff x="1626835" y="2349127"/>
            <a:chExt cx="2492110" cy="1009892"/>
          </a:xfrm>
        </p:grpSpPr>
        <p:sp>
          <p:nvSpPr>
            <p:cNvPr id="25" name="文本框 24"/>
            <p:cNvSpPr txBox="1"/>
            <p:nvPr/>
          </p:nvSpPr>
          <p:spPr>
            <a:xfrm>
              <a:off x="1806000" y="2349127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charset="0"/>
                  <a:cs typeface="Calibri" panose="020F0502020204030204" charset="0"/>
                </a:rPr>
                <a:t>Title text addition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626835" y="2687681"/>
              <a:ext cx="2492110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The user can demonstrate on a projector or computer, or print the presentation and make it </a:t>
              </a:r>
              <a:r>
                <a: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film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111514" y="4978910"/>
            <a:ext cx="2801722" cy="1135358"/>
            <a:chOff x="1626835" y="2349127"/>
            <a:chExt cx="2492110" cy="1009892"/>
          </a:xfrm>
        </p:grpSpPr>
        <p:sp>
          <p:nvSpPr>
            <p:cNvPr id="28" name="文本框 27"/>
            <p:cNvSpPr txBox="1"/>
            <p:nvPr/>
          </p:nvSpPr>
          <p:spPr>
            <a:xfrm>
              <a:off x="1806000" y="2349127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charset="0"/>
                  <a:cs typeface="Calibri" panose="020F0502020204030204" charset="0"/>
                </a:rPr>
                <a:t>Title text addition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626835" y="2687681"/>
              <a:ext cx="2492110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The user can demonstrate on a projector or computer, or print the presentation and make it </a:t>
              </a:r>
              <a:r>
                <a: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film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1"/>
          <a:srcRect r="43866" b="35615"/>
          <a:stretch>
            <a:fillRect/>
          </a:stretch>
        </p:blipFill>
        <p:spPr>
          <a:xfrm>
            <a:off x="469450" y="178474"/>
            <a:ext cx="2924382" cy="2107526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3012677" y="438021"/>
            <a:ext cx="60949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03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Title text addition</a:t>
            </a:r>
            <a:endParaRPr lang="zh-CN" altLang="en-US" sz="6000" b="1" dirty="0">
              <a:solidFill>
                <a:srgbClr val="03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/>
          <a:srcRect l="54783"/>
          <a:stretch>
            <a:fillRect/>
          </a:stretch>
        </p:blipFill>
        <p:spPr>
          <a:xfrm rot="5400000" flipH="1">
            <a:off x="9377519" y="-261480"/>
            <a:ext cx="2355628" cy="327333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627" y="1571307"/>
            <a:ext cx="5550547" cy="126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431169" y="-1799479"/>
            <a:ext cx="1182674" cy="1273318"/>
          </a:xfrm>
          <a:prstGeom prst="rect">
            <a:avLst/>
          </a:prstGeom>
          <a:solidFill>
            <a:srgbClr val="90C9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Calibri" panose="020F05020202040302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13843" y="-1799479"/>
            <a:ext cx="1182674" cy="1273318"/>
          </a:xfrm>
          <a:prstGeom prst="rect">
            <a:avLst/>
          </a:prstGeom>
          <a:solidFill>
            <a:srgbClr val="F3C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Calibri" panose="020F0502020204030204" charset="0"/>
            </a:endParaRPr>
          </a:p>
        </p:txBody>
      </p:sp>
      <p:sp>
        <p:nvSpPr>
          <p:cNvPr id="10" name="Freeform 11"/>
          <p:cNvSpPr/>
          <p:nvPr/>
        </p:nvSpPr>
        <p:spPr bwMode="auto">
          <a:xfrm>
            <a:off x="1708918" y="2986052"/>
            <a:ext cx="1592709" cy="1876488"/>
          </a:xfrm>
          <a:custGeom>
            <a:avLst/>
            <a:gdLst>
              <a:gd name="T0" fmla="*/ 449 w 449"/>
              <a:gd name="T1" fmla="*/ 381 h 529"/>
              <a:gd name="T2" fmla="*/ 394 w 449"/>
              <a:gd name="T3" fmla="*/ 450 h 529"/>
              <a:gd name="T4" fmla="*/ 56 w 449"/>
              <a:gd name="T5" fmla="*/ 522 h 529"/>
              <a:gd name="T6" fmla="*/ 0 w 449"/>
              <a:gd name="T7" fmla="*/ 477 h 529"/>
              <a:gd name="T8" fmla="*/ 0 w 449"/>
              <a:gd name="T9" fmla="*/ 51 h 529"/>
              <a:gd name="T10" fmla="*/ 56 w 449"/>
              <a:gd name="T11" fmla="*/ 6 h 529"/>
              <a:gd name="T12" fmla="*/ 394 w 449"/>
              <a:gd name="T13" fmla="*/ 79 h 529"/>
              <a:gd name="T14" fmla="*/ 449 w 449"/>
              <a:gd name="T15" fmla="*/ 147 h 529"/>
              <a:gd name="T16" fmla="*/ 449 w 449"/>
              <a:gd name="T17" fmla="*/ 381 h 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9" h="529">
                <a:moveTo>
                  <a:pt x="449" y="381"/>
                </a:moveTo>
                <a:cubicBezTo>
                  <a:pt x="449" y="412"/>
                  <a:pt x="424" y="443"/>
                  <a:pt x="394" y="450"/>
                </a:cubicBezTo>
                <a:cubicBezTo>
                  <a:pt x="56" y="522"/>
                  <a:pt x="56" y="522"/>
                  <a:pt x="56" y="522"/>
                </a:cubicBezTo>
                <a:cubicBezTo>
                  <a:pt x="25" y="529"/>
                  <a:pt x="0" y="509"/>
                  <a:pt x="0" y="477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20"/>
                  <a:pt x="25" y="0"/>
                  <a:pt x="56" y="6"/>
                </a:cubicBezTo>
                <a:cubicBezTo>
                  <a:pt x="394" y="79"/>
                  <a:pt x="394" y="79"/>
                  <a:pt x="394" y="79"/>
                </a:cubicBezTo>
                <a:cubicBezTo>
                  <a:pt x="424" y="85"/>
                  <a:pt x="449" y="116"/>
                  <a:pt x="449" y="147"/>
                </a:cubicBezTo>
                <a:lnTo>
                  <a:pt x="449" y="381"/>
                </a:lnTo>
                <a:close/>
              </a:path>
            </a:pathLst>
          </a:custGeom>
          <a:solidFill>
            <a:srgbClr val="90C9D5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1" name="Freeform 12"/>
          <p:cNvSpPr>
            <a:spLocks noEditPoints="1"/>
          </p:cNvSpPr>
          <p:nvPr/>
        </p:nvSpPr>
        <p:spPr bwMode="auto">
          <a:xfrm>
            <a:off x="2308401" y="3425908"/>
            <a:ext cx="393743" cy="574652"/>
          </a:xfrm>
          <a:custGeom>
            <a:avLst/>
            <a:gdLst>
              <a:gd name="T0" fmla="*/ 30 w 111"/>
              <a:gd name="T1" fmla="*/ 124 h 162"/>
              <a:gd name="T2" fmla="*/ 31 w 111"/>
              <a:gd name="T3" fmla="*/ 133 h 162"/>
              <a:gd name="T4" fmla="*/ 56 w 111"/>
              <a:gd name="T5" fmla="*/ 137 h 162"/>
              <a:gd name="T6" fmla="*/ 80 w 111"/>
              <a:gd name="T7" fmla="*/ 133 h 162"/>
              <a:gd name="T8" fmla="*/ 81 w 111"/>
              <a:gd name="T9" fmla="*/ 124 h 162"/>
              <a:gd name="T10" fmla="*/ 56 w 111"/>
              <a:gd name="T11" fmla="*/ 129 h 162"/>
              <a:gd name="T12" fmla="*/ 30 w 111"/>
              <a:gd name="T13" fmla="*/ 124 h 162"/>
              <a:gd name="T14" fmla="*/ 32 w 111"/>
              <a:gd name="T15" fmla="*/ 140 h 162"/>
              <a:gd name="T16" fmla="*/ 33 w 111"/>
              <a:gd name="T17" fmla="*/ 149 h 162"/>
              <a:gd name="T18" fmla="*/ 41 w 111"/>
              <a:gd name="T19" fmla="*/ 153 h 162"/>
              <a:gd name="T20" fmla="*/ 41 w 111"/>
              <a:gd name="T21" fmla="*/ 158 h 162"/>
              <a:gd name="T22" fmla="*/ 56 w 111"/>
              <a:gd name="T23" fmla="*/ 162 h 162"/>
              <a:gd name="T24" fmla="*/ 70 w 111"/>
              <a:gd name="T25" fmla="*/ 158 h 162"/>
              <a:gd name="T26" fmla="*/ 70 w 111"/>
              <a:gd name="T27" fmla="*/ 153 h 162"/>
              <a:gd name="T28" fmla="*/ 78 w 111"/>
              <a:gd name="T29" fmla="*/ 149 h 162"/>
              <a:gd name="T30" fmla="*/ 79 w 111"/>
              <a:gd name="T31" fmla="*/ 140 h 162"/>
              <a:gd name="T32" fmla="*/ 56 w 111"/>
              <a:gd name="T33" fmla="*/ 144 h 162"/>
              <a:gd name="T34" fmla="*/ 32 w 111"/>
              <a:gd name="T35" fmla="*/ 140 h 162"/>
              <a:gd name="T36" fmla="*/ 56 w 111"/>
              <a:gd name="T37" fmla="*/ 22 h 162"/>
              <a:gd name="T38" fmla="*/ 59 w 111"/>
              <a:gd name="T39" fmla="*/ 20 h 162"/>
              <a:gd name="T40" fmla="*/ 56 w 111"/>
              <a:gd name="T41" fmla="*/ 17 h 162"/>
              <a:gd name="T42" fmla="*/ 17 w 111"/>
              <a:gd name="T43" fmla="*/ 55 h 162"/>
              <a:gd name="T44" fmla="*/ 20 w 111"/>
              <a:gd name="T45" fmla="*/ 58 h 162"/>
              <a:gd name="T46" fmla="*/ 23 w 111"/>
              <a:gd name="T47" fmla="*/ 55 h 162"/>
              <a:gd name="T48" fmla="*/ 56 w 111"/>
              <a:gd name="T49" fmla="*/ 22 h 162"/>
              <a:gd name="T50" fmla="*/ 56 w 111"/>
              <a:gd name="T51" fmla="*/ 0 h 162"/>
              <a:gd name="T52" fmla="*/ 0 w 111"/>
              <a:gd name="T53" fmla="*/ 55 h 162"/>
              <a:gd name="T54" fmla="*/ 27 w 111"/>
              <a:gd name="T55" fmla="*/ 103 h 162"/>
              <a:gd name="T56" fmla="*/ 29 w 111"/>
              <a:gd name="T57" fmla="*/ 117 h 162"/>
              <a:gd name="T58" fmla="*/ 56 w 111"/>
              <a:gd name="T59" fmla="*/ 122 h 162"/>
              <a:gd name="T60" fmla="*/ 82 w 111"/>
              <a:gd name="T61" fmla="*/ 117 h 162"/>
              <a:gd name="T62" fmla="*/ 84 w 111"/>
              <a:gd name="T63" fmla="*/ 103 h 162"/>
              <a:gd name="T64" fmla="*/ 111 w 111"/>
              <a:gd name="T65" fmla="*/ 55 h 162"/>
              <a:gd name="T66" fmla="*/ 56 w 111"/>
              <a:gd name="T67" fmla="*/ 0 h 162"/>
              <a:gd name="T68" fmla="*/ 76 w 111"/>
              <a:gd name="T69" fmla="*/ 96 h 162"/>
              <a:gd name="T70" fmla="*/ 75 w 111"/>
              <a:gd name="T71" fmla="*/ 110 h 162"/>
              <a:gd name="T72" fmla="*/ 56 w 111"/>
              <a:gd name="T73" fmla="*/ 113 h 162"/>
              <a:gd name="T74" fmla="*/ 36 w 111"/>
              <a:gd name="T75" fmla="*/ 110 h 162"/>
              <a:gd name="T76" fmla="*/ 35 w 111"/>
              <a:gd name="T77" fmla="*/ 96 h 162"/>
              <a:gd name="T78" fmla="*/ 10 w 111"/>
              <a:gd name="T79" fmla="*/ 55 h 162"/>
              <a:gd name="T80" fmla="*/ 56 w 111"/>
              <a:gd name="T81" fmla="*/ 9 h 162"/>
              <a:gd name="T82" fmla="*/ 102 w 111"/>
              <a:gd name="T83" fmla="*/ 55 h 162"/>
              <a:gd name="T84" fmla="*/ 76 w 111"/>
              <a:gd name="T85" fmla="*/ 96 h 162"/>
              <a:gd name="T86" fmla="*/ 68 w 111"/>
              <a:gd name="T87" fmla="*/ 76 h 162"/>
              <a:gd name="T88" fmla="*/ 56 w 111"/>
              <a:gd name="T89" fmla="*/ 53 h 162"/>
              <a:gd name="T90" fmla="*/ 43 w 111"/>
              <a:gd name="T91" fmla="*/ 76 h 162"/>
              <a:gd name="T92" fmla="*/ 38 w 111"/>
              <a:gd name="T93" fmla="*/ 65 h 162"/>
              <a:gd name="T94" fmla="*/ 30 w 111"/>
              <a:gd name="T95" fmla="*/ 69 h 162"/>
              <a:gd name="T96" fmla="*/ 43 w 111"/>
              <a:gd name="T97" fmla="*/ 95 h 162"/>
              <a:gd name="T98" fmla="*/ 56 w 111"/>
              <a:gd name="T99" fmla="*/ 72 h 162"/>
              <a:gd name="T100" fmla="*/ 69 w 111"/>
              <a:gd name="T101" fmla="*/ 95 h 162"/>
              <a:gd name="T102" fmla="*/ 81 w 111"/>
              <a:gd name="T103" fmla="*/ 69 h 162"/>
              <a:gd name="T104" fmla="*/ 73 w 111"/>
              <a:gd name="T105" fmla="*/ 65 h 162"/>
              <a:gd name="T106" fmla="*/ 68 w 111"/>
              <a:gd name="T107" fmla="*/ 76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1" h="162">
                <a:moveTo>
                  <a:pt x="30" y="124"/>
                </a:moveTo>
                <a:cubicBezTo>
                  <a:pt x="31" y="133"/>
                  <a:pt x="31" y="133"/>
                  <a:pt x="31" y="133"/>
                </a:cubicBezTo>
                <a:cubicBezTo>
                  <a:pt x="38" y="136"/>
                  <a:pt x="47" y="137"/>
                  <a:pt x="56" y="137"/>
                </a:cubicBezTo>
                <a:cubicBezTo>
                  <a:pt x="64" y="137"/>
                  <a:pt x="73" y="136"/>
                  <a:pt x="80" y="133"/>
                </a:cubicBezTo>
                <a:cubicBezTo>
                  <a:pt x="81" y="124"/>
                  <a:pt x="81" y="124"/>
                  <a:pt x="81" y="124"/>
                </a:cubicBezTo>
                <a:cubicBezTo>
                  <a:pt x="74" y="127"/>
                  <a:pt x="65" y="129"/>
                  <a:pt x="56" y="129"/>
                </a:cubicBezTo>
                <a:cubicBezTo>
                  <a:pt x="46" y="129"/>
                  <a:pt x="38" y="127"/>
                  <a:pt x="30" y="124"/>
                </a:cubicBezTo>
                <a:close/>
                <a:moveTo>
                  <a:pt x="32" y="140"/>
                </a:moveTo>
                <a:cubicBezTo>
                  <a:pt x="33" y="149"/>
                  <a:pt x="33" y="149"/>
                  <a:pt x="33" y="149"/>
                </a:cubicBezTo>
                <a:cubicBezTo>
                  <a:pt x="33" y="149"/>
                  <a:pt x="35" y="151"/>
                  <a:pt x="41" y="153"/>
                </a:cubicBezTo>
                <a:cubicBezTo>
                  <a:pt x="41" y="158"/>
                  <a:pt x="41" y="158"/>
                  <a:pt x="41" y="158"/>
                </a:cubicBezTo>
                <a:cubicBezTo>
                  <a:pt x="41" y="158"/>
                  <a:pt x="45" y="162"/>
                  <a:pt x="56" y="162"/>
                </a:cubicBezTo>
                <a:cubicBezTo>
                  <a:pt x="67" y="162"/>
                  <a:pt x="70" y="158"/>
                  <a:pt x="70" y="158"/>
                </a:cubicBezTo>
                <a:cubicBezTo>
                  <a:pt x="70" y="153"/>
                  <a:pt x="70" y="153"/>
                  <a:pt x="70" y="153"/>
                </a:cubicBezTo>
                <a:cubicBezTo>
                  <a:pt x="76" y="151"/>
                  <a:pt x="78" y="149"/>
                  <a:pt x="78" y="149"/>
                </a:cubicBezTo>
                <a:cubicBezTo>
                  <a:pt x="79" y="140"/>
                  <a:pt x="79" y="140"/>
                  <a:pt x="79" y="140"/>
                </a:cubicBezTo>
                <a:cubicBezTo>
                  <a:pt x="72" y="142"/>
                  <a:pt x="64" y="144"/>
                  <a:pt x="56" y="144"/>
                </a:cubicBezTo>
                <a:cubicBezTo>
                  <a:pt x="47" y="144"/>
                  <a:pt x="39" y="142"/>
                  <a:pt x="32" y="140"/>
                </a:cubicBezTo>
                <a:close/>
                <a:moveTo>
                  <a:pt x="56" y="22"/>
                </a:moveTo>
                <a:cubicBezTo>
                  <a:pt x="57" y="22"/>
                  <a:pt x="59" y="21"/>
                  <a:pt x="59" y="20"/>
                </a:cubicBezTo>
                <a:cubicBezTo>
                  <a:pt x="59" y="18"/>
                  <a:pt x="57" y="17"/>
                  <a:pt x="56" y="17"/>
                </a:cubicBezTo>
                <a:cubicBezTo>
                  <a:pt x="34" y="17"/>
                  <a:pt x="17" y="34"/>
                  <a:pt x="17" y="55"/>
                </a:cubicBezTo>
                <a:cubicBezTo>
                  <a:pt x="17" y="57"/>
                  <a:pt x="18" y="58"/>
                  <a:pt x="20" y="58"/>
                </a:cubicBezTo>
                <a:cubicBezTo>
                  <a:pt x="21" y="58"/>
                  <a:pt x="23" y="57"/>
                  <a:pt x="23" y="55"/>
                </a:cubicBezTo>
                <a:cubicBezTo>
                  <a:pt x="23" y="37"/>
                  <a:pt x="37" y="22"/>
                  <a:pt x="56" y="22"/>
                </a:cubicBezTo>
                <a:close/>
                <a:moveTo>
                  <a:pt x="56" y="0"/>
                </a:moveTo>
                <a:cubicBezTo>
                  <a:pt x="25" y="0"/>
                  <a:pt x="0" y="25"/>
                  <a:pt x="0" y="55"/>
                </a:cubicBezTo>
                <a:cubicBezTo>
                  <a:pt x="0" y="75"/>
                  <a:pt x="11" y="93"/>
                  <a:pt x="27" y="103"/>
                </a:cubicBezTo>
                <a:cubicBezTo>
                  <a:pt x="29" y="117"/>
                  <a:pt x="29" y="117"/>
                  <a:pt x="29" y="117"/>
                </a:cubicBezTo>
                <a:cubicBezTo>
                  <a:pt x="37" y="120"/>
                  <a:pt x="46" y="122"/>
                  <a:pt x="56" y="122"/>
                </a:cubicBezTo>
                <a:cubicBezTo>
                  <a:pt x="65" y="122"/>
                  <a:pt x="75" y="120"/>
                  <a:pt x="82" y="117"/>
                </a:cubicBezTo>
                <a:cubicBezTo>
                  <a:pt x="84" y="103"/>
                  <a:pt x="84" y="103"/>
                  <a:pt x="84" y="103"/>
                </a:cubicBezTo>
                <a:cubicBezTo>
                  <a:pt x="101" y="93"/>
                  <a:pt x="111" y="75"/>
                  <a:pt x="111" y="55"/>
                </a:cubicBezTo>
                <a:cubicBezTo>
                  <a:pt x="111" y="25"/>
                  <a:pt x="86" y="0"/>
                  <a:pt x="56" y="0"/>
                </a:cubicBezTo>
                <a:close/>
                <a:moveTo>
                  <a:pt x="76" y="96"/>
                </a:moveTo>
                <a:cubicBezTo>
                  <a:pt x="75" y="110"/>
                  <a:pt x="75" y="110"/>
                  <a:pt x="75" y="110"/>
                </a:cubicBezTo>
                <a:cubicBezTo>
                  <a:pt x="75" y="110"/>
                  <a:pt x="70" y="113"/>
                  <a:pt x="56" y="113"/>
                </a:cubicBezTo>
                <a:cubicBezTo>
                  <a:pt x="41" y="113"/>
                  <a:pt x="36" y="110"/>
                  <a:pt x="36" y="110"/>
                </a:cubicBezTo>
                <a:cubicBezTo>
                  <a:pt x="35" y="96"/>
                  <a:pt x="35" y="96"/>
                  <a:pt x="35" y="96"/>
                </a:cubicBezTo>
                <a:cubicBezTo>
                  <a:pt x="20" y="89"/>
                  <a:pt x="10" y="73"/>
                  <a:pt x="10" y="55"/>
                </a:cubicBezTo>
                <a:cubicBezTo>
                  <a:pt x="10" y="30"/>
                  <a:pt x="30" y="9"/>
                  <a:pt x="56" y="9"/>
                </a:cubicBezTo>
                <a:cubicBezTo>
                  <a:pt x="81" y="9"/>
                  <a:pt x="102" y="30"/>
                  <a:pt x="102" y="55"/>
                </a:cubicBezTo>
                <a:cubicBezTo>
                  <a:pt x="102" y="73"/>
                  <a:pt x="91" y="89"/>
                  <a:pt x="76" y="96"/>
                </a:cubicBezTo>
                <a:close/>
                <a:moveTo>
                  <a:pt x="68" y="76"/>
                </a:moveTo>
                <a:cubicBezTo>
                  <a:pt x="56" y="53"/>
                  <a:pt x="56" y="53"/>
                  <a:pt x="56" y="53"/>
                </a:cubicBezTo>
                <a:cubicBezTo>
                  <a:pt x="43" y="76"/>
                  <a:pt x="43" y="76"/>
                  <a:pt x="43" y="76"/>
                </a:cubicBezTo>
                <a:cubicBezTo>
                  <a:pt x="38" y="65"/>
                  <a:pt x="38" y="65"/>
                  <a:pt x="38" y="65"/>
                </a:cubicBezTo>
                <a:cubicBezTo>
                  <a:pt x="30" y="69"/>
                  <a:pt x="30" y="69"/>
                  <a:pt x="30" y="69"/>
                </a:cubicBezTo>
                <a:cubicBezTo>
                  <a:pt x="43" y="95"/>
                  <a:pt x="43" y="95"/>
                  <a:pt x="43" y="95"/>
                </a:cubicBezTo>
                <a:cubicBezTo>
                  <a:pt x="56" y="72"/>
                  <a:pt x="56" y="72"/>
                  <a:pt x="56" y="72"/>
                </a:cubicBezTo>
                <a:cubicBezTo>
                  <a:pt x="69" y="95"/>
                  <a:pt x="69" y="95"/>
                  <a:pt x="69" y="95"/>
                </a:cubicBezTo>
                <a:cubicBezTo>
                  <a:pt x="81" y="69"/>
                  <a:pt x="81" y="69"/>
                  <a:pt x="81" y="69"/>
                </a:cubicBezTo>
                <a:cubicBezTo>
                  <a:pt x="73" y="65"/>
                  <a:pt x="73" y="65"/>
                  <a:pt x="73" y="65"/>
                </a:cubicBezTo>
                <a:lnTo>
                  <a:pt x="68" y="7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4" name="Freeform 13"/>
          <p:cNvSpPr/>
          <p:nvPr/>
        </p:nvSpPr>
        <p:spPr bwMode="auto">
          <a:xfrm>
            <a:off x="3503818" y="2986052"/>
            <a:ext cx="1590936" cy="1876488"/>
          </a:xfrm>
          <a:custGeom>
            <a:avLst/>
            <a:gdLst>
              <a:gd name="T0" fmla="*/ 449 w 449"/>
              <a:gd name="T1" fmla="*/ 381 h 529"/>
              <a:gd name="T2" fmla="*/ 393 w 449"/>
              <a:gd name="T3" fmla="*/ 450 h 529"/>
              <a:gd name="T4" fmla="*/ 55 w 449"/>
              <a:gd name="T5" fmla="*/ 522 h 529"/>
              <a:gd name="T6" fmla="*/ 0 w 449"/>
              <a:gd name="T7" fmla="*/ 477 h 529"/>
              <a:gd name="T8" fmla="*/ 0 w 449"/>
              <a:gd name="T9" fmla="*/ 51 h 529"/>
              <a:gd name="T10" fmla="*/ 55 w 449"/>
              <a:gd name="T11" fmla="*/ 6 h 529"/>
              <a:gd name="T12" fmla="*/ 393 w 449"/>
              <a:gd name="T13" fmla="*/ 79 h 529"/>
              <a:gd name="T14" fmla="*/ 449 w 449"/>
              <a:gd name="T15" fmla="*/ 147 h 529"/>
              <a:gd name="T16" fmla="*/ 449 w 449"/>
              <a:gd name="T17" fmla="*/ 381 h 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9" h="529">
                <a:moveTo>
                  <a:pt x="449" y="381"/>
                </a:moveTo>
                <a:cubicBezTo>
                  <a:pt x="449" y="412"/>
                  <a:pt x="424" y="443"/>
                  <a:pt x="393" y="450"/>
                </a:cubicBezTo>
                <a:cubicBezTo>
                  <a:pt x="55" y="522"/>
                  <a:pt x="55" y="522"/>
                  <a:pt x="55" y="522"/>
                </a:cubicBezTo>
                <a:cubicBezTo>
                  <a:pt x="25" y="529"/>
                  <a:pt x="0" y="509"/>
                  <a:pt x="0" y="477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20"/>
                  <a:pt x="25" y="0"/>
                  <a:pt x="55" y="6"/>
                </a:cubicBezTo>
                <a:cubicBezTo>
                  <a:pt x="393" y="79"/>
                  <a:pt x="393" y="79"/>
                  <a:pt x="393" y="79"/>
                </a:cubicBezTo>
                <a:cubicBezTo>
                  <a:pt x="424" y="85"/>
                  <a:pt x="449" y="116"/>
                  <a:pt x="449" y="147"/>
                </a:cubicBezTo>
                <a:lnTo>
                  <a:pt x="449" y="381"/>
                </a:lnTo>
                <a:close/>
              </a:path>
            </a:pathLst>
          </a:custGeom>
          <a:solidFill>
            <a:srgbClr val="F3C9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5" name="Freeform 14"/>
          <p:cNvSpPr>
            <a:spLocks noEditPoints="1"/>
          </p:cNvSpPr>
          <p:nvPr/>
        </p:nvSpPr>
        <p:spPr bwMode="auto">
          <a:xfrm>
            <a:off x="4073150" y="3429456"/>
            <a:ext cx="446952" cy="564010"/>
          </a:xfrm>
          <a:custGeom>
            <a:avLst/>
            <a:gdLst>
              <a:gd name="T0" fmla="*/ 182 w 252"/>
              <a:gd name="T1" fmla="*/ 92 h 318"/>
              <a:gd name="T2" fmla="*/ 44 w 252"/>
              <a:gd name="T3" fmla="*/ 92 h 318"/>
              <a:gd name="T4" fmla="*/ 44 w 252"/>
              <a:gd name="T5" fmla="*/ 112 h 318"/>
              <a:gd name="T6" fmla="*/ 182 w 252"/>
              <a:gd name="T7" fmla="*/ 112 h 318"/>
              <a:gd name="T8" fmla="*/ 182 w 252"/>
              <a:gd name="T9" fmla="*/ 92 h 318"/>
              <a:gd name="T10" fmla="*/ 182 w 252"/>
              <a:gd name="T11" fmla="*/ 52 h 318"/>
              <a:gd name="T12" fmla="*/ 44 w 252"/>
              <a:gd name="T13" fmla="*/ 52 h 318"/>
              <a:gd name="T14" fmla="*/ 44 w 252"/>
              <a:gd name="T15" fmla="*/ 72 h 318"/>
              <a:gd name="T16" fmla="*/ 182 w 252"/>
              <a:gd name="T17" fmla="*/ 72 h 318"/>
              <a:gd name="T18" fmla="*/ 182 w 252"/>
              <a:gd name="T19" fmla="*/ 52 h 318"/>
              <a:gd name="T20" fmla="*/ 182 w 252"/>
              <a:gd name="T21" fmla="*/ 130 h 318"/>
              <a:gd name="T22" fmla="*/ 44 w 252"/>
              <a:gd name="T23" fmla="*/ 130 h 318"/>
              <a:gd name="T24" fmla="*/ 44 w 252"/>
              <a:gd name="T25" fmla="*/ 150 h 318"/>
              <a:gd name="T26" fmla="*/ 182 w 252"/>
              <a:gd name="T27" fmla="*/ 150 h 318"/>
              <a:gd name="T28" fmla="*/ 182 w 252"/>
              <a:gd name="T29" fmla="*/ 130 h 318"/>
              <a:gd name="T30" fmla="*/ 44 w 252"/>
              <a:gd name="T31" fmla="*/ 190 h 318"/>
              <a:gd name="T32" fmla="*/ 112 w 252"/>
              <a:gd name="T33" fmla="*/ 190 h 318"/>
              <a:gd name="T34" fmla="*/ 112 w 252"/>
              <a:gd name="T35" fmla="*/ 170 h 318"/>
              <a:gd name="T36" fmla="*/ 44 w 252"/>
              <a:gd name="T37" fmla="*/ 170 h 318"/>
              <a:gd name="T38" fmla="*/ 44 w 252"/>
              <a:gd name="T39" fmla="*/ 190 h 318"/>
              <a:gd name="T40" fmla="*/ 224 w 252"/>
              <a:gd name="T41" fmla="*/ 28 h 318"/>
              <a:gd name="T42" fmla="*/ 224 w 252"/>
              <a:gd name="T43" fmla="*/ 0 h 318"/>
              <a:gd name="T44" fmla="*/ 0 w 252"/>
              <a:gd name="T45" fmla="*/ 0 h 318"/>
              <a:gd name="T46" fmla="*/ 0 w 252"/>
              <a:gd name="T47" fmla="*/ 290 h 318"/>
              <a:gd name="T48" fmla="*/ 28 w 252"/>
              <a:gd name="T49" fmla="*/ 290 h 318"/>
              <a:gd name="T50" fmla="*/ 28 w 252"/>
              <a:gd name="T51" fmla="*/ 318 h 318"/>
              <a:gd name="T52" fmla="*/ 252 w 252"/>
              <a:gd name="T53" fmla="*/ 318 h 318"/>
              <a:gd name="T54" fmla="*/ 252 w 252"/>
              <a:gd name="T55" fmla="*/ 28 h 318"/>
              <a:gd name="T56" fmla="*/ 224 w 252"/>
              <a:gd name="T57" fmla="*/ 28 h 318"/>
              <a:gd name="T58" fmla="*/ 16 w 252"/>
              <a:gd name="T59" fmla="*/ 274 h 318"/>
              <a:gd name="T60" fmla="*/ 16 w 252"/>
              <a:gd name="T61" fmla="*/ 16 h 318"/>
              <a:gd name="T62" fmla="*/ 210 w 252"/>
              <a:gd name="T63" fmla="*/ 16 h 318"/>
              <a:gd name="T64" fmla="*/ 210 w 252"/>
              <a:gd name="T65" fmla="*/ 208 h 318"/>
              <a:gd name="T66" fmla="*/ 144 w 252"/>
              <a:gd name="T67" fmla="*/ 208 h 318"/>
              <a:gd name="T68" fmla="*/ 144 w 252"/>
              <a:gd name="T69" fmla="*/ 274 h 318"/>
              <a:gd name="T70" fmla="*/ 16 w 252"/>
              <a:gd name="T71" fmla="*/ 274 h 318"/>
              <a:gd name="T72" fmla="*/ 238 w 252"/>
              <a:gd name="T73" fmla="*/ 302 h 318"/>
              <a:gd name="T74" fmla="*/ 44 w 252"/>
              <a:gd name="T75" fmla="*/ 302 h 318"/>
              <a:gd name="T76" fmla="*/ 44 w 252"/>
              <a:gd name="T77" fmla="*/ 290 h 318"/>
              <a:gd name="T78" fmla="*/ 150 w 252"/>
              <a:gd name="T79" fmla="*/ 290 h 318"/>
              <a:gd name="T80" fmla="*/ 224 w 252"/>
              <a:gd name="T81" fmla="*/ 216 h 318"/>
              <a:gd name="T82" fmla="*/ 224 w 252"/>
              <a:gd name="T83" fmla="*/ 44 h 318"/>
              <a:gd name="T84" fmla="*/ 238 w 252"/>
              <a:gd name="T85" fmla="*/ 44 h 318"/>
              <a:gd name="T86" fmla="*/ 238 w 252"/>
              <a:gd name="T87" fmla="*/ 302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52" h="318">
                <a:moveTo>
                  <a:pt x="182" y="92"/>
                </a:moveTo>
                <a:lnTo>
                  <a:pt x="44" y="92"/>
                </a:lnTo>
                <a:lnTo>
                  <a:pt x="44" y="112"/>
                </a:lnTo>
                <a:lnTo>
                  <a:pt x="182" y="112"/>
                </a:lnTo>
                <a:lnTo>
                  <a:pt x="182" y="92"/>
                </a:lnTo>
                <a:close/>
                <a:moveTo>
                  <a:pt x="182" y="52"/>
                </a:moveTo>
                <a:lnTo>
                  <a:pt x="44" y="52"/>
                </a:lnTo>
                <a:lnTo>
                  <a:pt x="44" y="72"/>
                </a:lnTo>
                <a:lnTo>
                  <a:pt x="182" y="72"/>
                </a:lnTo>
                <a:lnTo>
                  <a:pt x="182" y="52"/>
                </a:lnTo>
                <a:close/>
                <a:moveTo>
                  <a:pt x="182" y="130"/>
                </a:moveTo>
                <a:lnTo>
                  <a:pt x="44" y="130"/>
                </a:lnTo>
                <a:lnTo>
                  <a:pt x="44" y="150"/>
                </a:lnTo>
                <a:lnTo>
                  <a:pt x="182" y="150"/>
                </a:lnTo>
                <a:lnTo>
                  <a:pt x="182" y="130"/>
                </a:lnTo>
                <a:close/>
                <a:moveTo>
                  <a:pt x="44" y="190"/>
                </a:moveTo>
                <a:lnTo>
                  <a:pt x="112" y="190"/>
                </a:lnTo>
                <a:lnTo>
                  <a:pt x="112" y="170"/>
                </a:lnTo>
                <a:lnTo>
                  <a:pt x="44" y="170"/>
                </a:lnTo>
                <a:lnTo>
                  <a:pt x="44" y="190"/>
                </a:lnTo>
                <a:close/>
                <a:moveTo>
                  <a:pt x="224" y="28"/>
                </a:moveTo>
                <a:lnTo>
                  <a:pt x="224" y="0"/>
                </a:lnTo>
                <a:lnTo>
                  <a:pt x="0" y="0"/>
                </a:lnTo>
                <a:lnTo>
                  <a:pt x="0" y="290"/>
                </a:lnTo>
                <a:lnTo>
                  <a:pt x="28" y="290"/>
                </a:lnTo>
                <a:lnTo>
                  <a:pt x="28" y="318"/>
                </a:lnTo>
                <a:lnTo>
                  <a:pt x="252" y="318"/>
                </a:lnTo>
                <a:lnTo>
                  <a:pt x="252" y="28"/>
                </a:lnTo>
                <a:lnTo>
                  <a:pt x="224" y="28"/>
                </a:lnTo>
                <a:close/>
                <a:moveTo>
                  <a:pt x="16" y="274"/>
                </a:moveTo>
                <a:lnTo>
                  <a:pt x="16" y="16"/>
                </a:lnTo>
                <a:lnTo>
                  <a:pt x="210" y="16"/>
                </a:lnTo>
                <a:lnTo>
                  <a:pt x="210" y="208"/>
                </a:lnTo>
                <a:lnTo>
                  <a:pt x="144" y="208"/>
                </a:lnTo>
                <a:lnTo>
                  <a:pt x="144" y="274"/>
                </a:lnTo>
                <a:lnTo>
                  <a:pt x="16" y="274"/>
                </a:lnTo>
                <a:close/>
                <a:moveTo>
                  <a:pt x="238" y="302"/>
                </a:moveTo>
                <a:lnTo>
                  <a:pt x="44" y="302"/>
                </a:lnTo>
                <a:lnTo>
                  <a:pt x="44" y="290"/>
                </a:lnTo>
                <a:lnTo>
                  <a:pt x="150" y="290"/>
                </a:lnTo>
                <a:lnTo>
                  <a:pt x="224" y="216"/>
                </a:lnTo>
                <a:lnTo>
                  <a:pt x="224" y="44"/>
                </a:lnTo>
                <a:lnTo>
                  <a:pt x="238" y="44"/>
                </a:lnTo>
                <a:lnTo>
                  <a:pt x="238" y="302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6" name="Freeform 15"/>
          <p:cNvSpPr/>
          <p:nvPr/>
        </p:nvSpPr>
        <p:spPr bwMode="auto">
          <a:xfrm>
            <a:off x="5293400" y="3127941"/>
            <a:ext cx="1592709" cy="1592709"/>
          </a:xfrm>
          <a:custGeom>
            <a:avLst/>
            <a:gdLst>
              <a:gd name="T0" fmla="*/ 449 w 449"/>
              <a:gd name="T1" fmla="*/ 392 h 449"/>
              <a:gd name="T2" fmla="*/ 393 w 449"/>
              <a:gd name="T3" fmla="*/ 449 h 449"/>
              <a:gd name="T4" fmla="*/ 57 w 449"/>
              <a:gd name="T5" fmla="*/ 449 h 449"/>
              <a:gd name="T6" fmla="*/ 0 w 449"/>
              <a:gd name="T7" fmla="*/ 392 h 449"/>
              <a:gd name="T8" fmla="*/ 0 w 449"/>
              <a:gd name="T9" fmla="*/ 56 h 449"/>
              <a:gd name="T10" fmla="*/ 57 w 449"/>
              <a:gd name="T11" fmla="*/ 0 h 449"/>
              <a:gd name="T12" fmla="*/ 393 w 449"/>
              <a:gd name="T13" fmla="*/ 0 h 449"/>
              <a:gd name="T14" fmla="*/ 449 w 449"/>
              <a:gd name="T15" fmla="*/ 56 h 449"/>
              <a:gd name="T16" fmla="*/ 449 w 449"/>
              <a:gd name="T17" fmla="*/ 392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9" h="449">
                <a:moveTo>
                  <a:pt x="449" y="392"/>
                </a:moveTo>
                <a:cubicBezTo>
                  <a:pt x="449" y="423"/>
                  <a:pt x="424" y="449"/>
                  <a:pt x="393" y="449"/>
                </a:cubicBezTo>
                <a:cubicBezTo>
                  <a:pt x="57" y="449"/>
                  <a:pt x="57" y="449"/>
                  <a:pt x="57" y="449"/>
                </a:cubicBezTo>
                <a:cubicBezTo>
                  <a:pt x="26" y="449"/>
                  <a:pt x="0" y="423"/>
                  <a:pt x="0" y="392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25"/>
                  <a:pt x="26" y="0"/>
                  <a:pt x="57" y="0"/>
                </a:cubicBezTo>
                <a:cubicBezTo>
                  <a:pt x="393" y="0"/>
                  <a:pt x="393" y="0"/>
                  <a:pt x="393" y="0"/>
                </a:cubicBezTo>
                <a:cubicBezTo>
                  <a:pt x="424" y="0"/>
                  <a:pt x="449" y="25"/>
                  <a:pt x="449" y="56"/>
                </a:cubicBezTo>
                <a:lnTo>
                  <a:pt x="449" y="392"/>
                </a:lnTo>
                <a:close/>
              </a:path>
            </a:pathLst>
          </a:custGeom>
          <a:solidFill>
            <a:srgbClr val="90C9D5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7" name="Freeform 16"/>
          <p:cNvSpPr>
            <a:spLocks noEditPoints="1"/>
          </p:cNvSpPr>
          <p:nvPr/>
        </p:nvSpPr>
        <p:spPr bwMode="auto">
          <a:xfrm>
            <a:off x="5829032" y="3489759"/>
            <a:ext cx="524991" cy="443404"/>
          </a:xfrm>
          <a:custGeom>
            <a:avLst/>
            <a:gdLst>
              <a:gd name="T0" fmla="*/ 52 w 148"/>
              <a:gd name="T1" fmla="*/ 81 h 125"/>
              <a:gd name="T2" fmla="*/ 52 w 148"/>
              <a:gd name="T3" fmla="*/ 125 h 125"/>
              <a:gd name="T4" fmla="*/ 85 w 148"/>
              <a:gd name="T5" fmla="*/ 125 h 125"/>
              <a:gd name="T6" fmla="*/ 85 w 148"/>
              <a:gd name="T7" fmla="*/ 86 h 125"/>
              <a:gd name="T8" fmla="*/ 71 w 148"/>
              <a:gd name="T9" fmla="*/ 100 h 125"/>
              <a:gd name="T10" fmla="*/ 52 w 148"/>
              <a:gd name="T11" fmla="*/ 81 h 125"/>
              <a:gd name="T12" fmla="*/ 118 w 148"/>
              <a:gd name="T13" fmla="*/ 3 h 125"/>
              <a:gd name="T14" fmla="*/ 113 w 148"/>
              <a:gd name="T15" fmla="*/ 9 h 125"/>
              <a:gd name="T16" fmla="*/ 119 w 148"/>
              <a:gd name="T17" fmla="*/ 14 h 125"/>
              <a:gd name="T18" fmla="*/ 126 w 148"/>
              <a:gd name="T19" fmla="*/ 14 h 125"/>
              <a:gd name="T20" fmla="*/ 71 w 148"/>
              <a:gd name="T21" fmla="*/ 68 h 125"/>
              <a:gd name="T22" fmla="*/ 39 w 148"/>
              <a:gd name="T23" fmla="*/ 36 h 125"/>
              <a:gd name="T24" fmla="*/ 2 w 148"/>
              <a:gd name="T25" fmla="*/ 73 h 125"/>
              <a:gd name="T26" fmla="*/ 2 w 148"/>
              <a:gd name="T27" fmla="*/ 82 h 125"/>
              <a:gd name="T28" fmla="*/ 10 w 148"/>
              <a:gd name="T29" fmla="*/ 82 h 125"/>
              <a:gd name="T30" fmla="*/ 39 w 148"/>
              <a:gd name="T31" fmla="*/ 53 h 125"/>
              <a:gd name="T32" fmla="*/ 71 w 148"/>
              <a:gd name="T33" fmla="*/ 85 h 125"/>
              <a:gd name="T34" fmla="*/ 134 w 148"/>
              <a:gd name="T35" fmla="*/ 22 h 125"/>
              <a:gd name="T36" fmla="*/ 133 w 148"/>
              <a:gd name="T37" fmla="*/ 28 h 125"/>
              <a:gd name="T38" fmla="*/ 139 w 148"/>
              <a:gd name="T39" fmla="*/ 35 h 125"/>
              <a:gd name="T40" fmla="*/ 139 w 148"/>
              <a:gd name="T41" fmla="*/ 35 h 125"/>
              <a:gd name="T42" fmla="*/ 145 w 148"/>
              <a:gd name="T43" fmla="*/ 29 h 125"/>
              <a:gd name="T44" fmla="*/ 148 w 148"/>
              <a:gd name="T45" fmla="*/ 0 h 125"/>
              <a:gd name="T46" fmla="*/ 118 w 148"/>
              <a:gd name="T47" fmla="*/ 3 h 125"/>
              <a:gd name="T48" fmla="*/ 6 w 148"/>
              <a:gd name="T49" fmla="*/ 120 h 125"/>
              <a:gd name="T50" fmla="*/ 12 w 148"/>
              <a:gd name="T51" fmla="*/ 125 h 125"/>
              <a:gd name="T52" fmla="*/ 39 w 148"/>
              <a:gd name="T53" fmla="*/ 125 h 125"/>
              <a:gd name="T54" fmla="*/ 39 w 148"/>
              <a:gd name="T55" fmla="*/ 68 h 125"/>
              <a:gd name="T56" fmla="*/ 6 w 148"/>
              <a:gd name="T57" fmla="*/ 101 h 125"/>
              <a:gd name="T58" fmla="*/ 6 w 148"/>
              <a:gd name="T59" fmla="*/ 120 h 125"/>
              <a:gd name="T60" fmla="*/ 98 w 148"/>
              <a:gd name="T61" fmla="*/ 73 h 125"/>
              <a:gd name="T62" fmla="*/ 98 w 148"/>
              <a:gd name="T63" fmla="*/ 125 h 125"/>
              <a:gd name="T64" fmla="*/ 126 w 148"/>
              <a:gd name="T65" fmla="*/ 125 h 125"/>
              <a:gd name="T66" fmla="*/ 131 w 148"/>
              <a:gd name="T67" fmla="*/ 120 h 125"/>
              <a:gd name="T68" fmla="*/ 131 w 148"/>
              <a:gd name="T69" fmla="*/ 40 h 125"/>
              <a:gd name="T70" fmla="*/ 103 w 148"/>
              <a:gd name="T71" fmla="*/ 68 h 125"/>
              <a:gd name="T72" fmla="*/ 98 w 148"/>
              <a:gd name="T73" fmla="*/ 73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8" h="125">
                <a:moveTo>
                  <a:pt x="52" y="81"/>
                </a:moveTo>
                <a:cubicBezTo>
                  <a:pt x="52" y="125"/>
                  <a:pt x="52" y="125"/>
                  <a:pt x="52" y="125"/>
                </a:cubicBezTo>
                <a:cubicBezTo>
                  <a:pt x="85" y="125"/>
                  <a:pt x="85" y="125"/>
                  <a:pt x="85" y="125"/>
                </a:cubicBezTo>
                <a:cubicBezTo>
                  <a:pt x="85" y="86"/>
                  <a:pt x="85" y="86"/>
                  <a:pt x="85" y="86"/>
                </a:cubicBezTo>
                <a:cubicBezTo>
                  <a:pt x="71" y="100"/>
                  <a:pt x="71" y="100"/>
                  <a:pt x="71" y="100"/>
                </a:cubicBezTo>
                <a:lnTo>
                  <a:pt x="52" y="81"/>
                </a:lnTo>
                <a:close/>
                <a:moveTo>
                  <a:pt x="118" y="3"/>
                </a:moveTo>
                <a:cubicBezTo>
                  <a:pt x="115" y="3"/>
                  <a:pt x="113" y="6"/>
                  <a:pt x="113" y="9"/>
                </a:cubicBezTo>
                <a:cubicBezTo>
                  <a:pt x="113" y="12"/>
                  <a:pt x="116" y="15"/>
                  <a:pt x="119" y="14"/>
                </a:cubicBezTo>
                <a:cubicBezTo>
                  <a:pt x="126" y="14"/>
                  <a:pt x="126" y="14"/>
                  <a:pt x="126" y="14"/>
                </a:cubicBezTo>
                <a:cubicBezTo>
                  <a:pt x="71" y="68"/>
                  <a:pt x="71" y="68"/>
                  <a:pt x="71" y="68"/>
                </a:cubicBezTo>
                <a:cubicBezTo>
                  <a:pt x="39" y="36"/>
                  <a:pt x="39" y="36"/>
                  <a:pt x="39" y="36"/>
                </a:cubicBezTo>
                <a:cubicBezTo>
                  <a:pt x="2" y="73"/>
                  <a:pt x="2" y="73"/>
                  <a:pt x="2" y="73"/>
                </a:cubicBezTo>
                <a:cubicBezTo>
                  <a:pt x="0" y="76"/>
                  <a:pt x="0" y="79"/>
                  <a:pt x="2" y="82"/>
                </a:cubicBezTo>
                <a:cubicBezTo>
                  <a:pt x="4" y="84"/>
                  <a:pt x="8" y="84"/>
                  <a:pt x="10" y="82"/>
                </a:cubicBezTo>
                <a:cubicBezTo>
                  <a:pt x="39" y="53"/>
                  <a:pt x="39" y="53"/>
                  <a:pt x="39" y="53"/>
                </a:cubicBezTo>
                <a:cubicBezTo>
                  <a:pt x="71" y="85"/>
                  <a:pt x="71" y="85"/>
                  <a:pt x="71" y="85"/>
                </a:cubicBezTo>
                <a:cubicBezTo>
                  <a:pt x="134" y="22"/>
                  <a:pt x="134" y="22"/>
                  <a:pt x="134" y="22"/>
                </a:cubicBezTo>
                <a:cubicBezTo>
                  <a:pt x="133" y="28"/>
                  <a:pt x="133" y="28"/>
                  <a:pt x="133" y="28"/>
                </a:cubicBezTo>
                <a:cubicBezTo>
                  <a:pt x="133" y="32"/>
                  <a:pt x="135" y="35"/>
                  <a:pt x="139" y="35"/>
                </a:cubicBezTo>
                <a:cubicBezTo>
                  <a:pt x="139" y="35"/>
                  <a:pt x="139" y="35"/>
                  <a:pt x="139" y="35"/>
                </a:cubicBezTo>
                <a:cubicBezTo>
                  <a:pt x="142" y="35"/>
                  <a:pt x="145" y="33"/>
                  <a:pt x="145" y="29"/>
                </a:cubicBezTo>
                <a:cubicBezTo>
                  <a:pt x="148" y="0"/>
                  <a:pt x="148" y="0"/>
                  <a:pt x="148" y="0"/>
                </a:cubicBezTo>
                <a:lnTo>
                  <a:pt x="118" y="3"/>
                </a:lnTo>
                <a:close/>
                <a:moveTo>
                  <a:pt x="6" y="120"/>
                </a:moveTo>
                <a:cubicBezTo>
                  <a:pt x="6" y="123"/>
                  <a:pt x="9" y="125"/>
                  <a:pt x="12" y="125"/>
                </a:cubicBezTo>
                <a:cubicBezTo>
                  <a:pt x="39" y="125"/>
                  <a:pt x="39" y="125"/>
                  <a:pt x="39" y="125"/>
                </a:cubicBezTo>
                <a:cubicBezTo>
                  <a:pt x="39" y="68"/>
                  <a:pt x="39" y="68"/>
                  <a:pt x="39" y="68"/>
                </a:cubicBezTo>
                <a:cubicBezTo>
                  <a:pt x="6" y="101"/>
                  <a:pt x="6" y="101"/>
                  <a:pt x="6" y="101"/>
                </a:cubicBezTo>
                <a:lnTo>
                  <a:pt x="6" y="120"/>
                </a:lnTo>
                <a:close/>
                <a:moveTo>
                  <a:pt x="98" y="73"/>
                </a:moveTo>
                <a:cubicBezTo>
                  <a:pt x="98" y="125"/>
                  <a:pt x="98" y="125"/>
                  <a:pt x="98" y="125"/>
                </a:cubicBezTo>
                <a:cubicBezTo>
                  <a:pt x="126" y="125"/>
                  <a:pt x="126" y="125"/>
                  <a:pt x="126" y="125"/>
                </a:cubicBezTo>
                <a:cubicBezTo>
                  <a:pt x="129" y="125"/>
                  <a:pt x="131" y="123"/>
                  <a:pt x="131" y="120"/>
                </a:cubicBezTo>
                <a:cubicBezTo>
                  <a:pt x="131" y="40"/>
                  <a:pt x="131" y="40"/>
                  <a:pt x="131" y="40"/>
                </a:cubicBezTo>
                <a:cubicBezTo>
                  <a:pt x="103" y="68"/>
                  <a:pt x="103" y="68"/>
                  <a:pt x="103" y="68"/>
                </a:cubicBezTo>
                <a:lnTo>
                  <a:pt x="98" y="73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8" name="Freeform 17"/>
          <p:cNvSpPr/>
          <p:nvPr/>
        </p:nvSpPr>
        <p:spPr bwMode="auto">
          <a:xfrm>
            <a:off x="7088300" y="2986052"/>
            <a:ext cx="1590936" cy="1876488"/>
          </a:xfrm>
          <a:custGeom>
            <a:avLst/>
            <a:gdLst>
              <a:gd name="T0" fmla="*/ 449 w 449"/>
              <a:gd name="T1" fmla="*/ 477 h 529"/>
              <a:gd name="T2" fmla="*/ 394 w 449"/>
              <a:gd name="T3" fmla="*/ 522 h 529"/>
              <a:gd name="T4" fmla="*/ 56 w 449"/>
              <a:gd name="T5" fmla="*/ 450 h 529"/>
              <a:gd name="T6" fmla="*/ 0 w 449"/>
              <a:gd name="T7" fmla="*/ 381 h 529"/>
              <a:gd name="T8" fmla="*/ 0 w 449"/>
              <a:gd name="T9" fmla="*/ 147 h 529"/>
              <a:gd name="T10" fmla="*/ 56 w 449"/>
              <a:gd name="T11" fmla="*/ 79 h 529"/>
              <a:gd name="T12" fmla="*/ 394 w 449"/>
              <a:gd name="T13" fmla="*/ 6 h 529"/>
              <a:gd name="T14" fmla="*/ 449 w 449"/>
              <a:gd name="T15" fmla="*/ 51 h 529"/>
              <a:gd name="T16" fmla="*/ 449 w 449"/>
              <a:gd name="T17" fmla="*/ 477 h 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9" h="529">
                <a:moveTo>
                  <a:pt x="449" y="477"/>
                </a:moveTo>
                <a:cubicBezTo>
                  <a:pt x="449" y="509"/>
                  <a:pt x="424" y="529"/>
                  <a:pt x="394" y="522"/>
                </a:cubicBezTo>
                <a:cubicBezTo>
                  <a:pt x="56" y="450"/>
                  <a:pt x="56" y="450"/>
                  <a:pt x="56" y="450"/>
                </a:cubicBezTo>
                <a:cubicBezTo>
                  <a:pt x="25" y="443"/>
                  <a:pt x="0" y="412"/>
                  <a:pt x="0" y="381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16"/>
                  <a:pt x="25" y="85"/>
                  <a:pt x="56" y="79"/>
                </a:cubicBezTo>
                <a:cubicBezTo>
                  <a:pt x="394" y="6"/>
                  <a:pt x="394" y="6"/>
                  <a:pt x="394" y="6"/>
                </a:cubicBezTo>
                <a:cubicBezTo>
                  <a:pt x="424" y="0"/>
                  <a:pt x="449" y="20"/>
                  <a:pt x="449" y="51"/>
                </a:cubicBezTo>
                <a:lnTo>
                  <a:pt x="449" y="477"/>
                </a:lnTo>
                <a:close/>
              </a:path>
            </a:pathLst>
          </a:custGeom>
          <a:solidFill>
            <a:srgbClr val="F3C9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9" name="Freeform 18"/>
          <p:cNvSpPr>
            <a:spLocks noEditPoints="1"/>
          </p:cNvSpPr>
          <p:nvPr/>
        </p:nvSpPr>
        <p:spPr bwMode="auto">
          <a:xfrm>
            <a:off x="7652311" y="3479118"/>
            <a:ext cx="468235" cy="464688"/>
          </a:xfrm>
          <a:custGeom>
            <a:avLst/>
            <a:gdLst>
              <a:gd name="T0" fmla="*/ 65 w 132"/>
              <a:gd name="T1" fmla="*/ 91 h 131"/>
              <a:gd name="T2" fmla="*/ 67 w 132"/>
              <a:gd name="T3" fmla="*/ 91 h 131"/>
              <a:gd name="T4" fmla="*/ 76 w 132"/>
              <a:gd name="T5" fmla="*/ 85 h 131"/>
              <a:gd name="T6" fmla="*/ 55 w 132"/>
              <a:gd name="T7" fmla="*/ 85 h 131"/>
              <a:gd name="T8" fmla="*/ 65 w 132"/>
              <a:gd name="T9" fmla="*/ 91 h 131"/>
              <a:gd name="T10" fmla="*/ 46 w 132"/>
              <a:gd name="T11" fmla="*/ 78 h 131"/>
              <a:gd name="T12" fmla="*/ 85 w 132"/>
              <a:gd name="T13" fmla="*/ 78 h 131"/>
              <a:gd name="T14" fmla="*/ 94 w 132"/>
              <a:gd name="T15" fmla="*/ 72 h 131"/>
              <a:gd name="T16" fmla="*/ 37 w 132"/>
              <a:gd name="T17" fmla="*/ 72 h 131"/>
              <a:gd name="T18" fmla="*/ 46 w 132"/>
              <a:gd name="T19" fmla="*/ 78 h 131"/>
              <a:gd name="T20" fmla="*/ 128 w 132"/>
              <a:gd name="T21" fmla="*/ 41 h 131"/>
              <a:gd name="T22" fmla="*/ 70 w 132"/>
              <a:gd name="T23" fmla="*/ 2 h 131"/>
              <a:gd name="T24" fmla="*/ 61 w 132"/>
              <a:gd name="T25" fmla="*/ 2 h 131"/>
              <a:gd name="T26" fmla="*/ 3 w 132"/>
              <a:gd name="T27" fmla="*/ 41 h 131"/>
              <a:gd name="T28" fmla="*/ 0 w 132"/>
              <a:gd name="T29" fmla="*/ 48 h 131"/>
              <a:gd name="T30" fmla="*/ 0 w 132"/>
              <a:gd name="T31" fmla="*/ 123 h 131"/>
              <a:gd name="T32" fmla="*/ 8 w 132"/>
              <a:gd name="T33" fmla="*/ 131 h 131"/>
              <a:gd name="T34" fmla="*/ 123 w 132"/>
              <a:gd name="T35" fmla="*/ 131 h 131"/>
              <a:gd name="T36" fmla="*/ 132 w 132"/>
              <a:gd name="T37" fmla="*/ 123 h 131"/>
              <a:gd name="T38" fmla="*/ 132 w 132"/>
              <a:gd name="T39" fmla="*/ 48 h 131"/>
              <a:gd name="T40" fmla="*/ 128 w 132"/>
              <a:gd name="T41" fmla="*/ 41 h 131"/>
              <a:gd name="T42" fmla="*/ 123 w 132"/>
              <a:gd name="T43" fmla="*/ 60 h 131"/>
              <a:gd name="T44" fmla="*/ 66 w 132"/>
              <a:gd name="T45" fmla="*/ 99 h 131"/>
              <a:gd name="T46" fmla="*/ 8 w 132"/>
              <a:gd name="T47" fmla="*/ 60 h 131"/>
              <a:gd name="T48" fmla="*/ 8 w 132"/>
              <a:gd name="T49" fmla="*/ 52 h 131"/>
              <a:gd name="T50" fmla="*/ 12 w 132"/>
              <a:gd name="T51" fmla="*/ 48 h 131"/>
              <a:gd name="T52" fmla="*/ 119 w 132"/>
              <a:gd name="T53" fmla="*/ 48 h 131"/>
              <a:gd name="T54" fmla="*/ 123 w 132"/>
              <a:gd name="T55" fmla="*/ 52 h 131"/>
              <a:gd name="T56" fmla="*/ 123 w 132"/>
              <a:gd name="T57" fmla="*/ 60 h 131"/>
              <a:gd name="T58" fmla="*/ 26 w 132"/>
              <a:gd name="T59" fmla="*/ 65 h 131"/>
              <a:gd name="T60" fmla="*/ 28 w 132"/>
              <a:gd name="T61" fmla="*/ 66 h 131"/>
              <a:gd name="T62" fmla="*/ 104 w 132"/>
              <a:gd name="T63" fmla="*/ 66 h 131"/>
              <a:gd name="T64" fmla="*/ 105 w 132"/>
              <a:gd name="T65" fmla="*/ 65 h 131"/>
              <a:gd name="T66" fmla="*/ 105 w 132"/>
              <a:gd name="T67" fmla="*/ 60 h 131"/>
              <a:gd name="T68" fmla="*/ 26 w 132"/>
              <a:gd name="T69" fmla="*/ 60 h 131"/>
              <a:gd name="T70" fmla="*/ 26 w 132"/>
              <a:gd name="T71" fmla="*/ 65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32" h="131">
                <a:moveTo>
                  <a:pt x="65" y="91"/>
                </a:moveTo>
                <a:cubicBezTo>
                  <a:pt x="67" y="91"/>
                  <a:pt x="67" y="91"/>
                  <a:pt x="67" y="91"/>
                </a:cubicBezTo>
                <a:cubicBezTo>
                  <a:pt x="76" y="85"/>
                  <a:pt x="76" y="85"/>
                  <a:pt x="76" y="85"/>
                </a:cubicBezTo>
                <a:cubicBezTo>
                  <a:pt x="55" y="85"/>
                  <a:pt x="55" y="85"/>
                  <a:pt x="55" y="85"/>
                </a:cubicBezTo>
                <a:lnTo>
                  <a:pt x="65" y="91"/>
                </a:lnTo>
                <a:close/>
                <a:moveTo>
                  <a:pt x="46" y="78"/>
                </a:moveTo>
                <a:cubicBezTo>
                  <a:pt x="85" y="78"/>
                  <a:pt x="85" y="78"/>
                  <a:pt x="85" y="78"/>
                </a:cubicBezTo>
                <a:cubicBezTo>
                  <a:pt x="94" y="72"/>
                  <a:pt x="94" y="72"/>
                  <a:pt x="94" y="72"/>
                </a:cubicBezTo>
                <a:cubicBezTo>
                  <a:pt x="37" y="72"/>
                  <a:pt x="37" y="72"/>
                  <a:pt x="37" y="72"/>
                </a:cubicBezTo>
                <a:lnTo>
                  <a:pt x="46" y="78"/>
                </a:lnTo>
                <a:close/>
                <a:moveTo>
                  <a:pt x="128" y="41"/>
                </a:moveTo>
                <a:cubicBezTo>
                  <a:pt x="70" y="2"/>
                  <a:pt x="70" y="2"/>
                  <a:pt x="70" y="2"/>
                </a:cubicBezTo>
                <a:cubicBezTo>
                  <a:pt x="68" y="0"/>
                  <a:pt x="64" y="0"/>
                  <a:pt x="61" y="2"/>
                </a:cubicBezTo>
                <a:cubicBezTo>
                  <a:pt x="3" y="41"/>
                  <a:pt x="3" y="41"/>
                  <a:pt x="3" y="41"/>
                </a:cubicBezTo>
                <a:cubicBezTo>
                  <a:pt x="1" y="43"/>
                  <a:pt x="0" y="45"/>
                  <a:pt x="0" y="48"/>
                </a:cubicBezTo>
                <a:cubicBezTo>
                  <a:pt x="0" y="123"/>
                  <a:pt x="0" y="123"/>
                  <a:pt x="0" y="123"/>
                </a:cubicBezTo>
                <a:cubicBezTo>
                  <a:pt x="0" y="127"/>
                  <a:pt x="3" y="131"/>
                  <a:pt x="8" y="131"/>
                </a:cubicBezTo>
                <a:cubicBezTo>
                  <a:pt x="123" y="131"/>
                  <a:pt x="123" y="131"/>
                  <a:pt x="123" y="131"/>
                </a:cubicBezTo>
                <a:cubicBezTo>
                  <a:pt x="128" y="131"/>
                  <a:pt x="132" y="127"/>
                  <a:pt x="132" y="123"/>
                </a:cubicBezTo>
                <a:cubicBezTo>
                  <a:pt x="132" y="48"/>
                  <a:pt x="132" y="48"/>
                  <a:pt x="132" y="48"/>
                </a:cubicBezTo>
                <a:cubicBezTo>
                  <a:pt x="132" y="45"/>
                  <a:pt x="130" y="43"/>
                  <a:pt x="128" y="41"/>
                </a:cubicBezTo>
                <a:close/>
                <a:moveTo>
                  <a:pt x="123" y="60"/>
                </a:moveTo>
                <a:cubicBezTo>
                  <a:pt x="66" y="99"/>
                  <a:pt x="66" y="99"/>
                  <a:pt x="66" y="99"/>
                </a:cubicBezTo>
                <a:cubicBezTo>
                  <a:pt x="8" y="60"/>
                  <a:pt x="8" y="60"/>
                  <a:pt x="8" y="60"/>
                </a:cubicBezTo>
                <a:cubicBezTo>
                  <a:pt x="8" y="52"/>
                  <a:pt x="8" y="52"/>
                  <a:pt x="8" y="52"/>
                </a:cubicBezTo>
                <a:cubicBezTo>
                  <a:pt x="8" y="49"/>
                  <a:pt x="10" y="48"/>
                  <a:pt x="12" y="48"/>
                </a:cubicBezTo>
                <a:cubicBezTo>
                  <a:pt x="119" y="48"/>
                  <a:pt x="119" y="48"/>
                  <a:pt x="119" y="48"/>
                </a:cubicBezTo>
                <a:cubicBezTo>
                  <a:pt x="121" y="48"/>
                  <a:pt x="123" y="49"/>
                  <a:pt x="123" y="52"/>
                </a:cubicBezTo>
                <a:lnTo>
                  <a:pt x="123" y="60"/>
                </a:lnTo>
                <a:close/>
                <a:moveTo>
                  <a:pt x="26" y="65"/>
                </a:moveTo>
                <a:cubicBezTo>
                  <a:pt x="28" y="66"/>
                  <a:pt x="28" y="66"/>
                  <a:pt x="28" y="66"/>
                </a:cubicBezTo>
                <a:cubicBezTo>
                  <a:pt x="104" y="66"/>
                  <a:pt x="104" y="66"/>
                  <a:pt x="104" y="66"/>
                </a:cubicBezTo>
                <a:cubicBezTo>
                  <a:pt x="105" y="65"/>
                  <a:pt x="105" y="65"/>
                  <a:pt x="105" y="65"/>
                </a:cubicBezTo>
                <a:cubicBezTo>
                  <a:pt x="105" y="60"/>
                  <a:pt x="105" y="60"/>
                  <a:pt x="105" y="60"/>
                </a:cubicBezTo>
                <a:cubicBezTo>
                  <a:pt x="26" y="60"/>
                  <a:pt x="26" y="60"/>
                  <a:pt x="26" y="60"/>
                </a:cubicBezTo>
                <a:lnTo>
                  <a:pt x="26" y="65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0" name="Freeform 19"/>
          <p:cNvSpPr/>
          <p:nvPr/>
        </p:nvSpPr>
        <p:spPr bwMode="auto">
          <a:xfrm>
            <a:off x="8881428" y="2986052"/>
            <a:ext cx="1592709" cy="1876488"/>
          </a:xfrm>
          <a:custGeom>
            <a:avLst/>
            <a:gdLst>
              <a:gd name="T0" fmla="*/ 449 w 449"/>
              <a:gd name="T1" fmla="*/ 477 h 529"/>
              <a:gd name="T2" fmla="*/ 393 w 449"/>
              <a:gd name="T3" fmla="*/ 522 h 529"/>
              <a:gd name="T4" fmla="*/ 55 w 449"/>
              <a:gd name="T5" fmla="*/ 450 h 529"/>
              <a:gd name="T6" fmla="*/ 0 w 449"/>
              <a:gd name="T7" fmla="*/ 381 h 529"/>
              <a:gd name="T8" fmla="*/ 0 w 449"/>
              <a:gd name="T9" fmla="*/ 147 h 529"/>
              <a:gd name="T10" fmla="*/ 55 w 449"/>
              <a:gd name="T11" fmla="*/ 79 h 529"/>
              <a:gd name="T12" fmla="*/ 393 w 449"/>
              <a:gd name="T13" fmla="*/ 6 h 529"/>
              <a:gd name="T14" fmla="*/ 449 w 449"/>
              <a:gd name="T15" fmla="*/ 51 h 529"/>
              <a:gd name="T16" fmla="*/ 449 w 449"/>
              <a:gd name="T17" fmla="*/ 477 h 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9" h="529">
                <a:moveTo>
                  <a:pt x="449" y="477"/>
                </a:moveTo>
                <a:cubicBezTo>
                  <a:pt x="449" y="509"/>
                  <a:pt x="424" y="529"/>
                  <a:pt x="393" y="522"/>
                </a:cubicBezTo>
                <a:cubicBezTo>
                  <a:pt x="55" y="450"/>
                  <a:pt x="55" y="450"/>
                  <a:pt x="55" y="450"/>
                </a:cubicBezTo>
                <a:cubicBezTo>
                  <a:pt x="25" y="443"/>
                  <a:pt x="0" y="412"/>
                  <a:pt x="0" y="381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16"/>
                  <a:pt x="25" y="85"/>
                  <a:pt x="55" y="79"/>
                </a:cubicBezTo>
                <a:cubicBezTo>
                  <a:pt x="393" y="6"/>
                  <a:pt x="393" y="6"/>
                  <a:pt x="393" y="6"/>
                </a:cubicBezTo>
                <a:cubicBezTo>
                  <a:pt x="424" y="0"/>
                  <a:pt x="449" y="20"/>
                  <a:pt x="449" y="51"/>
                </a:cubicBezTo>
                <a:lnTo>
                  <a:pt x="449" y="477"/>
                </a:lnTo>
                <a:close/>
              </a:path>
            </a:pathLst>
          </a:custGeom>
          <a:solidFill>
            <a:srgbClr val="90C9D5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1" name="Freeform 20"/>
          <p:cNvSpPr>
            <a:spLocks noEditPoints="1"/>
          </p:cNvSpPr>
          <p:nvPr/>
        </p:nvSpPr>
        <p:spPr bwMode="auto">
          <a:xfrm>
            <a:off x="9388682" y="3418814"/>
            <a:ext cx="581747" cy="581747"/>
          </a:xfrm>
          <a:custGeom>
            <a:avLst/>
            <a:gdLst>
              <a:gd name="T0" fmla="*/ 141 w 164"/>
              <a:gd name="T1" fmla="*/ 23 h 164"/>
              <a:gd name="T2" fmla="*/ 58 w 164"/>
              <a:gd name="T3" fmla="*/ 23 h 164"/>
              <a:gd name="T4" fmla="*/ 50 w 164"/>
              <a:gd name="T5" fmla="*/ 95 h 164"/>
              <a:gd name="T6" fmla="*/ 7 w 164"/>
              <a:gd name="T7" fmla="*/ 138 h 164"/>
              <a:gd name="T8" fmla="*/ 11 w 164"/>
              <a:gd name="T9" fmla="*/ 153 h 164"/>
              <a:gd name="T10" fmla="*/ 26 w 164"/>
              <a:gd name="T11" fmla="*/ 157 h 164"/>
              <a:gd name="T12" fmla="*/ 69 w 164"/>
              <a:gd name="T13" fmla="*/ 114 h 164"/>
              <a:gd name="T14" fmla="*/ 141 w 164"/>
              <a:gd name="T15" fmla="*/ 106 h 164"/>
              <a:gd name="T16" fmla="*/ 141 w 164"/>
              <a:gd name="T17" fmla="*/ 23 h 164"/>
              <a:gd name="T18" fmla="*/ 134 w 164"/>
              <a:gd name="T19" fmla="*/ 99 h 164"/>
              <a:gd name="T20" fmla="*/ 65 w 164"/>
              <a:gd name="T21" fmla="*/ 99 h 164"/>
              <a:gd name="T22" fmla="*/ 65 w 164"/>
              <a:gd name="T23" fmla="*/ 30 h 164"/>
              <a:gd name="T24" fmla="*/ 134 w 164"/>
              <a:gd name="T25" fmla="*/ 30 h 164"/>
              <a:gd name="T26" fmla="*/ 134 w 164"/>
              <a:gd name="T27" fmla="*/ 99 h 164"/>
              <a:gd name="T28" fmla="*/ 129 w 164"/>
              <a:gd name="T29" fmla="*/ 36 h 164"/>
              <a:gd name="T30" fmla="*/ 124 w 164"/>
              <a:gd name="T31" fmla="*/ 36 h 164"/>
              <a:gd name="T32" fmla="*/ 124 w 164"/>
              <a:gd name="T33" fmla="*/ 40 h 164"/>
              <a:gd name="T34" fmla="*/ 124 w 164"/>
              <a:gd name="T35" fmla="*/ 89 h 164"/>
              <a:gd name="T36" fmla="*/ 124 w 164"/>
              <a:gd name="T37" fmla="*/ 94 h 164"/>
              <a:gd name="T38" fmla="*/ 129 w 164"/>
              <a:gd name="T39" fmla="*/ 94 h 164"/>
              <a:gd name="T40" fmla="*/ 129 w 164"/>
              <a:gd name="T41" fmla="*/ 36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64" h="164">
                <a:moveTo>
                  <a:pt x="141" y="23"/>
                </a:moveTo>
                <a:cubicBezTo>
                  <a:pt x="118" y="0"/>
                  <a:pt x="81" y="0"/>
                  <a:pt x="58" y="23"/>
                </a:cubicBezTo>
                <a:cubicBezTo>
                  <a:pt x="39" y="43"/>
                  <a:pt x="36" y="73"/>
                  <a:pt x="50" y="95"/>
                </a:cubicBezTo>
                <a:cubicBezTo>
                  <a:pt x="7" y="138"/>
                  <a:pt x="7" y="138"/>
                  <a:pt x="7" y="138"/>
                </a:cubicBezTo>
                <a:cubicBezTo>
                  <a:pt x="7" y="138"/>
                  <a:pt x="0" y="142"/>
                  <a:pt x="11" y="153"/>
                </a:cubicBezTo>
                <a:cubicBezTo>
                  <a:pt x="22" y="164"/>
                  <a:pt x="26" y="157"/>
                  <a:pt x="26" y="157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91" y="128"/>
                  <a:pt x="121" y="125"/>
                  <a:pt x="141" y="106"/>
                </a:cubicBezTo>
                <a:cubicBezTo>
                  <a:pt x="164" y="83"/>
                  <a:pt x="164" y="46"/>
                  <a:pt x="141" y="23"/>
                </a:cubicBezTo>
                <a:close/>
                <a:moveTo>
                  <a:pt x="134" y="99"/>
                </a:moveTo>
                <a:cubicBezTo>
                  <a:pt x="115" y="117"/>
                  <a:pt x="84" y="117"/>
                  <a:pt x="65" y="99"/>
                </a:cubicBezTo>
                <a:cubicBezTo>
                  <a:pt x="47" y="80"/>
                  <a:pt x="47" y="49"/>
                  <a:pt x="65" y="30"/>
                </a:cubicBezTo>
                <a:cubicBezTo>
                  <a:pt x="84" y="12"/>
                  <a:pt x="115" y="12"/>
                  <a:pt x="134" y="30"/>
                </a:cubicBezTo>
                <a:cubicBezTo>
                  <a:pt x="152" y="49"/>
                  <a:pt x="152" y="80"/>
                  <a:pt x="134" y="99"/>
                </a:cubicBezTo>
                <a:close/>
                <a:moveTo>
                  <a:pt x="129" y="36"/>
                </a:moveTo>
                <a:cubicBezTo>
                  <a:pt x="127" y="34"/>
                  <a:pt x="125" y="34"/>
                  <a:pt x="124" y="36"/>
                </a:cubicBezTo>
                <a:cubicBezTo>
                  <a:pt x="122" y="37"/>
                  <a:pt x="122" y="39"/>
                  <a:pt x="124" y="40"/>
                </a:cubicBezTo>
                <a:cubicBezTo>
                  <a:pt x="137" y="54"/>
                  <a:pt x="137" y="75"/>
                  <a:pt x="124" y="89"/>
                </a:cubicBezTo>
                <a:cubicBezTo>
                  <a:pt x="122" y="90"/>
                  <a:pt x="122" y="92"/>
                  <a:pt x="124" y="94"/>
                </a:cubicBezTo>
                <a:cubicBezTo>
                  <a:pt x="125" y="95"/>
                  <a:pt x="127" y="95"/>
                  <a:pt x="129" y="94"/>
                </a:cubicBezTo>
                <a:cubicBezTo>
                  <a:pt x="145" y="78"/>
                  <a:pt x="145" y="52"/>
                  <a:pt x="129" y="36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2" name="TextBox 37"/>
          <p:cNvSpPr txBox="1"/>
          <p:nvPr/>
        </p:nvSpPr>
        <p:spPr>
          <a:xfrm>
            <a:off x="1708918" y="4077615"/>
            <a:ext cx="159270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charset="0"/>
                <a:cs typeface="Calibri" panose="020F0502020204030204" charset="0"/>
              </a:rPr>
              <a:t>Keyword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3" name="TextBox 42"/>
          <p:cNvSpPr txBox="1"/>
          <p:nvPr/>
        </p:nvSpPr>
        <p:spPr>
          <a:xfrm>
            <a:off x="3502046" y="4077615"/>
            <a:ext cx="159270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charset="0"/>
                <a:cs typeface="Calibri" panose="020F0502020204030204" charset="0"/>
              </a:rPr>
              <a:t>Keyword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4" name="TextBox 47"/>
          <p:cNvSpPr txBox="1"/>
          <p:nvPr/>
        </p:nvSpPr>
        <p:spPr>
          <a:xfrm>
            <a:off x="5293400" y="4077615"/>
            <a:ext cx="159270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charset="0"/>
                <a:cs typeface="Calibri" panose="020F0502020204030204" charset="0"/>
              </a:rPr>
              <a:t>Keyword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5" name="TextBox 52"/>
          <p:cNvSpPr txBox="1"/>
          <p:nvPr/>
        </p:nvSpPr>
        <p:spPr>
          <a:xfrm>
            <a:off x="7086528" y="4077615"/>
            <a:ext cx="159270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charset="0"/>
                <a:cs typeface="Calibri" panose="020F0502020204030204" charset="0"/>
              </a:rPr>
              <a:t>Keyword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6" name="TextBox 57"/>
          <p:cNvSpPr txBox="1"/>
          <p:nvPr/>
        </p:nvSpPr>
        <p:spPr>
          <a:xfrm>
            <a:off x="8881428" y="4077615"/>
            <a:ext cx="159270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charset="0"/>
                <a:cs typeface="Calibri" panose="020F0502020204030204" charset="0"/>
              </a:rPr>
              <a:t>Keyword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108964" y="5322175"/>
            <a:ext cx="2398875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Title text 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ctr"/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addition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973225" y="5327894"/>
            <a:ext cx="2398875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Title text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ctr"/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addition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853069" y="5316323"/>
            <a:ext cx="2398875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Title 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text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ctr"/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addition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798431" y="5326456"/>
            <a:ext cx="2398875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Title text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ctr"/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addition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669895" y="5316323"/>
            <a:ext cx="2398875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Title text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ctr"/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addition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1"/>
          <a:srcRect r="43866" b="35615"/>
          <a:stretch>
            <a:fillRect/>
          </a:stretch>
        </p:blipFill>
        <p:spPr>
          <a:xfrm>
            <a:off x="469450" y="178474"/>
            <a:ext cx="2924382" cy="2107526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3012677" y="438021"/>
            <a:ext cx="60949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03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Title text addition</a:t>
            </a:r>
            <a:endParaRPr lang="zh-CN" altLang="en-US" sz="6000" b="1" dirty="0">
              <a:solidFill>
                <a:srgbClr val="03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/>
          <a:srcRect l="54783"/>
          <a:stretch>
            <a:fillRect/>
          </a:stretch>
        </p:blipFill>
        <p:spPr>
          <a:xfrm rot="5400000" flipH="1">
            <a:off x="9377519" y="-261480"/>
            <a:ext cx="2355628" cy="327333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627" y="1571307"/>
            <a:ext cx="5550547" cy="126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431169" y="-1799479"/>
            <a:ext cx="1182674" cy="1273318"/>
          </a:xfrm>
          <a:prstGeom prst="rect">
            <a:avLst/>
          </a:prstGeom>
          <a:solidFill>
            <a:srgbClr val="90C9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Calibri" panose="020F05020202040302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13843" y="-1799479"/>
            <a:ext cx="1182674" cy="1273318"/>
          </a:xfrm>
          <a:prstGeom prst="rect">
            <a:avLst/>
          </a:prstGeom>
          <a:solidFill>
            <a:srgbClr val="F3C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Calibri" panose="020F0502020204030204" charset="0"/>
            </a:endParaRPr>
          </a:p>
        </p:txBody>
      </p:sp>
      <p:sp>
        <p:nvSpPr>
          <p:cNvPr id="10" name="TextBox 14"/>
          <p:cNvSpPr txBox="1"/>
          <p:nvPr/>
        </p:nvSpPr>
        <p:spPr>
          <a:xfrm>
            <a:off x="2280025" y="4902019"/>
            <a:ext cx="3746268" cy="1104026"/>
          </a:xfrm>
          <a:prstGeom prst="rect">
            <a:avLst/>
          </a:prstGeom>
          <a:solidFill>
            <a:srgbClr val="90C9D5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none" lIns="121920" tIns="60960" rIns="121920" bIns="60960" anchor="ctr">
            <a:normAutofit/>
          </a:bodyPr>
          <a:lstStyle/>
          <a:p>
            <a:pPr algn="ctr"/>
            <a:endParaRPr lang="zh-CN" altLang="en-US" sz="2400" dirty="0">
              <a:cs typeface="Calibri" panose="020F0502020204030204" charset="0"/>
            </a:endParaRPr>
          </a:p>
        </p:txBody>
      </p:sp>
      <p:sp>
        <p:nvSpPr>
          <p:cNvPr id="11" name="TextBox 15"/>
          <p:cNvSpPr txBox="1"/>
          <p:nvPr/>
        </p:nvSpPr>
        <p:spPr>
          <a:xfrm>
            <a:off x="6201139" y="2514646"/>
            <a:ext cx="3746268" cy="1104026"/>
          </a:xfrm>
          <a:prstGeom prst="rect">
            <a:avLst/>
          </a:prstGeom>
          <a:solidFill>
            <a:srgbClr val="F3C9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none" lIns="121920" tIns="60960" rIns="121920" bIns="60960" anchor="ctr">
            <a:normAutofit/>
          </a:bodyPr>
          <a:lstStyle/>
          <a:p>
            <a:pPr algn="ctr"/>
            <a:endParaRPr lang="zh-CN" altLang="en-US" sz="2400" dirty="0">
              <a:cs typeface="Calibri" panose="020F0502020204030204" charset="0"/>
            </a:endParaRPr>
          </a:p>
        </p:txBody>
      </p:sp>
      <p:sp>
        <p:nvSpPr>
          <p:cNvPr id="14" name="Rectangle 1"/>
          <p:cNvSpPr/>
          <p:nvPr/>
        </p:nvSpPr>
        <p:spPr>
          <a:xfrm>
            <a:off x="2280025" y="2499771"/>
            <a:ext cx="3746268" cy="223780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2400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5" name="Rectangle 2"/>
          <p:cNvSpPr/>
          <p:nvPr/>
        </p:nvSpPr>
        <p:spPr>
          <a:xfrm>
            <a:off x="6196503" y="3785846"/>
            <a:ext cx="3746268" cy="2232346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2400">
              <a:ea typeface="Calibri" panose="020F0502020204030204" charset="0"/>
              <a:cs typeface="Calibri" panose="020F050202020403020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6853608" y="2570468"/>
            <a:ext cx="2432058" cy="1001734"/>
            <a:chOff x="1626835" y="2349127"/>
            <a:chExt cx="2492110" cy="1026468"/>
          </a:xfrm>
        </p:grpSpPr>
        <p:sp>
          <p:nvSpPr>
            <p:cNvPr id="17" name="文本框 16"/>
            <p:cNvSpPr txBox="1"/>
            <p:nvPr/>
          </p:nvSpPr>
          <p:spPr>
            <a:xfrm>
              <a:off x="1806000" y="2349127"/>
              <a:ext cx="2133781" cy="34691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charset="0"/>
                  <a:cs typeface="Calibri" panose="020F0502020204030204" charset="0"/>
                </a:rPr>
                <a:t>Title text addition</a:t>
              </a:r>
              <a:endPara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626835" y="2687681"/>
              <a:ext cx="2492110" cy="68791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The user can demonstrate on a projector or computer, or print the presentation and make it </a:t>
              </a:r>
              <a:r>
                <a:rPr lang="en-US" altLang="zh-CN" sz="11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film</a:t>
              </a:r>
              <a:endPara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926405" y="4964795"/>
            <a:ext cx="2432058" cy="1001734"/>
            <a:chOff x="1626835" y="2349127"/>
            <a:chExt cx="2492110" cy="1026468"/>
          </a:xfrm>
        </p:grpSpPr>
        <p:sp>
          <p:nvSpPr>
            <p:cNvPr id="20" name="文本框 19"/>
            <p:cNvSpPr txBox="1"/>
            <p:nvPr/>
          </p:nvSpPr>
          <p:spPr>
            <a:xfrm>
              <a:off x="1806000" y="2349127"/>
              <a:ext cx="2133781" cy="34691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charset="0"/>
                  <a:cs typeface="Calibri" panose="020F0502020204030204" charset="0"/>
                </a:rPr>
                <a:t>Title text addition</a:t>
              </a:r>
              <a:endPara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626835" y="2687681"/>
              <a:ext cx="2492110" cy="68791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The user can demonstrate on a projector or computer, or print the presentation and make it </a:t>
              </a:r>
              <a:r>
                <a:rPr lang="en-US" altLang="zh-CN" sz="11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film</a:t>
              </a:r>
              <a:endPara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1"/>
          <a:srcRect r="43866" b="35615"/>
          <a:stretch>
            <a:fillRect/>
          </a:stretch>
        </p:blipFill>
        <p:spPr>
          <a:xfrm>
            <a:off x="469450" y="178474"/>
            <a:ext cx="2924382" cy="2107526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3012677" y="438021"/>
            <a:ext cx="60949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03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Title text addition</a:t>
            </a:r>
            <a:endParaRPr lang="zh-CN" altLang="en-US" sz="6000" b="1" dirty="0">
              <a:solidFill>
                <a:srgbClr val="03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/>
          <a:srcRect l="54783"/>
          <a:stretch>
            <a:fillRect/>
          </a:stretch>
        </p:blipFill>
        <p:spPr>
          <a:xfrm rot="5400000" flipH="1">
            <a:off x="9377519" y="-261480"/>
            <a:ext cx="2355628" cy="327333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627" y="1571307"/>
            <a:ext cx="5550547" cy="126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431169" y="-1799479"/>
            <a:ext cx="1182674" cy="1273318"/>
          </a:xfrm>
          <a:prstGeom prst="rect">
            <a:avLst/>
          </a:prstGeom>
          <a:solidFill>
            <a:srgbClr val="90C9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Calibri" panose="020F05020202040302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13843" y="-1799479"/>
            <a:ext cx="1182674" cy="1273318"/>
          </a:xfrm>
          <a:prstGeom prst="rect">
            <a:avLst/>
          </a:prstGeom>
          <a:solidFill>
            <a:srgbClr val="F3C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Calibri" panose="020F0502020204030204" charset="0"/>
            </a:endParaRPr>
          </a:p>
        </p:txBody>
      </p:sp>
      <p:sp>
        <p:nvSpPr>
          <p:cNvPr id="10" name="Freeform 7"/>
          <p:cNvSpPr/>
          <p:nvPr/>
        </p:nvSpPr>
        <p:spPr bwMode="auto">
          <a:xfrm rot="10800000">
            <a:off x="9365516" y="2668051"/>
            <a:ext cx="1511300" cy="1971675"/>
          </a:xfrm>
          <a:custGeom>
            <a:avLst/>
            <a:gdLst>
              <a:gd name="T0" fmla="*/ 442 w 476"/>
              <a:gd name="T1" fmla="*/ 114 h 621"/>
              <a:gd name="T2" fmla="*/ 255 w 476"/>
              <a:gd name="T3" fmla="*/ 6 h 621"/>
              <a:gd name="T4" fmla="*/ 221 w 476"/>
              <a:gd name="T5" fmla="*/ 6 h 621"/>
              <a:gd name="T6" fmla="*/ 34 w 476"/>
              <a:gd name="T7" fmla="*/ 114 h 621"/>
              <a:gd name="T8" fmla="*/ 0 w 476"/>
              <a:gd name="T9" fmla="*/ 173 h 621"/>
              <a:gd name="T10" fmla="*/ 0 w 476"/>
              <a:gd name="T11" fmla="*/ 207 h 621"/>
              <a:gd name="T12" fmla="*/ 0 w 476"/>
              <a:gd name="T13" fmla="*/ 564 h 621"/>
              <a:gd name="T14" fmla="*/ 0 w 476"/>
              <a:gd name="T15" fmla="*/ 598 h 621"/>
              <a:gd name="T16" fmla="*/ 11 w 476"/>
              <a:gd name="T17" fmla="*/ 617 h 621"/>
              <a:gd name="T18" fmla="*/ 34 w 476"/>
              <a:gd name="T19" fmla="*/ 617 h 621"/>
              <a:gd name="T20" fmla="*/ 221 w 476"/>
              <a:gd name="T21" fmla="*/ 509 h 621"/>
              <a:gd name="T22" fmla="*/ 255 w 476"/>
              <a:gd name="T23" fmla="*/ 509 h 621"/>
              <a:gd name="T24" fmla="*/ 442 w 476"/>
              <a:gd name="T25" fmla="*/ 617 h 621"/>
              <a:gd name="T26" fmla="*/ 465 w 476"/>
              <a:gd name="T27" fmla="*/ 617 h 621"/>
              <a:gd name="T28" fmla="*/ 476 w 476"/>
              <a:gd name="T29" fmla="*/ 598 h 621"/>
              <a:gd name="T30" fmla="*/ 476 w 476"/>
              <a:gd name="T31" fmla="*/ 564 h 621"/>
              <a:gd name="T32" fmla="*/ 476 w 476"/>
              <a:gd name="T33" fmla="*/ 207 h 621"/>
              <a:gd name="T34" fmla="*/ 476 w 476"/>
              <a:gd name="T35" fmla="*/ 173 h 621"/>
              <a:gd name="T36" fmla="*/ 442 w 476"/>
              <a:gd name="T37" fmla="*/ 114 h 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76" h="621">
                <a:moveTo>
                  <a:pt x="442" y="114"/>
                </a:moveTo>
                <a:cubicBezTo>
                  <a:pt x="255" y="6"/>
                  <a:pt x="255" y="6"/>
                  <a:pt x="255" y="6"/>
                </a:cubicBezTo>
                <a:cubicBezTo>
                  <a:pt x="245" y="0"/>
                  <a:pt x="232" y="0"/>
                  <a:pt x="221" y="6"/>
                </a:cubicBezTo>
                <a:cubicBezTo>
                  <a:pt x="34" y="114"/>
                  <a:pt x="34" y="114"/>
                  <a:pt x="34" y="114"/>
                </a:cubicBezTo>
                <a:cubicBezTo>
                  <a:pt x="13" y="127"/>
                  <a:pt x="0" y="149"/>
                  <a:pt x="0" y="173"/>
                </a:cubicBezTo>
                <a:cubicBezTo>
                  <a:pt x="0" y="207"/>
                  <a:pt x="0" y="207"/>
                  <a:pt x="0" y="207"/>
                </a:cubicBezTo>
                <a:cubicBezTo>
                  <a:pt x="0" y="564"/>
                  <a:pt x="0" y="564"/>
                  <a:pt x="0" y="564"/>
                </a:cubicBezTo>
                <a:cubicBezTo>
                  <a:pt x="0" y="598"/>
                  <a:pt x="0" y="598"/>
                  <a:pt x="0" y="598"/>
                </a:cubicBezTo>
                <a:cubicBezTo>
                  <a:pt x="0" y="606"/>
                  <a:pt x="4" y="613"/>
                  <a:pt x="11" y="617"/>
                </a:cubicBezTo>
                <a:cubicBezTo>
                  <a:pt x="18" y="621"/>
                  <a:pt x="27" y="621"/>
                  <a:pt x="34" y="617"/>
                </a:cubicBezTo>
                <a:cubicBezTo>
                  <a:pt x="221" y="509"/>
                  <a:pt x="221" y="509"/>
                  <a:pt x="221" y="509"/>
                </a:cubicBezTo>
                <a:cubicBezTo>
                  <a:pt x="232" y="503"/>
                  <a:pt x="245" y="503"/>
                  <a:pt x="255" y="509"/>
                </a:cubicBezTo>
                <a:cubicBezTo>
                  <a:pt x="442" y="617"/>
                  <a:pt x="442" y="617"/>
                  <a:pt x="442" y="617"/>
                </a:cubicBezTo>
                <a:cubicBezTo>
                  <a:pt x="449" y="621"/>
                  <a:pt x="458" y="621"/>
                  <a:pt x="465" y="617"/>
                </a:cubicBezTo>
                <a:cubicBezTo>
                  <a:pt x="472" y="613"/>
                  <a:pt x="476" y="606"/>
                  <a:pt x="476" y="598"/>
                </a:cubicBezTo>
                <a:cubicBezTo>
                  <a:pt x="476" y="564"/>
                  <a:pt x="476" y="564"/>
                  <a:pt x="476" y="564"/>
                </a:cubicBezTo>
                <a:cubicBezTo>
                  <a:pt x="476" y="207"/>
                  <a:pt x="476" y="207"/>
                  <a:pt x="476" y="207"/>
                </a:cubicBezTo>
                <a:cubicBezTo>
                  <a:pt x="476" y="173"/>
                  <a:pt x="476" y="173"/>
                  <a:pt x="476" y="173"/>
                </a:cubicBezTo>
                <a:cubicBezTo>
                  <a:pt x="476" y="149"/>
                  <a:pt x="463" y="127"/>
                  <a:pt x="442" y="114"/>
                </a:cubicBezTo>
                <a:close/>
              </a:path>
            </a:pathLst>
          </a:custGeom>
          <a:solidFill>
            <a:srgbClr val="F3C9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Calibri" panose="020F0502020204030204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1" name="Shape 2527"/>
          <p:cNvSpPr/>
          <p:nvPr/>
        </p:nvSpPr>
        <p:spPr>
          <a:xfrm>
            <a:off x="9905616" y="3342515"/>
            <a:ext cx="474639" cy="474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1782"/>
                </a:moveTo>
                <a:cubicBezTo>
                  <a:pt x="10258" y="11782"/>
                  <a:pt x="9818" y="11342"/>
                  <a:pt x="9818" y="10800"/>
                </a:cubicBez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moveTo>
                  <a:pt x="14236" y="10309"/>
                </a:moveTo>
                <a:lnTo>
                  <a:pt x="12694" y="10309"/>
                </a:lnTo>
                <a:cubicBezTo>
                  <a:pt x="12516" y="9622"/>
                  <a:pt x="11979" y="9084"/>
                  <a:pt x="11291" y="8906"/>
                </a:cubicBezTo>
                <a:lnTo>
                  <a:pt x="11291" y="5400"/>
                </a:lnTo>
                <a:cubicBezTo>
                  <a:pt x="11291" y="5129"/>
                  <a:pt x="11071" y="4909"/>
                  <a:pt x="10800" y="4909"/>
                </a:cubicBezTo>
                <a:cubicBezTo>
                  <a:pt x="10529" y="4909"/>
                  <a:pt x="10309" y="5129"/>
                  <a:pt x="10309" y="5400"/>
                </a:cubicBezTo>
                <a:lnTo>
                  <a:pt x="10309" y="8906"/>
                </a:lnTo>
                <a:cubicBezTo>
                  <a:pt x="9464" y="9125"/>
                  <a:pt x="8836" y="9886"/>
                  <a:pt x="8836" y="10800"/>
                </a:cubicBezTo>
                <a:cubicBezTo>
                  <a:pt x="8836" y="11885"/>
                  <a:pt x="9716" y="12764"/>
                  <a:pt x="10800" y="12764"/>
                </a:cubicBezTo>
                <a:cubicBezTo>
                  <a:pt x="11714" y="12764"/>
                  <a:pt x="12476" y="12137"/>
                  <a:pt x="12694" y="11291"/>
                </a:cubicBezTo>
                <a:lnTo>
                  <a:pt x="14236" y="11291"/>
                </a:lnTo>
                <a:cubicBezTo>
                  <a:pt x="14507" y="11291"/>
                  <a:pt x="14727" y="11072"/>
                  <a:pt x="14727" y="10800"/>
                </a:cubicBezTo>
                <a:cubicBezTo>
                  <a:pt x="14727" y="10529"/>
                  <a:pt x="14507" y="10309"/>
                  <a:pt x="14236" y="10309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0800" y="18655"/>
                </a:moveTo>
                <a:cubicBezTo>
                  <a:pt x="6462" y="18655"/>
                  <a:pt x="2945" y="15138"/>
                  <a:pt x="2945" y="10800"/>
                </a:cubicBezTo>
                <a:cubicBezTo>
                  <a:pt x="2945" y="6462"/>
                  <a:pt x="6462" y="2945"/>
                  <a:pt x="10800" y="2945"/>
                </a:cubicBezTo>
                <a:cubicBezTo>
                  <a:pt x="15138" y="2945"/>
                  <a:pt x="18655" y="6462"/>
                  <a:pt x="18655" y="10800"/>
                </a:cubicBezTo>
                <a:cubicBezTo>
                  <a:pt x="18655" y="15138"/>
                  <a:pt x="15138" y="18655"/>
                  <a:pt x="10800" y="18655"/>
                </a:cubicBezTo>
                <a:moveTo>
                  <a:pt x="10800" y="1964"/>
                </a:moveTo>
                <a:cubicBezTo>
                  <a:pt x="5920" y="1964"/>
                  <a:pt x="1964" y="5920"/>
                  <a:pt x="1964" y="10800"/>
                </a:cubicBezTo>
                <a:cubicBezTo>
                  <a:pt x="1964" y="15680"/>
                  <a:pt x="5920" y="19636"/>
                  <a:pt x="10800" y="19636"/>
                </a:cubicBezTo>
                <a:cubicBezTo>
                  <a:pt x="15680" y="19636"/>
                  <a:pt x="19636" y="15680"/>
                  <a:pt x="19636" y="10800"/>
                </a:cubicBezTo>
                <a:cubicBezTo>
                  <a:pt x="19636" y="5920"/>
                  <a:pt x="15680" y="1964"/>
                  <a:pt x="10800" y="1964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14" name="Freeform 7"/>
          <p:cNvSpPr/>
          <p:nvPr/>
        </p:nvSpPr>
        <p:spPr bwMode="auto">
          <a:xfrm rot="10800000">
            <a:off x="6713333" y="2668051"/>
            <a:ext cx="1511300" cy="1971675"/>
          </a:xfrm>
          <a:custGeom>
            <a:avLst/>
            <a:gdLst>
              <a:gd name="T0" fmla="*/ 442 w 476"/>
              <a:gd name="T1" fmla="*/ 114 h 621"/>
              <a:gd name="T2" fmla="*/ 255 w 476"/>
              <a:gd name="T3" fmla="*/ 6 h 621"/>
              <a:gd name="T4" fmla="*/ 221 w 476"/>
              <a:gd name="T5" fmla="*/ 6 h 621"/>
              <a:gd name="T6" fmla="*/ 34 w 476"/>
              <a:gd name="T7" fmla="*/ 114 h 621"/>
              <a:gd name="T8" fmla="*/ 0 w 476"/>
              <a:gd name="T9" fmla="*/ 173 h 621"/>
              <a:gd name="T10" fmla="*/ 0 w 476"/>
              <a:gd name="T11" fmla="*/ 207 h 621"/>
              <a:gd name="T12" fmla="*/ 0 w 476"/>
              <a:gd name="T13" fmla="*/ 564 h 621"/>
              <a:gd name="T14" fmla="*/ 0 w 476"/>
              <a:gd name="T15" fmla="*/ 598 h 621"/>
              <a:gd name="T16" fmla="*/ 11 w 476"/>
              <a:gd name="T17" fmla="*/ 617 h 621"/>
              <a:gd name="T18" fmla="*/ 34 w 476"/>
              <a:gd name="T19" fmla="*/ 617 h 621"/>
              <a:gd name="T20" fmla="*/ 221 w 476"/>
              <a:gd name="T21" fmla="*/ 509 h 621"/>
              <a:gd name="T22" fmla="*/ 255 w 476"/>
              <a:gd name="T23" fmla="*/ 509 h 621"/>
              <a:gd name="T24" fmla="*/ 442 w 476"/>
              <a:gd name="T25" fmla="*/ 617 h 621"/>
              <a:gd name="T26" fmla="*/ 465 w 476"/>
              <a:gd name="T27" fmla="*/ 617 h 621"/>
              <a:gd name="T28" fmla="*/ 476 w 476"/>
              <a:gd name="T29" fmla="*/ 598 h 621"/>
              <a:gd name="T30" fmla="*/ 476 w 476"/>
              <a:gd name="T31" fmla="*/ 564 h 621"/>
              <a:gd name="T32" fmla="*/ 476 w 476"/>
              <a:gd name="T33" fmla="*/ 207 h 621"/>
              <a:gd name="T34" fmla="*/ 476 w 476"/>
              <a:gd name="T35" fmla="*/ 173 h 621"/>
              <a:gd name="T36" fmla="*/ 442 w 476"/>
              <a:gd name="T37" fmla="*/ 114 h 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76" h="621">
                <a:moveTo>
                  <a:pt x="442" y="114"/>
                </a:moveTo>
                <a:cubicBezTo>
                  <a:pt x="255" y="6"/>
                  <a:pt x="255" y="6"/>
                  <a:pt x="255" y="6"/>
                </a:cubicBezTo>
                <a:cubicBezTo>
                  <a:pt x="245" y="0"/>
                  <a:pt x="232" y="0"/>
                  <a:pt x="221" y="6"/>
                </a:cubicBezTo>
                <a:cubicBezTo>
                  <a:pt x="34" y="114"/>
                  <a:pt x="34" y="114"/>
                  <a:pt x="34" y="114"/>
                </a:cubicBezTo>
                <a:cubicBezTo>
                  <a:pt x="13" y="127"/>
                  <a:pt x="0" y="149"/>
                  <a:pt x="0" y="173"/>
                </a:cubicBezTo>
                <a:cubicBezTo>
                  <a:pt x="0" y="207"/>
                  <a:pt x="0" y="207"/>
                  <a:pt x="0" y="207"/>
                </a:cubicBezTo>
                <a:cubicBezTo>
                  <a:pt x="0" y="564"/>
                  <a:pt x="0" y="564"/>
                  <a:pt x="0" y="564"/>
                </a:cubicBezTo>
                <a:cubicBezTo>
                  <a:pt x="0" y="598"/>
                  <a:pt x="0" y="598"/>
                  <a:pt x="0" y="598"/>
                </a:cubicBezTo>
                <a:cubicBezTo>
                  <a:pt x="0" y="606"/>
                  <a:pt x="4" y="613"/>
                  <a:pt x="11" y="617"/>
                </a:cubicBezTo>
                <a:cubicBezTo>
                  <a:pt x="18" y="621"/>
                  <a:pt x="27" y="621"/>
                  <a:pt x="34" y="617"/>
                </a:cubicBezTo>
                <a:cubicBezTo>
                  <a:pt x="221" y="509"/>
                  <a:pt x="221" y="509"/>
                  <a:pt x="221" y="509"/>
                </a:cubicBezTo>
                <a:cubicBezTo>
                  <a:pt x="232" y="503"/>
                  <a:pt x="245" y="503"/>
                  <a:pt x="255" y="509"/>
                </a:cubicBezTo>
                <a:cubicBezTo>
                  <a:pt x="442" y="617"/>
                  <a:pt x="442" y="617"/>
                  <a:pt x="442" y="617"/>
                </a:cubicBezTo>
                <a:cubicBezTo>
                  <a:pt x="449" y="621"/>
                  <a:pt x="458" y="621"/>
                  <a:pt x="465" y="617"/>
                </a:cubicBezTo>
                <a:cubicBezTo>
                  <a:pt x="472" y="613"/>
                  <a:pt x="476" y="606"/>
                  <a:pt x="476" y="598"/>
                </a:cubicBezTo>
                <a:cubicBezTo>
                  <a:pt x="476" y="564"/>
                  <a:pt x="476" y="564"/>
                  <a:pt x="476" y="564"/>
                </a:cubicBezTo>
                <a:cubicBezTo>
                  <a:pt x="476" y="207"/>
                  <a:pt x="476" y="207"/>
                  <a:pt x="476" y="207"/>
                </a:cubicBezTo>
                <a:cubicBezTo>
                  <a:pt x="476" y="173"/>
                  <a:pt x="476" y="173"/>
                  <a:pt x="476" y="173"/>
                </a:cubicBezTo>
                <a:cubicBezTo>
                  <a:pt x="476" y="149"/>
                  <a:pt x="463" y="127"/>
                  <a:pt x="442" y="114"/>
                </a:cubicBezTo>
                <a:close/>
              </a:path>
            </a:pathLst>
          </a:custGeom>
          <a:solidFill>
            <a:srgbClr val="90C9D5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Calibri" panose="020F0502020204030204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5" name="Shape 2557"/>
          <p:cNvSpPr/>
          <p:nvPr/>
        </p:nvSpPr>
        <p:spPr>
          <a:xfrm>
            <a:off x="7231598" y="3394796"/>
            <a:ext cx="474639" cy="474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91" y="6559"/>
                </a:moveTo>
                <a:cubicBezTo>
                  <a:pt x="12727" y="6341"/>
                  <a:pt x="12420" y="6172"/>
                  <a:pt x="12078" y="6058"/>
                </a:cubicBezTo>
                <a:cubicBezTo>
                  <a:pt x="11737" y="5946"/>
                  <a:pt x="11367" y="5889"/>
                  <a:pt x="10978" y="5889"/>
                </a:cubicBezTo>
                <a:cubicBezTo>
                  <a:pt x="10477" y="5889"/>
                  <a:pt x="10025" y="5967"/>
                  <a:pt x="9633" y="6120"/>
                </a:cubicBezTo>
                <a:cubicBezTo>
                  <a:pt x="9239" y="6275"/>
                  <a:pt x="8900" y="6494"/>
                  <a:pt x="8623" y="6771"/>
                </a:cubicBezTo>
                <a:cubicBezTo>
                  <a:pt x="8346" y="7049"/>
                  <a:pt x="8133" y="7392"/>
                  <a:pt x="7992" y="7788"/>
                </a:cubicBezTo>
                <a:cubicBezTo>
                  <a:pt x="7853" y="8180"/>
                  <a:pt x="7782" y="8620"/>
                  <a:pt x="7782" y="9096"/>
                </a:cubicBezTo>
                <a:lnTo>
                  <a:pt x="7782" y="9217"/>
                </a:lnTo>
                <a:lnTo>
                  <a:pt x="8880" y="9217"/>
                </a:lnTo>
                <a:lnTo>
                  <a:pt x="8877" y="9093"/>
                </a:lnTo>
                <a:cubicBezTo>
                  <a:pt x="8868" y="8767"/>
                  <a:pt x="8908" y="8461"/>
                  <a:pt x="8993" y="8187"/>
                </a:cubicBezTo>
                <a:cubicBezTo>
                  <a:pt x="9079" y="7914"/>
                  <a:pt x="9207" y="7675"/>
                  <a:pt x="9377" y="7473"/>
                </a:cubicBezTo>
                <a:cubicBezTo>
                  <a:pt x="9545" y="7274"/>
                  <a:pt x="9762" y="7115"/>
                  <a:pt x="10024" y="7000"/>
                </a:cubicBezTo>
                <a:cubicBezTo>
                  <a:pt x="10287" y="6884"/>
                  <a:pt x="10594" y="6827"/>
                  <a:pt x="10937" y="6827"/>
                </a:cubicBezTo>
                <a:cubicBezTo>
                  <a:pt x="11182" y="6827"/>
                  <a:pt x="11418" y="6868"/>
                  <a:pt x="11639" y="6950"/>
                </a:cubicBezTo>
                <a:cubicBezTo>
                  <a:pt x="11858" y="7032"/>
                  <a:pt x="12053" y="7146"/>
                  <a:pt x="12218" y="7289"/>
                </a:cubicBezTo>
                <a:cubicBezTo>
                  <a:pt x="12381" y="7431"/>
                  <a:pt x="12512" y="7605"/>
                  <a:pt x="12609" y="7808"/>
                </a:cubicBezTo>
                <a:cubicBezTo>
                  <a:pt x="12704" y="8011"/>
                  <a:pt x="12752" y="8236"/>
                  <a:pt x="12752" y="8478"/>
                </a:cubicBezTo>
                <a:cubicBezTo>
                  <a:pt x="12752" y="8797"/>
                  <a:pt x="12674" y="9089"/>
                  <a:pt x="12519" y="9350"/>
                </a:cubicBezTo>
                <a:cubicBezTo>
                  <a:pt x="12359" y="9618"/>
                  <a:pt x="12154" y="9865"/>
                  <a:pt x="11913" y="10082"/>
                </a:cubicBezTo>
                <a:cubicBezTo>
                  <a:pt x="11624" y="10337"/>
                  <a:pt x="11374" y="10568"/>
                  <a:pt x="11170" y="10771"/>
                </a:cubicBezTo>
                <a:cubicBezTo>
                  <a:pt x="10959" y="10979"/>
                  <a:pt x="10789" y="11200"/>
                  <a:pt x="10662" y="11428"/>
                </a:cubicBezTo>
                <a:cubicBezTo>
                  <a:pt x="10534" y="11657"/>
                  <a:pt x="10441" y="11916"/>
                  <a:pt x="10385" y="12199"/>
                </a:cubicBezTo>
                <a:cubicBezTo>
                  <a:pt x="10329" y="12478"/>
                  <a:pt x="10305" y="12827"/>
                  <a:pt x="10315" y="13237"/>
                </a:cubicBezTo>
                <a:lnTo>
                  <a:pt x="10318" y="13355"/>
                </a:lnTo>
                <a:lnTo>
                  <a:pt x="11407" y="13355"/>
                </a:lnTo>
                <a:lnTo>
                  <a:pt x="11410" y="13237"/>
                </a:lnTo>
                <a:cubicBezTo>
                  <a:pt x="11418" y="12838"/>
                  <a:pt x="11436" y="12531"/>
                  <a:pt x="11463" y="12322"/>
                </a:cubicBezTo>
                <a:cubicBezTo>
                  <a:pt x="11488" y="12125"/>
                  <a:pt x="11538" y="11956"/>
                  <a:pt x="11611" y="11821"/>
                </a:cubicBezTo>
                <a:cubicBezTo>
                  <a:pt x="11687" y="11684"/>
                  <a:pt x="11803" y="11541"/>
                  <a:pt x="11959" y="11399"/>
                </a:cubicBezTo>
                <a:cubicBezTo>
                  <a:pt x="12127" y="11245"/>
                  <a:pt x="12351" y="11031"/>
                  <a:pt x="12630" y="10762"/>
                </a:cubicBezTo>
                <a:cubicBezTo>
                  <a:pt x="12979" y="10441"/>
                  <a:pt x="13270" y="10102"/>
                  <a:pt x="13495" y="9753"/>
                </a:cubicBezTo>
                <a:cubicBezTo>
                  <a:pt x="13729" y="9393"/>
                  <a:pt x="13847" y="8952"/>
                  <a:pt x="13847" y="8439"/>
                </a:cubicBezTo>
                <a:cubicBezTo>
                  <a:pt x="13847" y="8038"/>
                  <a:pt x="13770" y="7675"/>
                  <a:pt x="13618" y="7362"/>
                </a:cubicBezTo>
                <a:cubicBezTo>
                  <a:pt x="13467" y="7050"/>
                  <a:pt x="13256" y="6780"/>
                  <a:pt x="12991" y="6559"/>
                </a:cubicBezTo>
                <a:moveTo>
                  <a:pt x="10179" y="15706"/>
                </a:moveTo>
                <a:lnTo>
                  <a:pt x="11558" y="15706"/>
                </a:lnTo>
                <a:lnTo>
                  <a:pt x="11558" y="14072"/>
                </a:lnTo>
                <a:lnTo>
                  <a:pt x="10179" y="14072"/>
                </a:lnTo>
                <a:cubicBezTo>
                  <a:pt x="10179" y="14072"/>
                  <a:pt x="10179" y="15706"/>
                  <a:pt x="10179" y="15706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16" name="Freeform 7"/>
          <p:cNvSpPr/>
          <p:nvPr/>
        </p:nvSpPr>
        <p:spPr bwMode="auto">
          <a:xfrm rot="10800000">
            <a:off x="4060297" y="2668051"/>
            <a:ext cx="1511300" cy="1971675"/>
          </a:xfrm>
          <a:custGeom>
            <a:avLst/>
            <a:gdLst>
              <a:gd name="T0" fmla="*/ 442 w 476"/>
              <a:gd name="T1" fmla="*/ 114 h 621"/>
              <a:gd name="T2" fmla="*/ 255 w 476"/>
              <a:gd name="T3" fmla="*/ 6 h 621"/>
              <a:gd name="T4" fmla="*/ 221 w 476"/>
              <a:gd name="T5" fmla="*/ 6 h 621"/>
              <a:gd name="T6" fmla="*/ 34 w 476"/>
              <a:gd name="T7" fmla="*/ 114 h 621"/>
              <a:gd name="T8" fmla="*/ 0 w 476"/>
              <a:gd name="T9" fmla="*/ 173 h 621"/>
              <a:gd name="T10" fmla="*/ 0 w 476"/>
              <a:gd name="T11" fmla="*/ 207 h 621"/>
              <a:gd name="T12" fmla="*/ 0 w 476"/>
              <a:gd name="T13" fmla="*/ 564 h 621"/>
              <a:gd name="T14" fmla="*/ 0 w 476"/>
              <a:gd name="T15" fmla="*/ 598 h 621"/>
              <a:gd name="T16" fmla="*/ 11 w 476"/>
              <a:gd name="T17" fmla="*/ 617 h 621"/>
              <a:gd name="T18" fmla="*/ 34 w 476"/>
              <a:gd name="T19" fmla="*/ 617 h 621"/>
              <a:gd name="T20" fmla="*/ 221 w 476"/>
              <a:gd name="T21" fmla="*/ 509 h 621"/>
              <a:gd name="T22" fmla="*/ 255 w 476"/>
              <a:gd name="T23" fmla="*/ 509 h 621"/>
              <a:gd name="T24" fmla="*/ 442 w 476"/>
              <a:gd name="T25" fmla="*/ 617 h 621"/>
              <a:gd name="T26" fmla="*/ 465 w 476"/>
              <a:gd name="T27" fmla="*/ 617 h 621"/>
              <a:gd name="T28" fmla="*/ 476 w 476"/>
              <a:gd name="T29" fmla="*/ 598 h 621"/>
              <a:gd name="T30" fmla="*/ 476 w 476"/>
              <a:gd name="T31" fmla="*/ 564 h 621"/>
              <a:gd name="T32" fmla="*/ 476 w 476"/>
              <a:gd name="T33" fmla="*/ 207 h 621"/>
              <a:gd name="T34" fmla="*/ 476 w 476"/>
              <a:gd name="T35" fmla="*/ 173 h 621"/>
              <a:gd name="T36" fmla="*/ 442 w 476"/>
              <a:gd name="T37" fmla="*/ 114 h 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76" h="621">
                <a:moveTo>
                  <a:pt x="442" y="114"/>
                </a:moveTo>
                <a:cubicBezTo>
                  <a:pt x="255" y="6"/>
                  <a:pt x="255" y="6"/>
                  <a:pt x="255" y="6"/>
                </a:cubicBezTo>
                <a:cubicBezTo>
                  <a:pt x="245" y="0"/>
                  <a:pt x="232" y="0"/>
                  <a:pt x="221" y="6"/>
                </a:cubicBezTo>
                <a:cubicBezTo>
                  <a:pt x="34" y="114"/>
                  <a:pt x="34" y="114"/>
                  <a:pt x="34" y="114"/>
                </a:cubicBezTo>
                <a:cubicBezTo>
                  <a:pt x="13" y="127"/>
                  <a:pt x="0" y="149"/>
                  <a:pt x="0" y="173"/>
                </a:cubicBezTo>
                <a:cubicBezTo>
                  <a:pt x="0" y="207"/>
                  <a:pt x="0" y="207"/>
                  <a:pt x="0" y="207"/>
                </a:cubicBezTo>
                <a:cubicBezTo>
                  <a:pt x="0" y="564"/>
                  <a:pt x="0" y="564"/>
                  <a:pt x="0" y="564"/>
                </a:cubicBezTo>
                <a:cubicBezTo>
                  <a:pt x="0" y="598"/>
                  <a:pt x="0" y="598"/>
                  <a:pt x="0" y="598"/>
                </a:cubicBezTo>
                <a:cubicBezTo>
                  <a:pt x="0" y="606"/>
                  <a:pt x="4" y="613"/>
                  <a:pt x="11" y="617"/>
                </a:cubicBezTo>
                <a:cubicBezTo>
                  <a:pt x="18" y="621"/>
                  <a:pt x="27" y="621"/>
                  <a:pt x="34" y="617"/>
                </a:cubicBezTo>
                <a:cubicBezTo>
                  <a:pt x="221" y="509"/>
                  <a:pt x="221" y="509"/>
                  <a:pt x="221" y="509"/>
                </a:cubicBezTo>
                <a:cubicBezTo>
                  <a:pt x="232" y="503"/>
                  <a:pt x="245" y="503"/>
                  <a:pt x="255" y="509"/>
                </a:cubicBezTo>
                <a:cubicBezTo>
                  <a:pt x="442" y="617"/>
                  <a:pt x="442" y="617"/>
                  <a:pt x="442" y="617"/>
                </a:cubicBezTo>
                <a:cubicBezTo>
                  <a:pt x="449" y="621"/>
                  <a:pt x="458" y="621"/>
                  <a:pt x="465" y="617"/>
                </a:cubicBezTo>
                <a:cubicBezTo>
                  <a:pt x="472" y="613"/>
                  <a:pt x="476" y="606"/>
                  <a:pt x="476" y="598"/>
                </a:cubicBezTo>
                <a:cubicBezTo>
                  <a:pt x="476" y="564"/>
                  <a:pt x="476" y="564"/>
                  <a:pt x="476" y="564"/>
                </a:cubicBezTo>
                <a:cubicBezTo>
                  <a:pt x="476" y="207"/>
                  <a:pt x="476" y="207"/>
                  <a:pt x="476" y="207"/>
                </a:cubicBezTo>
                <a:cubicBezTo>
                  <a:pt x="476" y="173"/>
                  <a:pt x="476" y="173"/>
                  <a:pt x="476" y="173"/>
                </a:cubicBezTo>
                <a:cubicBezTo>
                  <a:pt x="476" y="149"/>
                  <a:pt x="463" y="127"/>
                  <a:pt x="442" y="114"/>
                </a:cubicBezTo>
                <a:close/>
              </a:path>
            </a:pathLst>
          </a:custGeom>
          <a:solidFill>
            <a:srgbClr val="F3C9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Calibri" panose="020F0502020204030204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7" name="Shape 2567"/>
          <p:cNvSpPr/>
          <p:nvPr/>
        </p:nvSpPr>
        <p:spPr>
          <a:xfrm>
            <a:off x="4557581" y="3379667"/>
            <a:ext cx="474639" cy="474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4909"/>
                </a:moveTo>
                <a:lnTo>
                  <a:pt x="12764" y="4909"/>
                </a:lnTo>
                <a:cubicBezTo>
                  <a:pt x="12493" y="4909"/>
                  <a:pt x="12273" y="5129"/>
                  <a:pt x="12273" y="5400"/>
                </a:cubicBezTo>
                <a:cubicBezTo>
                  <a:pt x="12273" y="5671"/>
                  <a:pt x="12493" y="5891"/>
                  <a:pt x="12764" y="5891"/>
                </a:cubicBezTo>
                <a:lnTo>
                  <a:pt x="20618" y="5891"/>
                </a:lnTo>
                <a:lnTo>
                  <a:pt x="20618" y="7854"/>
                </a:lnTo>
                <a:lnTo>
                  <a:pt x="12764" y="7854"/>
                </a:lnTo>
                <a:cubicBezTo>
                  <a:pt x="12493" y="7854"/>
                  <a:pt x="12273" y="8074"/>
                  <a:pt x="12273" y="8345"/>
                </a:cubicBezTo>
                <a:cubicBezTo>
                  <a:pt x="12273" y="8617"/>
                  <a:pt x="12493" y="8836"/>
                  <a:pt x="12764" y="8836"/>
                </a:cubicBezTo>
                <a:lnTo>
                  <a:pt x="18655" y="8836"/>
                </a:lnTo>
                <a:lnTo>
                  <a:pt x="18655" y="20617"/>
                </a:lnTo>
                <a:lnTo>
                  <a:pt x="2945" y="20617"/>
                </a:lnTo>
                <a:lnTo>
                  <a:pt x="2945" y="8836"/>
                </a:lnTo>
                <a:lnTo>
                  <a:pt x="8836" y="8836"/>
                </a:lnTo>
                <a:cubicBezTo>
                  <a:pt x="9107" y="8836"/>
                  <a:pt x="9327" y="8617"/>
                  <a:pt x="9327" y="8345"/>
                </a:cubicBezTo>
                <a:cubicBezTo>
                  <a:pt x="9327" y="8074"/>
                  <a:pt x="9107" y="7854"/>
                  <a:pt x="8836" y="7854"/>
                </a:cubicBezTo>
                <a:lnTo>
                  <a:pt x="982" y="7854"/>
                </a:lnTo>
                <a:lnTo>
                  <a:pt x="982" y="5891"/>
                </a:lnTo>
                <a:lnTo>
                  <a:pt x="8836" y="5891"/>
                </a:lnTo>
                <a:cubicBezTo>
                  <a:pt x="9107" y="5891"/>
                  <a:pt x="9327" y="5671"/>
                  <a:pt x="9327" y="5400"/>
                </a:cubicBezTo>
                <a:cubicBezTo>
                  <a:pt x="9327" y="5129"/>
                  <a:pt x="9107" y="4909"/>
                  <a:pt x="8836" y="4909"/>
                </a:cubicBez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7854"/>
                </a:lnTo>
                <a:cubicBezTo>
                  <a:pt x="0" y="8396"/>
                  <a:pt x="440" y="8836"/>
                  <a:pt x="982" y="8836"/>
                </a:cubicBezTo>
                <a:lnTo>
                  <a:pt x="1964" y="8836"/>
                </a:lnTo>
                <a:lnTo>
                  <a:pt x="1964" y="20617"/>
                </a:lnTo>
                <a:cubicBezTo>
                  <a:pt x="1964" y="21159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59"/>
                  <a:pt x="19636" y="20617"/>
                </a:cubicBezTo>
                <a:lnTo>
                  <a:pt x="19636" y="8836"/>
                </a:lnTo>
                <a:lnTo>
                  <a:pt x="20618" y="8836"/>
                </a:lnTo>
                <a:cubicBezTo>
                  <a:pt x="21160" y="8836"/>
                  <a:pt x="21600" y="8396"/>
                  <a:pt x="21600" y="7854"/>
                </a:cubicBezTo>
                <a:lnTo>
                  <a:pt x="21600" y="5891"/>
                </a:lnTo>
                <a:cubicBezTo>
                  <a:pt x="21600" y="5349"/>
                  <a:pt x="21160" y="4909"/>
                  <a:pt x="20618" y="4909"/>
                </a:cubicBezTo>
                <a:moveTo>
                  <a:pt x="7855" y="11782"/>
                </a:moveTo>
                <a:cubicBezTo>
                  <a:pt x="7584" y="11782"/>
                  <a:pt x="7364" y="12001"/>
                  <a:pt x="7364" y="12272"/>
                </a:cubicBezTo>
                <a:cubicBezTo>
                  <a:pt x="7364" y="12408"/>
                  <a:pt x="7419" y="12531"/>
                  <a:pt x="7507" y="12619"/>
                </a:cubicBezTo>
                <a:lnTo>
                  <a:pt x="10453" y="15565"/>
                </a:lnTo>
                <a:cubicBezTo>
                  <a:pt x="10542" y="15654"/>
                  <a:pt x="10665" y="15709"/>
                  <a:pt x="10800" y="15709"/>
                </a:cubicBezTo>
                <a:cubicBezTo>
                  <a:pt x="10935" y="15709"/>
                  <a:pt x="11058" y="15654"/>
                  <a:pt x="11147" y="15565"/>
                </a:cubicBezTo>
                <a:lnTo>
                  <a:pt x="14093" y="12619"/>
                </a:lnTo>
                <a:cubicBezTo>
                  <a:pt x="14181" y="12531"/>
                  <a:pt x="14236" y="12408"/>
                  <a:pt x="14236" y="12272"/>
                </a:cubicBezTo>
                <a:cubicBezTo>
                  <a:pt x="14236" y="12001"/>
                  <a:pt x="14016" y="11782"/>
                  <a:pt x="13745" y="11782"/>
                </a:cubicBezTo>
                <a:cubicBezTo>
                  <a:pt x="13610" y="11782"/>
                  <a:pt x="13487" y="11837"/>
                  <a:pt x="13398" y="11925"/>
                </a:cubicBezTo>
                <a:lnTo>
                  <a:pt x="11291" y="14033"/>
                </a:lnTo>
                <a:lnTo>
                  <a:pt x="11291" y="492"/>
                </a:ln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14033"/>
                </a:lnTo>
                <a:lnTo>
                  <a:pt x="8202" y="11925"/>
                </a:lnTo>
                <a:cubicBezTo>
                  <a:pt x="8113" y="11837"/>
                  <a:pt x="7990" y="11782"/>
                  <a:pt x="7855" y="11782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18" name="Freeform 7"/>
          <p:cNvSpPr/>
          <p:nvPr/>
        </p:nvSpPr>
        <p:spPr bwMode="auto">
          <a:xfrm rot="10800000">
            <a:off x="1407687" y="2668051"/>
            <a:ext cx="1511300" cy="1971675"/>
          </a:xfrm>
          <a:custGeom>
            <a:avLst/>
            <a:gdLst>
              <a:gd name="T0" fmla="*/ 442 w 476"/>
              <a:gd name="T1" fmla="*/ 114 h 621"/>
              <a:gd name="T2" fmla="*/ 255 w 476"/>
              <a:gd name="T3" fmla="*/ 6 h 621"/>
              <a:gd name="T4" fmla="*/ 221 w 476"/>
              <a:gd name="T5" fmla="*/ 6 h 621"/>
              <a:gd name="T6" fmla="*/ 34 w 476"/>
              <a:gd name="T7" fmla="*/ 114 h 621"/>
              <a:gd name="T8" fmla="*/ 0 w 476"/>
              <a:gd name="T9" fmla="*/ 173 h 621"/>
              <a:gd name="T10" fmla="*/ 0 w 476"/>
              <a:gd name="T11" fmla="*/ 207 h 621"/>
              <a:gd name="T12" fmla="*/ 0 w 476"/>
              <a:gd name="T13" fmla="*/ 564 h 621"/>
              <a:gd name="T14" fmla="*/ 0 w 476"/>
              <a:gd name="T15" fmla="*/ 598 h 621"/>
              <a:gd name="T16" fmla="*/ 11 w 476"/>
              <a:gd name="T17" fmla="*/ 617 h 621"/>
              <a:gd name="T18" fmla="*/ 34 w 476"/>
              <a:gd name="T19" fmla="*/ 617 h 621"/>
              <a:gd name="T20" fmla="*/ 221 w 476"/>
              <a:gd name="T21" fmla="*/ 509 h 621"/>
              <a:gd name="T22" fmla="*/ 255 w 476"/>
              <a:gd name="T23" fmla="*/ 509 h 621"/>
              <a:gd name="T24" fmla="*/ 442 w 476"/>
              <a:gd name="T25" fmla="*/ 617 h 621"/>
              <a:gd name="T26" fmla="*/ 465 w 476"/>
              <a:gd name="T27" fmla="*/ 617 h 621"/>
              <a:gd name="T28" fmla="*/ 476 w 476"/>
              <a:gd name="T29" fmla="*/ 598 h 621"/>
              <a:gd name="T30" fmla="*/ 476 w 476"/>
              <a:gd name="T31" fmla="*/ 564 h 621"/>
              <a:gd name="T32" fmla="*/ 476 w 476"/>
              <a:gd name="T33" fmla="*/ 207 h 621"/>
              <a:gd name="T34" fmla="*/ 476 w 476"/>
              <a:gd name="T35" fmla="*/ 173 h 621"/>
              <a:gd name="T36" fmla="*/ 442 w 476"/>
              <a:gd name="T37" fmla="*/ 114 h 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76" h="621">
                <a:moveTo>
                  <a:pt x="442" y="114"/>
                </a:moveTo>
                <a:cubicBezTo>
                  <a:pt x="255" y="6"/>
                  <a:pt x="255" y="6"/>
                  <a:pt x="255" y="6"/>
                </a:cubicBezTo>
                <a:cubicBezTo>
                  <a:pt x="245" y="0"/>
                  <a:pt x="232" y="0"/>
                  <a:pt x="221" y="6"/>
                </a:cubicBezTo>
                <a:cubicBezTo>
                  <a:pt x="34" y="114"/>
                  <a:pt x="34" y="114"/>
                  <a:pt x="34" y="114"/>
                </a:cubicBezTo>
                <a:cubicBezTo>
                  <a:pt x="13" y="127"/>
                  <a:pt x="0" y="149"/>
                  <a:pt x="0" y="173"/>
                </a:cubicBezTo>
                <a:cubicBezTo>
                  <a:pt x="0" y="207"/>
                  <a:pt x="0" y="207"/>
                  <a:pt x="0" y="207"/>
                </a:cubicBezTo>
                <a:cubicBezTo>
                  <a:pt x="0" y="564"/>
                  <a:pt x="0" y="564"/>
                  <a:pt x="0" y="564"/>
                </a:cubicBezTo>
                <a:cubicBezTo>
                  <a:pt x="0" y="598"/>
                  <a:pt x="0" y="598"/>
                  <a:pt x="0" y="598"/>
                </a:cubicBezTo>
                <a:cubicBezTo>
                  <a:pt x="0" y="606"/>
                  <a:pt x="4" y="613"/>
                  <a:pt x="11" y="617"/>
                </a:cubicBezTo>
                <a:cubicBezTo>
                  <a:pt x="18" y="621"/>
                  <a:pt x="27" y="621"/>
                  <a:pt x="34" y="617"/>
                </a:cubicBezTo>
                <a:cubicBezTo>
                  <a:pt x="221" y="509"/>
                  <a:pt x="221" y="509"/>
                  <a:pt x="221" y="509"/>
                </a:cubicBezTo>
                <a:cubicBezTo>
                  <a:pt x="232" y="503"/>
                  <a:pt x="245" y="503"/>
                  <a:pt x="255" y="509"/>
                </a:cubicBezTo>
                <a:cubicBezTo>
                  <a:pt x="442" y="617"/>
                  <a:pt x="442" y="617"/>
                  <a:pt x="442" y="617"/>
                </a:cubicBezTo>
                <a:cubicBezTo>
                  <a:pt x="449" y="621"/>
                  <a:pt x="458" y="621"/>
                  <a:pt x="465" y="617"/>
                </a:cubicBezTo>
                <a:cubicBezTo>
                  <a:pt x="472" y="613"/>
                  <a:pt x="476" y="606"/>
                  <a:pt x="476" y="598"/>
                </a:cubicBezTo>
                <a:cubicBezTo>
                  <a:pt x="476" y="564"/>
                  <a:pt x="476" y="564"/>
                  <a:pt x="476" y="564"/>
                </a:cubicBezTo>
                <a:cubicBezTo>
                  <a:pt x="476" y="207"/>
                  <a:pt x="476" y="207"/>
                  <a:pt x="476" y="207"/>
                </a:cubicBezTo>
                <a:cubicBezTo>
                  <a:pt x="476" y="173"/>
                  <a:pt x="476" y="173"/>
                  <a:pt x="476" y="173"/>
                </a:cubicBezTo>
                <a:cubicBezTo>
                  <a:pt x="476" y="149"/>
                  <a:pt x="463" y="127"/>
                  <a:pt x="442" y="114"/>
                </a:cubicBezTo>
                <a:close/>
              </a:path>
            </a:pathLst>
          </a:custGeom>
          <a:solidFill>
            <a:srgbClr val="90C9D5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Calibri" panose="020F0502020204030204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9" name="Shape 2577"/>
          <p:cNvSpPr/>
          <p:nvPr/>
        </p:nvSpPr>
        <p:spPr>
          <a:xfrm>
            <a:off x="1926713" y="3401276"/>
            <a:ext cx="431490" cy="474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4979"/>
                </a:moveTo>
                <a:lnTo>
                  <a:pt x="7560" y="6792"/>
                </a:lnTo>
                <a:lnTo>
                  <a:pt x="7560" y="2876"/>
                </a:lnTo>
                <a:lnTo>
                  <a:pt x="20520" y="1063"/>
                </a:lnTo>
                <a:cubicBezTo>
                  <a:pt x="20520" y="1063"/>
                  <a:pt x="20520" y="4979"/>
                  <a:pt x="20520" y="4979"/>
                </a:cubicBezTo>
                <a:close/>
                <a:moveTo>
                  <a:pt x="18900" y="17673"/>
                </a:moveTo>
                <a:lnTo>
                  <a:pt x="16740" y="17673"/>
                </a:lnTo>
                <a:cubicBezTo>
                  <a:pt x="15845" y="17673"/>
                  <a:pt x="15120" y="17014"/>
                  <a:pt x="15120" y="16200"/>
                </a:cubicBezTo>
                <a:cubicBezTo>
                  <a:pt x="15120" y="15387"/>
                  <a:pt x="15845" y="14727"/>
                  <a:pt x="16740" y="14727"/>
                </a:cubicBezTo>
                <a:lnTo>
                  <a:pt x="18900" y="14727"/>
                </a:lnTo>
                <a:cubicBezTo>
                  <a:pt x="19795" y="14727"/>
                  <a:pt x="20520" y="15387"/>
                  <a:pt x="20520" y="16200"/>
                </a:cubicBezTo>
                <a:cubicBezTo>
                  <a:pt x="20520" y="17014"/>
                  <a:pt x="19795" y="17673"/>
                  <a:pt x="18900" y="17673"/>
                </a:cubicBezTo>
                <a:moveTo>
                  <a:pt x="4860" y="20618"/>
                </a:moveTo>
                <a:lnTo>
                  <a:pt x="2700" y="20618"/>
                </a:lnTo>
                <a:cubicBezTo>
                  <a:pt x="1805" y="20618"/>
                  <a:pt x="1080" y="19959"/>
                  <a:pt x="1080" y="19146"/>
                </a:cubicBezTo>
                <a:cubicBezTo>
                  <a:pt x="1080" y="18332"/>
                  <a:pt x="1805" y="17673"/>
                  <a:pt x="2700" y="17673"/>
                </a:cubicBezTo>
                <a:lnTo>
                  <a:pt x="4860" y="17673"/>
                </a:lnTo>
                <a:cubicBezTo>
                  <a:pt x="5755" y="17673"/>
                  <a:pt x="6480" y="18332"/>
                  <a:pt x="6480" y="19146"/>
                </a:cubicBezTo>
                <a:cubicBezTo>
                  <a:pt x="6480" y="19959"/>
                  <a:pt x="5755" y="20618"/>
                  <a:pt x="4860" y="20618"/>
                </a:cubicBezTo>
                <a:moveTo>
                  <a:pt x="21060" y="0"/>
                </a:moveTo>
                <a:cubicBezTo>
                  <a:pt x="21031" y="0"/>
                  <a:pt x="21006" y="11"/>
                  <a:pt x="20980" y="15"/>
                </a:cubicBezTo>
                <a:lnTo>
                  <a:pt x="20978" y="6"/>
                </a:lnTo>
                <a:lnTo>
                  <a:pt x="6938" y="1969"/>
                </a:lnTo>
                <a:lnTo>
                  <a:pt x="6940" y="1979"/>
                </a:lnTo>
                <a:cubicBezTo>
                  <a:pt x="6681" y="2016"/>
                  <a:pt x="6480" y="2210"/>
                  <a:pt x="6480" y="2455"/>
                </a:cubicBezTo>
                <a:lnTo>
                  <a:pt x="6480" y="17193"/>
                </a:lnTo>
                <a:cubicBezTo>
                  <a:pt x="6028" y="16882"/>
                  <a:pt x="5471" y="16691"/>
                  <a:pt x="4860" y="16691"/>
                </a:cubicBezTo>
                <a:lnTo>
                  <a:pt x="2700" y="16691"/>
                </a:lnTo>
                <a:cubicBezTo>
                  <a:pt x="1209" y="16691"/>
                  <a:pt x="0" y="17790"/>
                  <a:pt x="0" y="19146"/>
                </a:cubicBezTo>
                <a:cubicBezTo>
                  <a:pt x="0" y="20501"/>
                  <a:pt x="1209" y="21600"/>
                  <a:pt x="2700" y="21600"/>
                </a:cubicBezTo>
                <a:lnTo>
                  <a:pt x="4860" y="21600"/>
                </a:lnTo>
                <a:cubicBezTo>
                  <a:pt x="6352" y="21600"/>
                  <a:pt x="7560" y="20501"/>
                  <a:pt x="7560" y="19146"/>
                </a:cubicBezTo>
                <a:lnTo>
                  <a:pt x="7560" y="7785"/>
                </a:lnTo>
                <a:lnTo>
                  <a:pt x="20520" y="5972"/>
                </a:lnTo>
                <a:lnTo>
                  <a:pt x="20520" y="14248"/>
                </a:lnTo>
                <a:cubicBezTo>
                  <a:pt x="20068" y="13937"/>
                  <a:pt x="19511" y="13745"/>
                  <a:pt x="18900" y="13745"/>
                </a:cubicBezTo>
                <a:lnTo>
                  <a:pt x="16740" y="13745"/>
                </a:lnTo>
                <a:cubicBezTo>
                  <a:pt x="15249" y="13745"/>
                  <a:pt x="14040" y="14845"/>
                  <a:pt x="14040" y="16200"/>
                </a:cubicBezTo>
                <a:cubicBezTo>
                  <a:pt x="14040" y="17556"/>
                  <a:pt x="15249" y="18655"/>
                  <a:pt x="16740" y="18655"/>
                </a:cubicBezTo>
                <a:lnTo>
                  <a:pt x="18900" y="18655"/>
                </a:lnTo>
                <a:cubicBezTo>
                  <a:pt x="20392" y="18655"/>
                  <a:pt x="21600" y="17556"/>
                  <a:pt x="21600" y="16200"/>
                </a:cubicBezTo>
                <a:lnTo>
                  <a:pt x="21600" y="491"/>
                </a:lnTo>
                <a:cubicBezTo>
                  <a:pt x="21600" y="220"/>
                  <a:pt x="21358" y="0"/>
                  <a:pt x="21060" y="0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63899" y="5041651"/>
            <a:ext cx="2398875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Title text addition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62475" y="5422266"/>
            <a:ext cx="2801722" cy="75474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rPr>
              <a:t>The user can demonstrate on a projector or computer, or print the presentation and make it </a:t>
            </a:r>
            <a:r>
              <a: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rPr>
              <a:t>film</a:t>
            </a:r>
            <a:endParaRPr lang="en-US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charset="0"/>
              <a:ea typeface="+mj-ea"/>
              <a:cs typeface="Calibri" panose="020F050202020403020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616509" y="5041651"/>
            <a:ext cx="2398875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Title text addition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415085" y="5422266"/>
            <a:ext cx="2801722" cy="75474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rPr>
              <a:t>The user can demonstrate on a projector or computer, or print the presentation and make it </a:t>
            </a:r>
            <a:r>
              <a: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rPr>
              <a:t>film</a:t>
            </a:r>
            <a:endParaRPr lang="en-US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charset="0"/>
              <a:ea typeface="+mj-ea"/>
              <a:cs typeface="Calibri" panose="020F050202020403020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273602" y="5041651"/>
            <a:ext cx="2398875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Title text addition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072178" y="5422266"/>
            <a:ext cx="2801722" cy="75474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rPr>
              <a:t>The user can demonstrate on a projector or computer, or print the presentation and make it </a:t>
            </a:r>
            <a:r>
              <a: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rPr>
              <a:t>film</a:t>
            </a:r>
            <a:endParaRPr lang="en-US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charset="0"/>
              <a:ea typeface="+mj-ea"/>
              <a:cs typeface="Calibri" panose="020F050202020403020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926212" y="5041651"/>
            <a:ext cx="2398875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Title text addition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724788" y="5422266"/>
            <a:ext cx="2801722" cy="75474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rPr>
              <a:t>The user can demonstrate on a projector or computer, or print the presentation and make it </a:t>
            </a:r>
            <a:r>
              <a: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rPr>
              <a:t>film</a:t>
            </a:r>
            <a:endParaRPr lang="en-US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charset="0"/>
              <a:ea typeface="+mj-ea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5483" y="157527"/>
            <a:ext cx="7337410" cy="4610233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2876409" y="4830936"/>
            <a:ext cx="6661533" cy="151200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2443504" y="5305720"/>
            <a:ext cx="72811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03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Teaching reflection</a:t>
            </a:r>
            <a:endParaRPr lang="zh-CN" altLang="en-US" sz="6600" b="1" dirty="0">
              <a:solidFill>
                <a:srgbClr val="03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662" y="1888666"/>
            <a:ext cx="3599051" cy="274889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1"/>
          <a:srcRect r="43866" b="35615"/>
          <a:stretch>
            <a:fillRect/>
          </a:stretch>
        </p:blipFill>
        <p:spPr>
          <a:xfrm>
            <a:off x="469450" y="178474"/>
            <a:ext cx="2924382" cy="2107526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3012678" y="438021"/>
            <a:ext cx="60949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03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Title text addition</a:t>
            </a:r>
            <a:endParaRPr lang="zh-CN" altLang="en-US" sz="6000" b="1" dirty="0">
              <a:solidFill>
                <a:srgbClr val="03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/>
          <a:srcRect l="54783"/>
          <a:stretch>
            <a:fillRect/>
          </a:stretch>
        </p:blipFill>
        <p:spPr>
          <a:xfrm rot="5400000" flipH="1">
            <a:off x="9377519" y="-261480"/>
            <a:ext cx="2355628" cy="327333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627" y="1571307"/>
            <a:ext cx="5550547" cy="126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431169" y="-1799479"/>
            <a:ext cx="1182674" cy="1273318"/>
          </a:xfrm>
          <a:prstGeom prst="rect">
            <a:avLst/>
          </a:prstGeom>
          <a:solidFill>
            <a:srgbClr val="90C9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Calibri" panose="020F05020202040302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13843" y="-1799479"/>
            <a:ext cx="1182674" cy="1273318"/>
          </a:xfrm>
          <a:prstGeom prst="rect">
            <a:avLst/>
          </a:prstGeom>
          <a:solidFill>
            <a:srgbClr val="F3C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Calibri" panose="020F0502020204030204" charset="0"/>
            </a:endParaRPr>
          </a:p>
        </p:txBody>
      </p:sp>
      <p:sp>
        <p:nvSpPr>
          <p:cNvPr id="14" name="任意多边形 13"/>
          <p:cNvSpPr>
            <a:spLocks noChangeArrowheads="1"/>
          </p:cNvSpPr>
          <p:nvPr/>
        </p:nvSpPr>
        <p:spPr bwMode="auto">
          <a:xfrm rot="684350">
            <a:off x="5626023" y="2462477"/>
            <a:ext cx="1731797" cy="1751575"/>
          </a:xfrm>
          <a:custGeom>
            <a:avLst/>
            <a:gdLst>
              <a:gd name="connsiteX0" fmla="*/ 279813 w 1731797"/>
              <a:gd name="connsiteY0" fmla="*/ 7120 h 1751575"/>
              <a:gd name="connsiteX1" fmla="*/ 350439 w 1731797"/>
              <a:gd name="connsiteY1" fmla="*/ 0 h 1751575"/>
              <a:gd name="connsiteX2" fmla="*/ 693758 w 1731797"/>
              <a:gd name="connsiteY2" fmla="*/ 279814 h 1751575"/>
              <a:gd name="connsiteX3" fmla="*/ 698865 w 1731797"/>
              <a:gd name="connsiteY3" fmla="*/ 330467 h 1751575"/>
              <a:gd name="connsiteX4" fmla="*/ 699298 w 1731797"/>
              <a:gd name="connsiteY4" fmla="*/ 330042 h 1751575"/>
              <a:gd name="connsiteX5" fmla="*/ 1187906 w 1731797"/>
              <a:gd name="connsiteY5" fmla="*/ 720928 h 1751575"/>
              <a:gd name="connsiteX6" fmla="*/ 1184950 w 1731797"/>
              <a:gd name="connsiteY6" fmla="*/ 723819 h 1751575"/>
              <a:gd name="connsiteX7" fmla="*/ 1216337 w 1731797"/>
              <a:gd name="connsiteY7" fmla="*/ 720655 h 1751575"/>
              <a:gd name="connsiteX8" fmla="*/ 1731797 w 1731797"/>
              <a:gd name="connsiteY8" fmla="*/ 1236115 h 1751575"/>
              <a:gd name="connsiteX9" fmla="*/ 1216337 w 1731797"/>
              <a:gd name="connsiteY9" fmla="*/ 1751575 h 1751575"/>
              <a:gd name="connsiteX10" fmla="*/ 700877 w 1731797"/>
              <a:gd name="connsiteY10" fmla="*/ 1236115 h 1751575"/>
              <a:gd name="connsiteX11" fmla="*/ 705223 w 1731797"/>
              <a:gd name="connsiteY11" fmla="*/ 1193002 h 1751575"/>
              <a:gd name="connsiteX12" fmla="*/ 702852 w 1731797"/>
              <a:gd name="connsiteY12" fmla="*/ 1195322 h 1751575"/>
              <a:gd name="connsiteX13" fmla="*/ 322626 w 1731797"/>
              <a:gd name="connsiteY13" fmla="*/ 699607 h 1751575"/>
              <a:gd name="connsiteX14" fmla="*/ 324043 w 1731797"/>
              <a:gd name="connsiteY14" fmla="*/ 698217 h 1751575"/>
              <a:gd name="connsiteX15" fmla="*/ 279813 w 1731797"/>
              <a:gd name="connsiteY15" fmla="*/ 693758 h 1751575"/>
              <a:gd name="connsiteX16" fmla="*/ 0 w 1731797"/>
              <a:gd name="connsiteY16" fmla="*/ 350439 h 1751575"/>
              <a:gd name="connsiteX17" fmla="*/ 279813 w 1731797"/>
              <a:gd name="connsiteY17" fmla="*/ 7120 h 1751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31797" h="1751575">
                <a:moveTo>
                  <a:pt x="279813" y="7120"/>
                </a:moveTo>
                <a:cubicBezTo>
                  <a:pt x="302626" y="2452"/>
                  <a:pt x="326246" y="0"/>
                  <a:pt x="350439" y="0"/>
                </a:cubicBezTo>
                <a:cubicBezTo>
                  <a:pt x="519788" y="0"/>
                  <a:pt x="661081" y="120124"/>
                  <a:pt x="693758" y="279814"/>
                </a:cubicBezTo>
                <a:lnTo>
                  <a:pt x="698865" y="330467"/>
                </a:lnTo>
                <a:lnTo>
                  <a:pt x="699298" y="330042"/>
                </a:lnTo>
                <a:cubicBezTo>
                  <a:pt x="713512" y="584118"/>
                  <a:pt x="816564" y="742249"/>
                  <a:pt x="1187906" y="720928"/>
                </a:cubicBezTo>
                <a:lnTo>
                  <a:pt x="1184950" y="723819"/>
                </a:lnTo>
                <a:lnTo>
                  <a:pt x="1216337" y="720655"/>
                </a:lnTo>
                <a:cubicBezTo>
                  <a:pt x="1501018" y="720655"/>
                  <a:pt x="1731797" y="951434"/>
                  <a:pt x="1731797" y="1236115"/>
                </a:cubicBezTo>
                <a:cubicBezTo>
                  <a:pt x="1731797" y="1520795"/>
                  <a:pt x="1501018" y="1751575"/>
                  <a:pt x="1216337" y="1751575"/>
                </a:cubicBezTo>
                <a:cubicBezTo>
                  <a:pt x="931656" y="1751575"/>
                  <a:pt x="700877" y="1520796"/>
                  <a:pt x="700877" y="1236115"/>
                </a:cubicBezTo>
                <a:lnTo>
                  <a:pt x="705223" y="1193002"/>
                </a:lnTo>
                <a:lnTo>
                  <a:pt x="702852" y="1195322"/>
                </a:lnTo>
                <a:cubicBezTo>
                  <a:pt x="731280" y="825757"/>
                  <a:pt x="574925" y="719151"/>
                  <a:pt x="322626" y="699607"/>
                </a:cubicBezTo>
                <a:lnTo>
                  <a:pt x="324043" y="698217"/>
                </a:lnTo>
                <a:lnTo>
                  <a:pt x="279813" y="693758"/>
                </a:lnTo>
                <a:cubicBezTo>
                  <a:pt x="120124" y="661081"/>
                  <a:pt x="0" y="519788"/>
                  <a:pt x="0" y="350439"/>
                </a:cubicBezTo>
                <a:cubicBezTo>
                  <a:pt x="0" y="181090"/>
                  <a:pt x="120124" y="39797"/>
                  <a:pt x="279813" y="7120"/>
                </a:cubicBezTo>
                <a:close/>
              </a:path>
            </a:pathLst>
          </a:custGeom>
          <a:solidFill>
            <a:srgbClr val="90C9D5"/>
          </a:solidFill>
          <a:ln w="25400">
            <a:solidFill>
              <a:srgbClr val="000000"/>
            </a:solidFill>
            <a:round/>
          </a:ln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id-ID" sz="1015">
              <a:solidFill>
                <a:schemeClr val="bg1"/>
              </a:solidFill>
              <a:ea typeface="Calibri" panose="020F0502020204030204" charset="0"/>
              <a:cs typeface="Calibri" panose="020F0502020204030204" charset="0"/>
              <a:sym typeface="+mn-lt"/>
            </a:endParaRPr>
          </a:p>
        </p:txBody>
      </p:sp>
      <p:sp>
        <p:nvSpPr>
          <p:cNvPr id="15" name="Rectangle 30"/>
          <p:cNvSpPr/>
          <p:nvPr/>
        </p:nvSpPr>
        <p:spPr>
          <a:xfrm>
            <a:off x="6460218" y="3483216"/>
            <a:ext cx="5874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D" sz="2800" b="1" dirty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charset="0"/>
                <a:cs typeface="Calibri" panose="020F0502020204030204" charset="0"/>
                <a:sym typeface="+mn-lt"/>
              </a:rPr>
              <a:t>W</a:t>
            </a:r>
            <a:endParaRPr lang="bg-BG" sz="2800" b="1" dirty="0">
              <a:solidFill>
                <a:schemeClr val="tx1">
                  <a:lumMod val="85000"/>
                  <a:lumOff val="15000"/>
                </a:schemeClr>
              </a:solidFill>
              <a:ea typeface="Calibri" panose="020F0502020204030204" charset="0"/>
              <a:cs typeface="Calibri" panose="020F0502020204030204" charset="0"/>
              <a:sym typeface="+mn-lt"/>
            </a:endParaRPr>
          </a:p>
        </p:txBody>
      </p:sp>
      <p:sp>
        <p:nvSpPr>
          <p:cNvPr id="16" name="Oval 33"/>
          <p:cNvSpPr/>
          <p:nvPr/>
        </p:nvSpPr>
        <p:spPr>
          <a:xfrm>
            <a:off x="5956012" y="2589863"/>
            <a:ext cx="269043" cy="269043"/>
          </a:xfrm>
          <a:prstGeom prst="ellipse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bg1"/>
              </a:solidFill>
              <a:ea typeface="Calibri" panose="020F0502020204030204" charset="0"/>
              <a:cs typeface="Calibri" panose="020F0502020204030204" charset="0"/>
              <a:sym typeface="+mn-lt"/>
            </a:endParaRPr>
          </a:p>
        </p:txBody>
      </p:sp>
      <p:sp>
        <p:nvSpPr>
          <p:cNvPr id="17" name="任意多边形 16"/>
          <p:cNvSpPr>
            <a:spLocks noChangeArrowheads="1"/>
          </p:cNvSpPr>
          <p:nvPr/>
        </p:nvSpPr>
        <p:spPr bwMode="auto">
          <a:xfrm rot="684350">
            <a:off x="6162930" y="3768047"/>
            <a:ext cx="1751575" cy="1733033"/>
          </a:xfrm>
          <a:custGeom>
            <a:avLst/>
            <a:gdLst>
              <a:gd name="connsiteX0" fmla="*/ 1330510 w 1751575"/>
              <a:gd name="connsiteY0" fmla="*/ 7120 h 1733033"/>
              <a:gd name="connsiteX1" fmla="*/ 1401136 w 1751575"/>
              <a:gd name="connsiteY1" fmla="*/ 0 h 1733033"/>
              <a:gd name="connsiteX2" fmla="*/ 1751575 w 1751575"/>
              <a:gd name="connsiteY2" fmla="*/ 350439 h 1733033"/>
              <a:gd name="connsiteX3" fmla="*/ 1471762 w 1751575"/>
              <a:gd name="connsiteY3" fmla="*/ 693758 h 1733033"/>
              <a:gd name="connsiteX4" fmla="*/ 1418674 w 1751575"/>
              <a:gd name="connsiteY4" fmla="*/ 699110 h 1733033"/>
              <a:gd name="connsiteX5" fmla="*/ 1419576 w 1751575"/>
              <a:gd name="connsiteY5" fmla="*/ 700034 h 1733033"/>
              <a:gd name="connsiteX6" fmla="*/ 1420295 w 1751575"/>
              <a:gd name="connsiteY6" fmla="*/ 700771 h 1733033"/>
              <a:gd name="connsiteX7" fmla="*/ 1030942 w 1751575"/>
              <a:gd name="connsiteY7" fmla="*/ 1187907 h 1733033"/>
              <a:gd name="connsiteX8" fmla="*/ 1027656 w 1751575"/>
              <a:gd name="connsiteY8" fmla="*/ 1184547 h 1733033"/>
              <a:gd name="connsiteX9" fmla="*/ 1030919 w 1751575"/>
              <a:gd name="connsiteY9" fmla="*/ 1216955 h 1733033"/>
              <a:gd name="connsiteX10" fmla="*/ 515460 w 1751575"/>
              <a:gd name="connsiteY10" fmla="*/ 1733033 h 1733033"/>
              <a:gd name="connsiteX11" fmla="*/ 0 w 1751575"/>
              <a:gd name="connsiteY11" fmla="*/ 1216954 h 1733033"/>
              <a:gd name="connsiteX12" fmla="*/ 515459 w 1751575"/>
              <a:gd name="connsiteY12" fmla="*/ 700877 h 1733033"/>
              <a:gd name="connsiteX13" fmla="*/ 558905 w 1751575"/>
              <a:gd name="connsiteY13" fmla="*/ 705262 h 1733033"/>
              <a:gd name="connsiteX14" fmla="*/ 556251 w 1751575"/>
              <a:gd name="connsiteY14" fmla="*/ 702549 h 1733033"/>
              <a:gd name="connsiteX15" fmla="*/ 1052276 w 1751575"/>
              <a:gd name="connsiteY15" fmla="*/ 323863 h 1733033"/>
              <a:gd name="connsiteX16" fmla="*/ 1053273 w 1751575"/>
              <a:gd name="connsiteY16" fmla="*/ 324883 h 1733033"/>
              <a:gd name="connsiteX17" fmla="*/ 1057817 w 1751575"/>
              <a:gd name="connsiteY17" fmla="*/ 279813 h 1733033"/>
              <a:gd name="connsiteX18" fmla="*/ 1330510 w 1751575"/>
              <a:gd name="connsiteY18" fmla="*/ 7120 h 1733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751575" h="1733033">
                <a:moveTo>
                  <a:pt x="1330510" y="7120"/>
                </a:moveTo>
                <a:cubicBezTo>
                  <a:pt x="1353323" y="2452"/>
                  <a:pt x="1376943" y="0"/>
                  <a:pt x="1401136" y="0"/>
                </a:cubicBezTo>
                <a:cubicBezTo>
                  <a:pt x="1594678" y="0"/>
                  <a:pt x="1751575" y="156897"/>
                  <a:pt x="1751575" y="350439"/>
                </a:cubicBezTo>
                <a:cubicBezTo>
                  <a:pt x="1751575" y="519788"/>
                  <a:pt x="1631451" y="661081"/>
                  <a:pt x="1471762" y="693758"/>
                </a:cubicBezTo>
                <a:lnTo>
                  <a:pt x="1418674" y="699110"/>
                </a:lnTo>
                <a:lnTo>
                  <a:pt x="1419576" y="700034"/>
                </a:lnTo>
                <a:cubicBezTo>
                  <a:pt x="1420295" y="700771"/>
                  <a:pt x="1420295" y="700771"/>
                  <a:pt x="1420295" y="700771"/>
                </a:cubicBezTo>
                <a:cubicBezTo>
                  <a:pt x="1167838" y="714994"/>
                  <a:pt x="1009608" y="816332"/>
                  <a:pt x="1030942" y="1187907"/>
                </a:cubicBezTo>
                <a:lnTo>
                  <a:pt x="1027656" y="1184547"/>
                </a:lnTo>
                <a:lnTo>
                  <a:pt x="1030919" y="1216955"/>
                </a:lnTo>
                <a:cubicBezTo>
                  <a:pt x="1030919" y="1501977"/>
                  <a:pt x="800140" y="1733033"/>
                  <a:pt x="515460" y="1733033"/>
                </a:cubicBezTo>
                <a:cubicBezTo>
                  <a:pt x="230779" y="1733033"/>
                  <a:pt x="-1" y="1501977"/>
                  <a:pt x="0" y="1216954"/>
                </a:cubicBezTo>
                <a:cubicBezTo>
                  <a:pt x="0" y="931933"/>
                  <a:pt x="230779" y="700877"/>
                  <a:pt x="515459" y="700877"/>
                </a:cubicBezTo>
                <a:lnTo>
                  <a:pt x="558905" y="705262"/>
                </a:lnTo>
                <a:lnTo>
                  <a:pt x="556251" y="702549"/>
                </a:lnTo>
                <a:cubicBezTo>
                  <a:pt x="926048" y="732772"/>
                  <a:pt x="1032720" y="576320"/>
                  <a:pt x="1052276" y="323863"/>
                </a:cubicBezTo>
                <a:lnTo>
                  <a:pt x="1053273" y="324883"/>
                </a:lnTo>
                <a:lnTo>
                  <a:pt x="1057817" y="279813"/>
                </a:lnTo>
                <a:cubicBezTo>
                  <a:pt x="1085826" y="142937"/>
                  <a:pt x="1193634" y="35129"/>
                  <a:pt x="1330510" y="7120"/>
                </a:cubicBezTo>
                <a:close/>
              </a:path>
            </a:pathLst>
          </a:custGeom>
          <a:solidFill>
            <a:srgbClr val="F3C9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id-ID" sz="1015">
              <a:solidFill>
                <a:schemeClr val="bg1"/>
              </a:solidFill>
              <a:ea typeface="Calibri" panose="020F0502020204030204" charset="0"/>
              <a:cs typeface="Calibri" panose="020F0502020204030204" charset="0"/>
              <a:sym typeface="+mn-lt"/>
            </a:endParaRPr>
          </a:p>
        </p:txBody>
      </p:sp>
      <p:sp>
        <p:nvSpPr>
          <p:cNvPr id="18" name="Rectangle 32"/>
          <p:cNvSpPr/>
          <p:nvPr/>
        </p:nvSpPr>
        <p:spPr>
          <a:xfrm>
            <a:off x="6303200" y="4593383"/>
            <a:ext cx="5874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D" sz="2800" b="1" dirty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charset="0"/>
                <a:cs typeface="Calibri" panose="020F0502020204030204" charset="0"/>
                <a:sym typeface="+mn-lt"/>
              </a:rPr>
              <a:t>T</a:t>
            </a:r>
            <a:endParaRPr lang="bg-BG" sz="2800" b="1" dirty="0">
              <a:solidFill>
                <a:schemeClr val="tx1">
                  <a:lumMod val="85000"/>
                  <a:lumOff val="15000"/>
                </a:schemeClr>
              </a:solidFill>
              <a:ea typeface="Calibri" panose="020F0502020204030204" charset="0"/>
              <a:cs typeface="Calibri" panose="020F0502020204030204" charset="0"/>
              <a:sym typeface="+mn-lt"/>
            </a:endParaRPr>
          </a:p>
        </p:txBody>
      </p:sp>
      <p:sp>
        <p:nvSpPr>
          <p:cNvPr id="19" name="Oval 34"/>
          <p:cNvSpPr/>
          <p:nvPr/>
        </p:nvSpPr>
        <p:spPr>
          <a:xfrm>
            <a:off x="7525629" y="4098951"/>
            <a:ext cx="269043" cy="269043"/>
          </a:xfrm>
          <a:prstGeom prst="ellipse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bg1"/>
              </a:solidFill>
              <a:ea typeface="Calibri" panose="020F0502020204030204" charset="0"/>
              <a:cs typeface="Calibri" panose="020F0502020204030204" charset="0"/>
              <a:sym typeface="+mn-lt"/>
            </a:endParaRPr>
          </a:p>
        </p:txBody>
      </p:sp>
      <p:sp>
        <p:nvSpPr>
          <p:cNvPr id="20" name="任意多边形 19"/>
          <p:cNvSpPr>
            <a:spLocks noChangeArrowheads="1"/>
          </p:cNvSpPr>
          <p:nvPr/>
        </p:nvSpPr>
        <p:spPr bwMode="auto">
          <a:xfrm rot="684350">
            <a:off x="4888738" y="4248138"/>
            <a:ext cx="1731797" cy="1751575"/>
          </a:xfrm>
          <a:custGeom>
            <a:avLst/>
            <a:gdLst>
              <a:gd name="connsiteX0" fmla="*/ 412070 w 1731797"/>
              <a:gd name="connsiteY0" fmla="*/ 10485 h 1751575"/>
              <a:gd name="connsiteX1" fmla="*/ 516078 w 1731797"/>
              <a:gd name="connsiteY1" fmla="*/ 0 h 1751575"/>
              <a:gd name="connsiteX2" fmla="*/ 1032156 w 1731797"/>
              <a:gd name="connsiteY2" fmla="*/ 516078 h 1751575"/>
              <a:gd name="connsiteX3" fmla="*/ 1027922 w 1731797"/>
              <a:gd name="connsiteY3" fmla="*/ 558080 h 1751575"/>
              <a:gd name="connsiteX4" fmla="*/ 1029790 w 1731797"/>
              <a:gd name="connsiteY4" fmla="*/ 556252 h 1751575"/>
              <a:gd name="connsiteX5" fmla="*/ 1407934 w 1731797"/>
              <a:gd name="connsiteY5" fmla="*/ 1053743 h 1751575"/>
              <a:gd name="connsiteX6" fmla="*/ 1407187 w 1731797"/>
              <a:gd name="connsiteY6" fmla="*/ 1054474 h 1751575"/>
              <a:gd name="connsiteX7" fmla="*/ 1452478 w 1731797"/>
              <a:gd name="connsiteY7" fmla="*/ 1059040 h 1751575"/>
              <a:gd name="connsiteX8" fmla="*/ 1731797 w 1731797"/>
              <a:gd name="connsiteY8" fmla="*/ 1401753 h 1751575"/>
              <a:gd name="connsiteX9" fmla="*/ 1381976 w 1731797"/>
              <a:gd name="connsiteY9" fmla="*/ 1751575 h 1751575"/>
              <a:gd name="connsiteX10" fmla="*/ 1039262 w 1731797"/>
              <a:gd name="connsiteY10" fmla="*/ 1472255 h 1751575"/>
              <a:gd name="connsiteX11" fmla="*/ 1033917 w 1731797"/>
              <a:gd name="connsiteY11" fmla="*/ 1419233 h 1751575"/>
              <a:gd name="connsiteX12" fmla="*/ 1032300 w 1731797"/>
              <a:gd name="connsiteY12" fmla="*/ 1420813 h 1751575"/>
              <a:gd name="connsiteX13" fmla="*/ 1031565 w 1731797"/>
              <a:gd name="connsiteY13" fmla="*/ 1421532 h 1751575"/>
              <a:gd name="connsiteX14" fmla="*/ 545126 w 1731797"/>
              <a:gd name="connsiteY14" fmla="*/ 1030646 h 1751575"/>
              <a:gd name="connsiteX15" fmla="*/ 546741 w 1731797"/>
              <a:gd name="connsiteY15" fmla="*/ 1029065 h 1751575"/>
              <a:gd name="connsiteX16" fmla="*/ 516078 w 1731797"/>
              <a:gd name="connsiteY16" fmla="*/ 1032156 h 1751575"/>
              <a:gd name="connsiteX17" fmla="*/ 0 w 1731797"/>
              <a:gd name="connsiteY17" fmla="*/ 516078 h 1751575"/>
              <a:gd name="connsiteX18" fmla="*/ 412070 w 1731797"/>
              <a:gd name="connsiteY18" fmla="*/ 10485 h 1751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731797" h="1751575">
                <a:moveTo>
                  <a:pt x="412070" y="10485"/>
                </a:moveTo>
                <a:cubicBezTo>
                  <a:pt x="445666" y="3610"/>
                  <a:pt x="480450" y="0"/>
                  <a:pt x="516078" y="0"/>
                </a:cubicBezTo>
                <a:cubicBezTo>
                  <a:pt x="801100" y="0"/>
                  <a:pt x="1032156" y="231056"/>
                  <a:pt x="1032156" y="516078"/>
                </a:cubicBezTo>
                <a:lnTo>
                  <a:pt x="1027922" y="558080"/>
                </a:lnTo>
                <a:lnTo>
                  <a:pt x="1029790" y="556252"/>
                </a:lnTo>
                <a:cubicBezTo>
                  <a:pt x="1001385" y="927594"/>
                  <a:pt x="1157613" y="1032423"/>
                  <a:pt x="1407934" y="1053743"/>
                </a:cubicBezTo>
                <a:lnTo>
                  <a:pt x="1407187" y="1054474"/>
                </a:lnTo>
                <a:lnTo>
                  <a:pt x="1452478" y="1059040"/>
                </a:lnTo>
                <a:cubicBezTo>
                  <a:pt x="1611885" y="1091659"/>
                  <a:pt x="1731797" y="1232702"/>
                  <a:pt x="1731797" y="1401753"/>
                </a:cubicBezTo>
                <a:cubicBezTo>
                  <a:pt x="1731797" y="1594954"/>
                  <a:pt x="1575178" y="1751575"/>
                  <a:pt x="1381976" y="1751575"/>
                </a:cubicBezTo>
                <a:cubicBezTo>
                  <a:pt x="1212925" y="1751575"/>
                  <a:pt x="1071882" y="1631662"/>
                  <a:pt x="1039262" y="1472255"/>
                </a:cubicBezTo>
                <a:lnTo>
                  <a:pt x="1033917" y="1419233"/>
                </a:lnTo>
                <a:lnTo>
                  <a:pt x="1032300" y="1420813"/>
                </a:lnTo>
                <a:cubicBezTo>
                  <a:pt x="1031565" y="1421532"/>
                  <a:pt x="1031565" y="1421532"/>
                  <a:pt x="1031565" y="1421532"/>
                </a:cubicBezTo>
                <a:cubicBezTo>
                  <a:pt x="1017362" y="1169232"/>
                  <a:pt x="916169" y="1011101"/>
                  <a:pt x="545126" y="1030646"/>
                </a:cubicBezTo>
                <a:lnTo>
                  <a:pt x="546741" y="1029065"/>
                </a:lnTo>
                <a:lnTo>
                  <a:pt x="516078" y="1032156"/>
                </a:lnTo>
                <a:cubicBezTo>
                  <a:pt x="231056" y="1032156"/>
                  <a:pt x="0" y="801100"/>
                  <a:pt x="0" y="516078"/>
                </a:cubicBezTo>
                <a:cubicBezTo>
                  <a:pt x="0" y="266684"/>
                  <a:pt x="176902" y="58607"/>
                  <a:pt x="412070" y="10485"/>
                </a:cubicBezTo>
                <a:close/>
              </a:path>
            </a:pathLst>
          </a:custGeom>
          <a:solidFill>
            <a:srgbClr val="90C9D5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id-ID" sz="1015">
              <a:solidFill>
                <a:schemeClr val="bg1"/>
              </a:solidFill>
              <a:ea typeface="Calibri" panose="020F0502020204030204" charset="0"/>
              <a:cs typeface="Calibri" panose="020F0502020204030204" charset="0"/>
              <a:sym typeface="+mn-lt"/>
            </a:endParaRPr>
          </a:p>
        </p:txBody>
      </p:sp>
      <p:sp>
        <p:nvSpPr>
          <p:cNvPr id="21" name="Rectangle 31"/>
          <p:cNvSpPr/>
          <p:nvPr/>
        </p:nvSpPr>
        <p:spPr>
          <a:xfrm>
            <a:off x="5186989" y="4383781"/>
            <a:ext cx="5874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D" sz="2800" b="1" dirty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charset="0"/>
                <a:cs typeface="Calibri" panose="020F0502020204030204" charset="0"/>
                <a:sym typeface="+mn-lt"/>
              </a:rPr>
              <a:t>O</a:t>
            </a:r>
            <a:endParaRPr lang="bg-BG" sz="2800" b="1" dirty="0">
              <a:solidFill>
                <a:schemeClr val="tx1">
                  <a:lumMod val="85000"/>
                  <a:lumOff val="15000"/>
                </a:schemeClr>
              </a:solidFill>
              <a:ea typeface="Calibri" panose="020F0502020204030204" charset="0"/>
              <a:cs typeface="Calibri" panose="020F0502020204030204" charset="0"/>
              <a:sym typeface="+mn-lt"/>
            </a:endParaRPr>
          </a:p>
        </p:txBody>
      </p:sp>
      <p:sp>
        <p:nvSpPr>
          <p:cNvPr id="22" name="Oval 35"/>
          <p:cNvSpPr/>
          <p:nvPr/>
        </p:nvSpPr>
        <p:spPr>
          <a:xfrm>
            <a:off x="6021890" y="5609225"/>
            <a:ext cx="269043" cy="269043"/>
          </a:xfrm>
          <a:prstGeom prst="ellipse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bg1"/>
              </a:solidFill>
              <a:ea typeface="Calibri" panose="020F0502020204030204" charset="0"/>
              <a:cs typeface="Calibri" panose="020F0502020204030204" charset="0"/>
              <a:sym typeface="+mn-lt"/>
            </a:endParaRPr>
          </a:p>
        </p:txBody>
      </p:sp>
      <p:sp>
        <p:nvSpPr>
          <p:cNvPr id="23" name="任意多边形 22"/>
          <p:cNvSpPr>
            <a:spLocks noChangeArrowheads="1"/>
          </p:cNvSpPr>
          <p:nvPr/>
        </p:nvSpPr>
        <p:spPr bwMode="auto">
          <a:xfrm rot="684350">
            <a:off x="4307575" y="2957433"/>
            <a:ext cx="1751575" cy="1733033"/>
          </a:xfrm>
          <a:custGeom>
            <a:avLst/>
            <a:gdLst>
              <a:gd name="connsiteX0" fmla="*/ 1131489 w 1751575"/>
              <a:gd name="connsiteY0" fmla="*/ 10472 h 1733033"/>
              <a:gd name="connsiteX1" fmla="*/ 1235497 w 1751575"/>
              <a:gd name="connsiteY1" fmla="*/ 0 h 1733033"/>
              <a:gd name="connsiteX2" fmla="*/ 1751575 w 1751575"/>
              <a:gd name="connsiteY2" fmla="*/ 515460 h 1733033"/>
              <a:gd name="connsiteX3" fmla="*/ 1235497 w 1751575"/>
              <a:gd name="connsiteY3" fmla="*/ 1030920 h 1733033"/>
              <a:gd name="connsiteX4" fmla="*/ 1192538 w 1751575"/>
              <a:gd name="connsiteY4" fmla="*/ 1026595 h 1733033"/>
              <a:gd name="connsiteX5" fmla="*/ 1196559 w 1751575"/>
              <a:gd name="connsiteY5" fmla="*/ 1030721 h 1733033"/>
              <a:gd name="connsiteX6" fmla="*/ 699067 w 1751575"/>
              <a:gd name="connsiteY6" fmla="*/ 1409170 h 1733033"/>
              <a:gd name="connsiteX7" fmla="*/ 698228 w 1751575"/>
              <a:gd name="connsiteY7" fmla="*/ 1408310 h 1733033"/>
              <a:gd name="connsiteX8" fmla="*/ 693758 w 1751575"/>
              <a:gd name="connsiteY8" fmla="*/ 1452727 h 1733033"/>
              <a:gd name="connsiteX9" fmla="*/ 350439 w 1751575"/>
              <a:gd name="connsiteY9" fmla="*/ 1733033 h 1733033"/>
              <a:gd name="connsiteX10" fmla="*/ 0 w 1751575"/>
              <a:gd name="connsiteY10" fmla="*/ 1381976 h 1733033"/>
              <a:gd name="connsiteX11" fmla="*/ 279813 w 1751575"/>
              <a:gd name="connsiteY11" fmla="*/ 1038052 h 1733033"/>
              <a:gd name="connsiteX12" fmla="*/ 331596 w 1751575"/>
              <a:gd name="connsiteY12" fmla="*/ 1032822 h 1733033"/>
              <a:gd name="connsiteX13" fmla="*/ 331279 w 1751575"/>
              <a:gd name="connsiteY13" fmla="*/ 1032497 h 1733033"/>
              <a:gd name="connsiteX14" fmla="*/ 722165 w 1751575"/>
              <a:gd name="connsiteY14" fmla="*/ 543890 h 1733033"/>
              <a:gd name="connsiteX15" fmla="*/ 722303 w 1751575"/>
              <a:gd name="connsiteY15" fmla="*/ 544031 h 1733033"/>
              <a:gd name="connsiteX16" fmla="*/ 719419 w 1751575"/>
              <a:gd name="connsiteY16" fmla="*/ 515460 h 1733033"/>
              <a:gd name="connsiteX17" fmla="*/ 1131489 w 1751575"/>
              <a:gd name="connsiteY17" fmla="*/ 10472 h 1733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51575" h="1733033">
                <a:moveTo>
                  <a:pt x="1131489" y="10472"/>
                </a:moveTo>
                <a:cubicBezTo>
                  <a:pt x="1165085" y="3606"/>
                  <a:pt x="1199870" y="0"/>
                  <a:pt x="1235497" y="0"/>
                </a:cubicBezTo>
                <a:cubicBezTo>
                  <a:pt x="1520519" y="0"/>
                  <a:pt x="1751575" y="230779"/>
                  <a:pt x="1751575" y="515460"/>
                </a:cubicBezTo>
                <a:cubicBezTo>
                  <a:pt x="1751575" y="800141"/>
                  <a:pt x="1520519" y="1030920"/>
                  <a:pt x="1235497" y="1030920"/>
                </a:cubicBezTo>
                <a:lnTo>
                  <a:pt x="1192538" y="1026595"/>
                </a:lnTo>
                <a:lnTo>
                  <a:pt x="1196559" y="1030721"/>
                </a:lnTo>
                <a:cubicBezTo>
                  <a:pt x="825217" y="1000516"/>
                  <a:pt x="720388" y="1156870"/>
                  <a:pt x="699067" y="1409170"/>
                </a:cubicBezTo>
                <a:lnTo>
                  <a:pt x="698228" y="1408310"/>
                </a:lnTo>
                <a:lnTo>
                  <a:pt x="693758" y="1452727"/>
                </a:lnTo>
                <a:cubicBezTo>
                  <a:pt x="661081" y="1612697"/>
                  <a:pt x="519788" y="1733033"/>
                  <a:pt x="350439" y="1733033"/>
                </a:cubicBezTo>
                <a:cubicBezTo>
                  <a:pt x="156897" y="1733034"/>
                  <a:pt x="0" y="1575860"/>
                  <a:pt x="0" y="1381976"/>
                </a:cubicBezTo>
                <a:cubicBezTo>
                  <a:pt x="0" y="1212329"/>
                  <a:pt x="120124" y="1070787"/>
                  <a:pt x="279813" y="1038052"/>
                </a:cubicBezTo>
                <a:lnTo>
                  <a:pt x="331596" y="1032822"/>
                </a:lnTo>
                <a:lnTo>
                  <a:pt x="331279" y="1032497"/>
                </a:lnTo>
                <a:cubicBezTo>
                  <a:pt x="583578" y="1018283"/>
                  <a:pt x="741709" y="915232"/>
                  <a:pt x="722165" y="543890"/>
                </a:cubicBezTo>
                <a:lnTo>
                  <a:pt x="722303" y="544031"/>
                </a:lnTo>
                <a:lnTo>
                  <a:pt x="719419" y="515460"/>
                </a:lnTo>
                <a:cubicBezTo>
                  <a:pt x="719419" y="266364"/>
                  <a:pt x="896321" y="58537"/>
                  <a:pt x="1131489" y="10472"/>
                </a:cubicBezTo>
                <a:close/>
              </a:path>
            </a:pathLst>
          </a:custGeom>
          <a:solidFill>
            <a:srgbClr val="F3C9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id-ID" sz="1015">
              <a:solidFill>
                <a:schemeClr val="bg1"/>
              </a:solidFill>
              <a:ea typeface="Calibri" panose="020F0502020204030204" charset="0"/>
              <a:cs typeface="Calibri" panose="020F0502020204030204" charset="0"/>
              <a:sym typeface="+mn-lt"/>
            </a:endParaRPr>
          </a:p>
        </p:txBody>
      </p:sp>
      <p:sp>
        <p:nvSpPr>
          <p:cNvPr id="24" name="Rectangle 29"/>
          <p:cNvSpPr/>
          <p:nvPr/>
        </p:nvSpPr>
        <p:spPr>
          <a:xfrm>
            <a:off x="5313982" y="3230350"/>
            <a:ext cx="5874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D" sz="2800" b="1" dirty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charset="0"/>
                <a:cs typeface="Calibri" panose="020F0502020204030204" charset="0"/>
                <a:sym typeface="+mn-lt"/>
              </a:rPr>
              <a:t>S</a:t>
            </a:r>
            <a:endParaRPr lang="bg-BG" sz="2800" b="1" dirty="0">
              <a:solidFill>
                <a:schemeClr val="tx1">
                  <a:lumMod val="85000"/>
                  <a:lumOff val="15000"/>
                </a:schemeClr>
              </a:solidFill>
              <a:ea typeface="Calibri" panose="020F0502020204030204" charset="0"/>
              <a:cs typeface="Calibri" panose="020F0502020204030204" charset="0"/>
              <a:sym typeface="+mn-lt"/>
            </a:endParaRPr>
          </a:p>
        </p:txBody>
      </p:sp>
      <p:sp>
        <p:nvSpPr>
          <p:cNvPr id="25" name="Oval 36"/>
          <p:cNvSpPr/>
          <p:nvPr/>
        </p:nvSpPr>
        <p:spPr>
          <a:xfrm>
            <a:off x="4416541" y="4098951"/>
            <a:ext cx="269043" cy="269043"/>
          </a:xfrm>
          <a:prstGeom prst="ellipse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bg1"/>
              </a:solidFill>
              <a:ea typeface="Calibri" panose="020F0502020204030204" charset="0"/>
              <a:cs typeface="Calibri" panose="020F0502020204030204" charset="0"/>
              <a:sym typeface="+mn-lt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078855" y="2566495"/>
            <a:ext cx="2801722" cy="1135358"/>
            <a:chOff x="1626835" y="2349127"/>
            <a:chExt cx="2492110" cy="1009892"/>
          </a:xfrm>
        </p:grpSpPr>
        <p:sp>
          <p:nvSpPr>
            <p:cNvPr id="27" name="文本框 26"/>
            <p:cNvSpPr txBox="1"/>
            <p:nvPr/>
          </p:nvSpPr>
          <p:spPr>
            <a:xfrm>
              <a:off x="1806000" y="2349127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charset="0"/>
                  <a:cs typeface="Calibri" panose="020F0502020204030204" charset="0"/>
                </a:rPr>
                <a:t>Title text addition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626835" y="2687681"/>
              <a:ext cx="2492110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The user can demonstrate on a projector or computer, or print the presentation and make it </a:t>
              </a:r>
              <a:r>
                <a: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film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064967" y="4742405"/>
            <a:ext cx="2801722" cy="1135358"/>
            <a:chOff x="1626835" y="2349127"/>
            <a:chExt cx="2492110" cy="1009892"/>
          </a:xfrm>
        </p:grpSpPr>
        <p:sp>
          <p:nvSpPr>
            <p:cNvPr id="31" name="文本框 30"/>
            <p:cNvSpPr txBox="1"/>
            <p:nvPr/>
          </p:nvSpPr>
          <p:spPr>
            <a:xfrm>
              <a:off x="1806000" y="2349127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charset="0"/>
                  <a:cs typeface="Calibri" panose="020F0502020204030204" charset="0"/>
                </a:rPr>
                <a:t>Title text addition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626835" y="2687681"/>
              <a:ext cx="2492110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The user can demonstrate on a projector or computer, or print the presentation and make it </a:t>
              </a:r>
              <a:r>
                <a: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film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8419438" y="2566495"/>
            <a:ext cx="2801722" cy="1135358"/>
            <a:chOff x="1626835" y="2349127"/>
            <a:chExt cx="2492110" cy="1009892"/>
          </a:xfrm>
        </p:grpSpPr>
        <p:sp>
          <p:nvSpPr>
            <p:cNvPr id="36" name="文本框 35"/>
            <p:cNvSpPr txBox="1"/>
            <p:nvPr/>
          </p:nvSpPr>
          <p:spPr>
            <a:xfrm>
              <a:off x="1806000" y="2349127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charset="0"/>
                  <a:cs typeface="Calibri" panose="020F0502020204030204" charset="0"/>
                </a:rPr>
                <a:t>Title text addition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626835" y="2687681"/>
              <a:ext cx="2492110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The user can demonstrate on a projector or computer, or print the presentation and make it </a:t>
              </a:r>
              <a:r>
                <a: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film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8405550" y="4742405"/>
            <a:ext cx="2801722" cy="1135358"/>
            <a:chOff x="1626835" y="2349127"/>
            <a:chExt cx="2492110" cy="1009892"/>
          </a:xfrm>
        </p:grpSpPr>
        <p:sp>
          <p:nvSpPr>
            <p:cNvPr id="39" name="文本框 38"/>
            <p:cNvSpPr txBox="1"/>
            <p:nvPr/>
          </p:nvSpPr>
          <p:spPr>
            <a:xfrm>
              <a:off x="1806000" y="2349127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charset="0"/>
                  <a:cs typeface="Calibri" panose="020F0502020204030204" charset="0"/>
                </a:rPr>
                <a:t>Title text addition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626835" y="2687681"/>
              <a:ext cx="2492110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The user can demonstrate on a projector or computer, or print the presentation and make it </a:t>
              </a:r>
              <a:r>
                <a: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film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4772" y="4633871"/>
            <a:ext cx="4320000" cy="9806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112655" y="4945774"/>
            <a:ext cx="422423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CONTENTS</a:t>
            </a:r>
            <a:endParaRPr lang="zh-CN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167203" y="1162130"/>
            <a:ext cx="3756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3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Analysis of teaching</a:t>
            </a:r>
            <a:endParaRPr lang="zh-CN" altLang="en-US" sz="3200" b="1" dirty="0">
              <a:solidFill>
                <a:srgbClr val="03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364663" y="2560953"/>
            <a:ext cx="33698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3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Teaching strategy</a:t>
            </a:r>
            <a:endParaRPr lang="zh-CN" altLang="en-US" sz="3200" b="1" dirty="0">
              <a:solidFill>
                <a:srgbClr val="03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043261" y="3938551"/>
            <a:ext cx="4014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3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The teaching process</a:t>
            </a:r>
            <a:endParaRPr lang="zh-CN" altLang="en-US" sz="3200" b="1" dirty="0">
              <a:solidFill>
                <a:srgbClr val="03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231322" y="5309768"/>
            <a:ext cx="36263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3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Teaching reflection</a:t>
            </a:r>
            <a:endParaRPr lang="zh-CN" altLang="en-US" sz="3200" b="1" dirty="0">
              <a:solidFill>
                <a:srgbClr val="03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877040" y="1334054"/>
            <a:ext cx="4507732" cy="2877670"/>
            <a:chOff x="817563" y="393700"/>
            <a:chExt cx="3854451" cy="2460625"/>
          </a:xfrm>
        </p:grpSpPr>
        <p:sp>
          <p:nvSpPr>
            <p:cNvPr id="39" name="Oval 5"/>
            <p:cNvSpPr>
              <a:spLocks noChangeArrowheads="1"/>
            </p:cNvSpPr>
            <p:nvPr/>
          </p:nvSpPr>
          <p:spPr bwMode="auto">
            <a:xfrm>
              <a:off x="2338388" y="2359025"/>
              <a:ext cx="415925" cy="479425"/>
            </a:xfrm>
            <a:prstGeom prst="ellipse">
              <a:avLst/>
            </a:prstGeom>
            <a:solidFill>
              <a:srgbClr val="40B1C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  <p:sp>
          <p:nvSpPr>
            <p:cNvPr id="40" name="Oval 6"/>
            <p:cNvSpPr>
              <a:spLocks noChangeArrowheads="1"/>
            </p:cNvSpPr>
            <p:nvPr/>
          </p:nvSpPr>
          <p:spPr bwMode="auto">
            <a:xfrm>
              <a:off x="2297113" y="2359025"/>
              <a:ext cx="271463" cy="479425"/>
            </a:xfrm>
            <a:prstGeom prst="ellipse">
              <a:avLst/>
            </a:prstGeom>
            <a:solidFill>
              <a:srgbClr val="90C9D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  <p:sp>
          <p:nvSpPr>
            <p:cNvPr id="41" name="Freeform 7"/>
            <p:cNvSpPr/>
            <p:nvPr/>
          </p:nvSpPr>
          <p:spPr bwMode="auto">
            <a:xfrm>
              <a:off x="1824038" y="393700"/>
              <a:ext cx="1457325" cy="1787525"/>
            </a:xfrm>
            <a:custGeom>
              <a:avLst/>
              <a:gdLst>
                <a:gd name="T0" fmla="*/ 464 w 747"/>
                <a:gd name="T1" fmla="*/ 864 h 915"/>
                <a:gd name="T2" fmla="*/ 550 w 747"/>
                <a:gd name="T3" fmla="*/ 657 h 915"/>
                <a:gd name="T4" fmla="*/ 682 w 747"/>
                <a:gd name="T5" fmla="*/ 467 h 915"/>
                <a:gd name="T6" fmla="*/ 536 w 747"/>
                <a:gd name="T7" fmla="*/ 60 h 915"/>
                <a:gd name="T8" fmla="*/ 163 w 747"/>
                <a:gd name="T9" fmla="*/ 73 h 915"/>
                <a:gd name="T10" fmla="*/ 20 w 747"/>
                <a:gd name="T11" fmla="*/ 256 h 915"/>
                <a:gd name="T12" fmla="*/ 15 w 747"/>
                <a:gd name="T13" fmla="*/ 409 h 915"/>
                <a:gd name="T14" fmla="*/ 43 w 747"/>
                <a:gd name="T15" fmla="*/ 458 h 915"/>
                <a:gd name="T16" fmla="*/ 123 w 747"/>
                <a:gd name="T17" fmla="*/ 455 h 915"/>
                <a:gd name="T18" fmla="*/ 152 w 747"/>
                <a:gd name="T19" fmla="*/ 304 h 915"/>
                <a:gd name="T20" fmla="*/ 346 w 747"/>
                <a:gd name="T21" fmla="*/ 145 h 915"/>
                <a:gd name="T22" fmla="*/ 538 w 747"/>
                <a:gd name="T23" fmla="*/ 226 h 915"/>
                <a:gd name="T24" fmla="*/ 429 w 747"/>
                <a:gd name="T25" fmla="*/ 613 h 915"/>
                <a:gd name="T26" fmla="*/ 353 w 747"/>
                <a:gd name="T27" fmla="*/ 838 h 915"/>
                <a:gd name="T28" fmla="*/ 434 w 747"/>
                <a:gd name="T29" fmla="*/ 896 h 915"/>
                <a:gd name="T30" fmla="*/ 464 w 747"/>
                <a:gd name="T31" fmla="*/ 864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7" h="915">
                  <a:moveTo>
                    <a:pt x="464" y="864"/>
                  </a:moveTo>
                  <a:cubicBezTo>
                    <a:pt x="478" y="836"/>
                    <a:pt x="449" y="773"/>
                    <a:pt x="550" y="657"/>
                  </a:cubicBezTo>
                  <a:cubicBezTo>
                    <a:pt x="591" y="609"/>
                    <a:pt x="658" y="527"/>
                    <a:pt x="682" y="467"/>
                  </a:cubicBezTo>
                  <a:cubicBezTo>
                    <a:pt x="747" y="304"/>
                    <a:pt x="678" y="136"/>
                    <a:pt x="536" y="60"/>
                  </a:cubicBezTo>
                  <a:cubicBezTo>
                    <a:pt x="425" y="0"/>
                    <a:pt x="272" y="9"/>
                    <a:pt x="163" y="73"/>
                  </a:cubicBezTo>
                  <a:cubicBezTo>
                    <a:pt x="97" y="111"/>
                    <a:pt x="46" y="183"/>
                    <a:pt x="20" y="256"/>
                  </a:cubicBezTo>
                  <a:cubicBezTo>
                    <a:pt x="3" y="305"/>
                    <a:pt x="0" y="360"/>
                    <a:pt x="15" y="409"/>
                  </a:cubicBezTo>
                  <a:cubicBezTo>
                    <a:pt x="21" y="427"/>
                    <a:pt x="29" y="445"/>
                    <a:pt x="43" y="458"/>
                  </a:cubicBezTo>
                  <a:cubicBezTo>
                    <a:pt x="68" y="482"/>
                    <a:pt x="100" y="480"/>
                    <a:pt x="123" y="455"/>
                  </a:cubicBezTo>
                  <a:cubicBezTo>
                    <a:pt x="171" y="405"/>
                    <a:pt x="142" y="365"/>
                    <a:pt x="152" y="304"/>
                  </a:cubicBezTo>
                  <a:cubicBezTo>
                    <a:pt x="167" y="215"/>
                    <a:pt x="260" y="145"/>
                    <a:pt x="346" y="145"/>
                  </a:cubicBezTo>
                  <a:cubicBezTo>
                    <a:pt x="421" y="145"/>
                    <a:pt x="489" y="163"/>
                    <a:pt x="538" y="226"/>
                  </a:cubicBezTo>
                  <a:cubicBezTo>
                    <a:pt x="658" y="381"/>
                    <a:pt x="523" y="497"/>
                    <a:pt x="429" y="613"/>
                  </a:cubicBezTo>
                  <a:cubicBezTo>
                    <a:pt x="377" y="678"/>
                    <a:pt x="339" y="754"/>
                    <a:pt x="353" y="838"/>
                  </a:cubicBezTo>
                  <a:cubicBezTo>
                    <a:pt x="359" y="873"/>
                    <a:pt x="393" y="915"/>
                    <a:pt x="434" y="896"/>
                  </a:cubicBezTo>
                  <a:cubicBezTo>
                    <a:pt x="448" y="889"/>
                    <a:pt x="457" y="878"/>
                    <a:pt x="464" y="864"/>
                  </a:cubicBezTo>
                </a:path>
              </a:pathLst>
            </a:custGeom>
            <a:solidFill>
              <a:srgbClr val="40B1C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  <p:sp>
          <p:nvSpPr>
            <p:cNvPr id="42" name="Freeform 8"/>
            <p:cNvSpPr/>
            <p:nvPr/>
          </p:nvSpPr>
          <p:spPr bwMode="auto">
            <a:xfrm>
              <a:off x="1739901" y="398463"/>
              <a:ext cx="1404938" cy="1646237"/>
            </a:xfrm>
            <a:custGeom>
              <a:avLst/>
              <a:gdLst>
                <a:gd name="T0" fmla="*/ 447 w 720"/>
                <a:gd name="T1" fmla="*/ 796 h 843"/>
                <a:gd name="T2" fmla="*/ 529 w 720"/>
                <a:gd name="T3" fmla="*/ 605 h 843"/>
                <a:gd name="T4" fmla="*/ 657 w 720"/>
                <a:gd name="T5" fmla="*/ 430 h 843"/>
                <a:gd name="T6" fmla="*/ 516 w 720"/>
                <a:gd name="T7" fmla="*/ 55 h 843"/>
                <a:gd name="T8" fmla="*/ 157 w 720"/>
                <a:gd name="T9" fmla="*/ 66 h 843"/>
                <a:gd name="T10" fmla="*/ 19 w 720"/>
                <a:gd name="T11" fmla="*/ 235 h 843"/>
                <a:gd name="T12" fmla="*/ 14 w 720"/>
                <a:gd name="T13" fmla="*/ 377 h 843"/>
                <a:gd name="T14" fmla="*/ 41 w 720"/>
                <a:gd name="T15" fmla="*/ 422 h 843"/>
                <a:gd name="T16" fmla="*/ 118 w 720"/>
                <a:gd name="T17" fmla="*/ 419 h 843"/>
                <a:gd name="T18" fmla="*/ 146 w 720"/>
                <a:gd name="T19" fmla="*/ 280 h 843"/>
                <a:gd name="T20" fmla="*/ 333 w 720"/>
                <a:gd name="T21" fmla="*/ 133 h 843"/>
                <a:gd name="T22" fmla="*/ 518 w 720"/>
                <a:gd name="T23" fmla="*/ 208 h 843"/>
                <a:gd name="T24" fmla="*/ 413 w 720"/>
                <a:gd name="T25" fmla="*/ 565 h 843"/>
                <a:gd name="T26" fmla="*/ 340 w 720"/>
                <a:gd name="T27" fmla="*/ 772 h 843"/>
                <a:gd name="T28" fmla="*/ 418 w 720"/>
                <a:gd name="T29" fmla="*/ 825 h 843"/>
                <a:gd name="T30" fmla="*/ 447 w 720"/>
                <a:gd name="T31" fmla="*/ 796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20" h="843">
                  <a:moveTo>
                    <a:pt x="447" y="796"/>
                  </a:moveTo>
                  <a:cubicBezTo>
                    <a:pt x="460" y="770"/>
                    <a:pt x="432" y="712"/>
                    <a:pt x="529" y="605"/>
                  </a:cubicBezTo>
                  <a:cubicBezTo>
                    <a:pt x="569" y="561"/>
                    <a:pt x="634" y="485"/>
                    <a:pt x="657" y="430"/>
                  </a:cubicBezTo>
                  <a:cubicBezTo>
                    <a:pt x="720" y="280"/>
                    <a:pt x="653" y="125"/>
                    <a:pt x="516" y="55"/>
                  </a:cubicBezTo>
                  <a:cubicBezTo>
                    <a:pt x="409" y="0"/>
                    <a:pt x="262" y="8"/>
                    <a:pt x="157" y="66"/>
                  </a:cubicBezTo>
                  <a:cubicBezTo>
                    <a:pt x="93" y="102"/>
                    <a:pt x="44" y="168"/>
                    <a:pt x="19" y="235"/>
                  </a:cubicBezTo>
                  <a:cubicBezTo>
                    <a:pt x="3" y="281"/>
                    <a:pt x="0" y="331"/>
                    <a:pt x="14" y="377"/>
                  </a:cubicBezTo>
                  <a:cubicBezTo>
                    <a:pt x="20" y="393"/>
                    <a:pt x="28" y="410"/>
                    <a:pt x="41" y="422"/>
                  </a:cubicBezTo>
                  <a:cubicBezTo>
                    <a:pt x="65" y="444"/>
                    <a:pt x="96" y="442"/>
                    <a:pt x="118" y="419"/>
                  </a:cubicBezTo>
                  <a:cubicBezTo>
                    <a:pt x="164" y="373"/>
                    <a:pt x="136" y="336"/>
                    <a:pt x="146" y="280"/>
                  </a:cubicBezTo>
                  <a:cubicBezTo>
                    <a:pt x="161" y="198"/>
                    <a:pt x="250" y="133"/>
                    <a:pt x="333" y="133"/>
                  </a:cubicBezTo>
                  <a:cubicBezTo>
                    <a:pt x="405" y="133"/>
                    <a:pt x="471" y="150"/>
                    <a:pt x="518" y="208"/>
                  </a:cubicBezTo>
                  <a:cubicBezTo>
                    <a:pt x="633" y="351"/>
                    <a:pt x="504" y="457"/>
                    <a:pt x="413" y="565"/>
                  </a:cubicBezTo>
                  <a:cubicBezTo>
                    <a:pt x="363" y="624"/>
                    <a:pt x="326" y="695"/>
                    <a:pt x="340" y="772"/>
                  </a:cubicBezTo>
                  <a:cubicBezTo>
                    <a:pt x="345" y="804"/>
                    <a:pt x="378" y="843"/>
                    <a:pt x="418" y="825"/>
                  </a:cubicBezTo>
                  <a:cubicBezTo>
                    <a:pt x="431" y="819"/>
                    <a:pt x="440" y="809"/>
                    <a:pt x="447" y="796"/>
                  </a:cubicBezTo>
                </a:path>
              </a:pathLst>
            </a:custGeom>
            <a:solidFill>
              <a:srgbClr val="90C9D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  <p:sp>
          <p:nvSpPr>
            <p:cNvPr id="43" name="Freeform 9"/>
            <p:cNvSpPr/>
            <p:nvPr/>
          </p:nvSpPr>
          <p:spPr bwMode="auto">
            <a:xfrm>
              <a:off x="1649413" y="466725"/>
              <a:ext cx="1500188" cy="1755775"/>
            </a:xfrm>
            <a:custGeom>
              <a:avLst/>
              <a:gdLst>
                <a:gd name="T0" fmla="*/ 254 w 768"/>
                <a:gd name="T1" fmla="*/ 0 h 899"/>
                <a:gd name="T2" fmla="*/ 168 w 768"/>
                <a:gd name="T3" fmla="*/ 37 h 899"/>
                <a:gd name="T4" fmla="*/ 21 w 768"/>
                <a:gd name="T5" fmla="*/ 224 h 899"/>
                <a:gd name="T6" fmla="*/ 16 w 768"/>
                <a:gd name="T7" fmla="*/ 381 h 899"/>
                <a:gd name="T8" fmla="*/ 44 w 768"/>
                <a:gd name="T9" fmla="*/ 431 h 899"/>
                <a:gd name="T10" fmla="*/ 127 w 768"/>
                <a:gd name="T11" fmla="*/ 428 h 899"/>
                <a:gd name="T12" fmla="*/ 156 w 768"/>
                <a:gd name="T13" fmla="*/ 273 h 899"/>
                <a:gd name="T14" fmla="*/ 356 w 768"/>
                <a:gd name="T15" fmla="*/ 110 h 899"/>
                <a:gd name="T16" fmla="*/ 553 w 768"/>
                <a:gd name="T17" fmla="*/ 193 h 899"/>
                <a:gd name="T18" fmla="*/ 441 w 768"/>
                <a:gd name="T19" fmla="*/ 590 h 899"/>
                <a:gd name="T20" fmla="*/ 363 w 768"/>
                <a:gd name="T21" fmla="*/ 819 h 899"/>
                <a:gd name="T22" fmla="*/ 446 w 768"/>
                <a:gd name="T23" fmla="*/ 879 h 899"/>
                <a:gd name="T24" fmla="*/ 477 w 768"/>
                <a:gd name="T25" fmla="*/ 846 h 899"/>
                <a:gd name="T26" fmla="*/ 565 w 768"/>
                <a:gd name="T27" fmla="*/ 634 h 899"/>
                <a:gd name="T28" fmla="*/ 701 w 768"/>
                <a:gd name="T29" fmla="*/ 440 h 899"/>
                <a:gd name="T30" fmla="*/ 551 w 768"/>
                <a:gd name="T31" fmla="*/ 24 h 899"/>
                <a:gd name="T32" fmla="*/ 505 w 768"/>
                <a:gd name="T33" fmla="*/ 4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68" h="899">
                  <a:moveTo>
                    <a:pt x="254" y="0"/>
                  </a:moveTo>
                  <a:cubicBezTo>
                    <a:pt x="223" y="9"/>
                    <a:pt x="194" y="21"/>
                    <a:pt x="168" y="37"/>
                  </a:cubicBezTo>
                  <a:cubicBezTo>
                    <a:pt x="99" y="76"/>
                    <a:pt x="47" y="150"/>
                    <a:pt x="21" y="224"/>
                  </a:cubicBezTo>
                  <a:cubicBezTo>
                    <a:pt x="3" y="274"/>
                    <a:pt x="0" y="330"/>
                    <a:pt x="16" y="381"/>
                  </a:cubicBezTo>
                  <a:cubicBezTo>
                    <a:pt x="21" y="400"/>
                    <a:pt x="30" y="418"/>
                    <a:pt x="44" y="431"/>
                  </a:cubicBezTo>
                  <a:cubicBezTo>
                    <a:pt x="70" y="456"/>
                    <a:pt x="103" y="453"/>
                    <a:pt x="127" y="428"/>
                  </a:cubicBezTo>
                  <a:cubicBezTo>
                    <a:pt x="175" y="376"/>
                    <a:pt x="145" y="336"/>
                    <a:pt x="156" y="273"/>
                  </a:cubicBezTo>
                  <a:cubicBezTo>
                    <a:pt x="172" y="182"/>
                    <a:pt x="267" y="110"/>
                    <a:pt x="356" y="110"/>
                  </a:cubicBezTo>
                  <a:cubicBezTo>
                    <a:pt x="433" y="110"/>
                    <a:pt x="503" y="129"/>
                    <a:pt x="553" y="193"/>
                  </a:cubicBezTo>
                  <a:cubicBezTo>
                    <a:pt x="676" y="352"/>
                    <a:pt x="538" y="470"/>
                    <a:pt x="441" y="590"/>
                  </a:cubicBezTo>
                  <a:cubicBezTo>
                    <a:pt x="387" y="655"/>
                    <a:pt x="349" y="734"/>
                    <a:pt x="363" y="819"/>
                  </a:cubicBezTo>
                  <a:cubicBezTo>
                    <a:pt x="369" y="855"/>
                    <a:pt x="404" y="899"/>
                    <a:pt x="446" y="879"/>
                  </a:cubicBezTo>
                  <a:cubicBezTo>
                    <a:pt x="460" y="872"/>
                    <a:pt x="470" y="860"/>
                    <a:pt x="477" y="846"/>
                  </a:cubicBezTo>
                  <a:cubicBezTo>
                    <a:pt x="491" y="817"/>
                    <a:pt x="461" y="753"/>
                    <a:pt x="565" y="634"/>
                  </a:cubicBezTo>
                  <a:cubicBezTo>
                    <a:pt x="608" y="585"/>
                    <a:pt x="677" y="501"/>
                    <a:pt x="701" y="440"/>
                  </a:cubicBezTo>
                  <a:cubicBezTo>
                    <a:pt x="768" y="273"/>
                    <a:pt x="697" y="102"/>
                    <a:pt x="551" y="24"/>
                  </a:cubicBezTo>
                  <a:cubicBezTo>
                    <a:pt x="536" y="16"/>
                    <a:pt x="521" y="9"/>
                    <a:pt x="505" y="4"/>
                  </a:cubicBezTo>
                </a:path>
              </a:pathLst>
            </a:custGeom>
            <a:noFill/>
            <a:ln w="9366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  <p:sp>
          <p:nvSpPr>
            <p:cNvPr id="44" name="Freeform 10"/>
            <p:cNvSpPr/>
            <p:nvPr/>
          </p:nvSpPr>
          <p:spPr bwMode="auto">
            <a:xfrm>
              <a:off x="2252663" y="428625"/>
              <a:ext cx="261938" cy="14287"/>
            </a:xfrm>
            <a:custGeom>
              <a:avLst/>
              <a:gdLst>
                <a:gd name="T0" fmla="*/ 134 w 134"/>
                <a:gd name="T1" fmla="*/ 7 h 7"/>
                <a:gd name="T2" fmla="*/ 0 w 134"/>
                <a:gd name="T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4" h="7">
                  <a:moveTo>
                    <a:pt x="134" y="7"/>
                  </a:moveTo>
                  <a:cubicBezTo>
                    <a:pt x="90" y="0"/>
                    <a:pt x="45" y="0"/>
                    <a:pt x="0" y="7"/>
                  </a:cubicBezTo>
                </a:path>
              </a:pathLst>
            </a:custGeom>
            <a:noFill/>
            <a:ln w="9366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  <p:sp>
          <p:nvSpPr>
            <p:cNvPr id="45" name="Oval 11"/>
            <p:cNvSpPr>
              <a:spLocks noChangeArrowheads="1"/>
            </p:cNvSpPr>
            <p:nvPr/>
          </p:nvSpPr>
          <p:spPr bwMode="auto">
            <a:xfrm>
              <a:off x="2176463" y="2359025"/>
              <a:ext cx="481013" cy="479425"/>
            </a:xfrm>
            <a:prstGeom prst="ellipse">
              <a:avLst/>
            </a:prstGeom>
            <a:noFill/>
            <a:ln w="9366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3289301" y="2328863"/>
              <a:ext cx="473075" cy="525462"/>
            </a:xfrm>
            <a:custGeom>
              <a:avLst/>
              <a:gdLst>
                <a:gd name="T0" fmla="*/ 224 w 242"/>
                <a:gd name="T1" fmla="*/ 164 h 269"/>
                <a:gd name="T2" fmla="*/ 154 w 242"/>
                <a:gd name="T3" fmla="*/ 16 h 269"/>
                <a:gd name="T4" fmla="*/ 18 w 242"/>
                <a:gd name="T5" fmla="*/ 105 h 269"/>
                <a:gd name="T6" fmla="*/ 87 w 242"/>
                <a:gd name="T7" fmla="*/ 253 h 269"/>
                <a:gd name="T8" fmla="*/ 224 w 242"/>
                <a:gd name="T9" fmla="*/ 164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269">
                  <a:moveTo>
                    <a:pt x="224" y="164"/>
                  </a:moveTo>
                  <a:cubicBezTo>
                    <a:pt x="242" y="98"/>
                    <a:pt x="211" y="32"/>
                    <a:pt x="154" y="16"/>
                  </a:cubicBezTo>
                  <a:cubicBezTo>
                    <a:pt x="98" y="0"/>
                    <a:pt x="37" y="40"/>
                    <a:pt x="18" y="105"/>
                  </a:cubicBezTo>
                  <a:cubicBezTo>
                    <a:pt x="0" y="171"/>
                    <a:pt x="31" y="237"/>
                    <a:pt x="87" y="253"/>
                  </a:cubicBezTo>
                  <a:cubicBezTo>
                    <a:pt x="144" y="269"/>
                    <a:pt x="205" y="229"/>
                    <a:pt x="224" y="164"/>
                  </a:cubicBezTo>
                </a:path>
              </a:pathLst>
            </a:custGeom>
            <a:solidFill>
              <a:srgbClr val="EB9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3251201" y="2308225"/>
              <a:ext cx="331788" cy="503237"/>
            </a:xfrm>
            <a:custGeom>
              <a:avLst/>
              <a:gdLst>
                <a:gd name="T0" fmla="*/ 152 w 170"/>
                <a:gd name="T1" fmla="*/ 148 h 257"/>
                <a:gd name="T2" fmla="*/ 118 w 170"/>
                <a:gd name="T3" fmla="*/ 10 h 257"/>
                <a:gd name="T4" fmla="*/ 18 w 170"/>
                <a:gd name="T5" fmla="*/ 110 h 257"/>
                <a:gd name="T6" fmla="*/ 51 w 170"/>
                <a:gd name="T7" fmla="*/ 247 h 257"/>
                <a:gd name="T8" fmla="*/ 152 w 170"/>
                <a:gd name="T9" fmla="*/ 14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257">
                  <a:moveTo>
                    <a:pt x="152" y="148"/>
                  </a:moveTo>
                  <a:cubicBezTo>
                    <a:pt x="170" y="82"/>
                    <a:pt x="155" y="21"/>
                    <a:pt x="118" y="10"/>
                  </a:cubicBezTo>
                  <a:cubicBezTo>
                    <a:pt x="81" y="0"/>
                    <a:pt x="37" y="44"/>
                    <a:pt x="18" y="110"/>
                  </a:cubicBezTo>
                  <a:cubicBezTo>
                    <a:pt x="0" y="175"/>
                    <a:pt x="15" y="237"/>
                    <a:pt x="51" y="247"/>
                  </a:cubicBezTo>
                  <a:cubicBezTo>
                    <a:pt x="88" y="257"/>
                    <a:pt x="133" y="213"/>
                    <a:pt x="152" y="148"/>
                  </a:cubicBezTo>
                </a:path>
              </a:pathLst>
            </a:custGeom>
            <a:solidFill>
              <a:srgbClr val="FFD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3238501" y="434975"/>
              <a:ext cx="1433513" cy="1768475"/>
            </a:xfrm>
            <a:custGeom>
              <a:avLst/>
              <a:gdLst>
                <a:gd name="T0" fmla="*/ 309 w 734"/>
                <a:gd name="T1" fmla="*/ 874 h 905"/>
                <a:gd name="T2" fmla="*/ 448 w 734"/>
                <a:gd name="T3" fmla="*/ 699 h 905"/>
                <a:gd name="T4" fmla="*/ 627 w 734"/>
                <a:gd name="T5" fmla="*/ 552 h 905"/>
                <a:gd name="T6" fmla="*/ 597 w 734"/>
                <a:gd name="T7" fmla="*/ 120 h 905"/>
                <a:gd name="T8" fmla="*/ 235 w 734"/>
                <a:gd name="T9" fmla="*/ 31 h 905"/>
                <a:gd name="T10" fmla="*/ 48 w 734"/>
                <a:gd name="T11" fmla="*/ 168 h 905"/>
                <a:gd name="T12" fmla="*/ 1 w 734"/>
                <a:gd name="T13" fmla="*/ 315 h 905"/>
                <a:gd name="T14" fmla="*/ 14 w 734"/>
                <a:gd name="T15" fmla="*/ 369 h 905"/>
                <a:gd name="T16" fmla="*/ 92 w 734"/>
                <a:gd name="T17" fmla="*/ 388 h 905"/>
                <a:gd name="T18" fmla="*/ 161 w 734"/>
                <a:gd name="T19" fmla="*/ 250 h 905"/>
                <a:gd name="T20" fmla="*/ 392 w 734"/>
                <a:gd name="T21" fmla="*/ 150 h 905"/>
                <a:gd name="T22" fmla="*/ 554 w 734"/>
                <a:gd name="T23" fmla="*/ 280 h 905"/>
                <a:gd name="T24" fmla="*/ 343 w 734"/>
                <a:gd name="T25" fmla="*/ 624 h 905"/>
                <a:gd name="T26" fmla="*/ 209 w 734"/>
                <a:gd name="T27" fmla="*/ 819 h 905"/>
                <a:gd name="T28" fmla="*/ 271 w 734"/>
                <a:gd name="T29" fmla="*/ 897 h 905"/>
                <a:gd name="T30" fmla="*/ 309 w 734"/>
                <a:gd name="T31" fmla="*/ 874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4" h="905">
                  <a:moveTo>
                    <a:pt x="309" y="874"/>
                  </a:moveTo>
                  <a:cubicBezTo>
                    <a:pt x="330" y="851"/>
                    <a:pt x="319" y="783"/>
                    <a:pt x="448" y="699"/>
                  </a:cubicBezTo>
                  <a:cubicBezTo>
                    <a:pt x="501" y="664"/>
                    <a:pt x="588" y="603"/>
                    <a:pt x="627" y="552"/>
                  </a:cubicBezTo>
                  <a:cubicBezTo>
                    <a:pt x="734" y="413"/>
                    <a:pt x="713" y="233"/>
                    <a:pt x="597" y="120"/>
                  </a:cubicBezTo>
                  <a:cubicBezTo>
                    <a:pt x="507" y="33"/>
                    <a:pt x="357" y="0"/>
                    <a:pt x="235" y="31"/>
                  </a:cubicBezTo>
                  <a:cubicBezTo>
                    <a:pt x="160" y="50"/>
                    <a:pt x="92" y="105"/>
                    <a:pt x="48" y="168"/>
                  </a:cubicBezTo>
                  <a:cubicBezTo>
                    <a:pt x="18" y="211"/>
                    <a:pt x="0" y="263"/>
                    <a:pt x="1" y="315"/>
                  </a:cubicBezTo>
                  <a:cubicBezTo>
                    <a:pt x="1" y="334"/>
                    <a:pt x="5" y="353"/>
                    <a:pt x="14" y="369"/>
                  </a:cubicBezTo>
                  <a:cubicBezTo>
                    <a:pt x="32" y="399"/>
                    <a:pt x="63" y="406"/>
                    <a:pt x="92" y="388"/>
                  </a:cubicBezTo>
                  <a:cubicBezTo>
                    <a:pt x="151" y="353"/>
                    <a:pt x="134" y="306"/>
                    <a:pt x="161" y="250"/>
                  </a:cubicBezTo>
                  <a:cubicBezTo>
                    <a:pt x="200" y="169"/>
                    <a:pt x="309" y="127"/>
                    <a:pt x="392" y="150"/>
                  </a:cubicBezTo>
                  <a:cubicBezTo>
                    <a:pt x="463" y="170"/>
                    <a:pt x="524" y="207"/>
                    <a:pt x="554" y="280"/>
                  </a:cubicBezTo>
                  <a:cubicBezTo>
                    <a:pt x="627" y="463"/>
                    <a:pt x="466" y="537"/>
                    <a:pt x="343" y="624"/>
                  </a:cubicBezTo>
                  <a:cubicBezTo>
                    <a:pt x="276" y="671"/>
                    <a:pt x="219" y="735"/>
                    <a:pt x="209" y="819"/>
                  </a:cubicBezTo>
                  <a:cubicBezTo>
                    <a:pt x="205" y="854"/>
                    <a:pt x="226" y="905"/>
                    <a:pt x="271" y="897"/>
                  </a:cubicBezTo>
                  <a:cubicBezTo>
                    <a:pt x="286" y="895"/>
                    <a:pt x="299" y="886"/>
                    <a:pt x="309" y="874"/>
                  </a:cubicBezTo>
                </a:path>
              </a:pathLst>
            </a:custGeom>
            <a:solidFill>
              <a:srgbClr val="EB9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3170238" y="407988"/>
              <a:ext cx="1381125" cy="1630362"/>
            </a:xfrm>
            <a:custGeom>
              <a:avLst/>
              <a:gdLst>
                <a:gd name="T0" fmla="*/ 304 w 707"/>
                <a:gd name="T1" fmla="*/ 808 h 835"/>
                <a:gd name="T2" fmla="*/ 435 w 707"/>
                <a:gd name="T3" fmla="*/ 647 h 835"/>
                <a:gd name="T4" fmla="*/ 606 w 707"/>
                <a:gd name="T5" fmla="*/ 514 h 835"/>
                <a:gd name="T6" fmla="*/ 573 w 707"/>
                <a:gd name="T7" fmla="*/ 114 h 835"/>
                <a:gd name="T8" fmla="*/ 223 w 707"/>
                <a:gd name="T9" fmla="*/ 28 h 835"/>
                <a:gd name="T10" fmla="*/ 45 w 707"/>
                <a:gd name="T11" fmla="*/ 153 h 835"/>
                <a:gd name="T12" fmla="*/ 2 w 707"/>
                <a:gd name="T13" fmla="*/ 288 h 835"/>
                <a:gd name="T14" fmla="*/ 15 w 707"/>
                <a:gd name="T15" fmla="*/ 338 h 835"/>
                <a:gd name="T16" fmla="*/ 91 w 707"/>
                <a:gd name="T17" fmla="*/ 356 h 835"/>
                <a:gd name="T18" fmla="*/ 155 w 707"/>
                <a:gd name="T19" fmla="*/ 230 h 835"/>
                <a:gd name="T20" fmla="*/ 375 w 707"/>
                <a:gd name="T21" fmla="*/ 139 h 835"/>
                <a:gd name="T22" fmla="*/ 532 w 707"/>
                <a:gd name="T23" fmla="*/ 262 h 835"/>
                <a:gd name="T24" fmla="*/ 334 w 707"/>
                <a:gd name="T25" fmla="*/ 577 h 835"/>
                <a:gd name="T26" fmla="*/ 207 w 707"/>
                <a:gd name="T27" fmla="*/ 756 h 835"/>
                <a:gd name="T28" fmla="*/ 268 w 707"/>
                <a:gd name="T29" fmla="*/ 829 h 835"/>
                <a:gd name="T30" fmla="*/ 304 w 707"/>
                <a:gd name="T31" fmla="*/ 808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07" h="835">
                  <a:moveTo>
                    <a:pt x="304" y="808"/>
                  </a:moveTo>
                  <a:cubicBezTo>
                    <a:pt x="324" y="787"/>
                    <a:pt x="313" y="724"/>
                    <a:pt x="435" y="647"/>
                  </a:cubicBezTo>
                  <a:cubicBezTo>
                    <a:pt x="486" y="616"/>
                    <a:pt x="569" y="561"/>
                    <a:pt x="606" y="514"/>
                  </a:cubicBezTo>
                  <a:cubicBezTo>
                    <a:pt x="707" y="386"/>
                    <a:pt x="685" y="219"/>
                    <a:pt x="573" y="114"/>
                  </a:cubicBezTo>
                  <a:cubicBezTo>
                    <a:pt x="485" y="32"/>
                    <a:pt x="340" y="0"/>
                    <a:pt x="223" y="28"/>
                  </a:cubicBezTo>
                  <a:cubicBezTo>
                    <a:pt x="152" y="44"/>
                    <a:pt x="87" y="95"/>
                    <a:pt x="45" y="153"/>
                  </a:cubicBezTo>
                  <a:cubicBezTo>
                    <a:pt x="17" y="192"/>
                    <a:pt x="0" y="239"/>
                    <a:pt x="2" y="288"/>
                  </a:cubicBezTo>
                  <a:cubicBezTo>
                    <a:pt x="3" y="305"/>
                    <a:pt x="6" y="323"/>
                    <a:pt x="15" y="338"/>
                  </a:cubicBezTo>
                  <a:cubicBezTo>
                    <a:pt x="33" y="366"/>
                    <a:pt x="63" y="372"/>
                    <a:pt x="91" y="356"/>
                  </a:cubicBezTo>
                  <a:cubicBezTo>
                    <a:pt x="147" y="324"/>
                    <a:pt x="130" y="281"/>
                    <a:pt x="155" y="230"/>
                  </a:cubicBezTo>
                  <a:cubicBezTo>
                    <a:pt x="191" y="155"/>
                    <a:pt x="295" y="117"/>
                    <a:pt x="375" y="139"/>
                  </a:cubicBezTo>
                  <a:cubicBezTo>
                    <a:pt x="444" y="159"/>
                    <a:pt x="503" y="194"/>
                    <a:pt x="532" y="262"/>
                  </a:cubicBezTo>
                  <a:cubicBezTo>
                    <a:pt x="605" y="431"/>
                    <a:pt x="451" y="498"/>
                    <a:pt x="334" y="577"/>
                  </a:cubicBezTo>
                  <a:cubicBezTo>
                    <a:pt x="270" y="620"/>
                    <a:pt x="216" y="678"/>
                    <a:pt x="207" y="756"/>
                  </a:cubicBezTo>
                  <a:cubicBezTo>
                    <a:pt x="204" y="789"/>
                    <a:pt x="225" y="835"/>
                    <a:pt x="268" y="829"/>
                  </a:cubicBezTo>
                  <a:cubicBezTo>
                    <a:pt x="282" y="827"/>
                    <a:pt x="294" y="819"/>
                    <a:pt x="304" y="808"/>
                  </a:cubicBezTo>
                </a:path>
              </a:pathLst>
            </a:custGeom>
            <a:solidFill>
              <a:srgbClr val="FFD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3067051" y="395288"/>
              <a:ext cx="1455738" cy="1803400"/>
            </a:xfrm>
            <a:custGeom>
              <a:avLst/>
              <a:gdLst>
                <a:gd name="T0" fmla="*/ 588 w 745"/>
                <a:gd name="T1" fmla="*/ 99 h 923"/>
                <a:gd name="T2" fmla="*/ 241 w 745"/>
                <a:gd name="T3" fmla="*/ 29 h 923"/>
                <a:gd name="T4" fmla="*/ 49 w 745"/>
                <a:gd name="T5" fmla="*/ 169 h 923"/>
                <a:gd name="T6" fmla="*/ 1 w 745"/>
                <a:gd name="T7" fmla="*/ 319 h 923"/>
                <a:gd name="T8" fmla="*/ 15 w 745"/>
                <a:gd name="T9" fmla="*/ 375 h 923"/>
                <a:gd name="T10" fmla="*/ 95 w 745"/>
                <a:gd name="T11" fmla="*/ 394 h 923"/>
                <a:gd name="T12" fmla="*/ 166 w 745"/>
                <a:gd name="T13" fmla="*/ 254 h 923"/>
                <a:gd name="T14" fmla="*/ 402 w 745"/>
                <a:gd name="T15" fmla="*/ 151 h 923"/>
                <a:gd name="T16" fmla="*/ 569 w 745"/>
                <a:gd name="T17" fmla="*/ 285 h 923"/>
                <a:gd name="T18" fmla="*/ 354 w 745"/>
                <a:gd name="T19" fmla="*/ 635 h 923"/>
                <a:gd name="T20" fmla="*/ 216 w 745"/>
                <a:gd name="T21" fmla="*/ 835 h 923"/>
                <a:gd name="T22" fmla="*/ 280 w 745"/>
                <a:gd name="T23" fmla="*/ 915 h 923"/>
                <a:gd name="T24" fmla="*/ 319 w 745"/>
                <a:gd name="T25" fmla="*/ 892 h 923"/>
                <a:gd name="T26" fmla="*/ 461 w 745"/>
                <a:gd name="T27" fmla="*/ 712 h 923"/>
                <a:gd name="T28" fmla="*/ 645 w 745"/>
                <a:gd name="T29" fmla="*/ 563 h 923"/>
                <a:gd name="T30" fmla="*/ 644 w 745"/>
                <a:gd name="T31" fmla="*/ 154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5" h="923">
                  <a:moveTo>
                    <a:pt x="588" y="99"/>
                  </a:moveTo>
                  <a:cubicBezTo>
                    <a:pt x="494" y="26"/>
                    <a:pt x="355" y="0"/>
                    <a:pt x="241" y="29"/>
                  </a:cubicBezTo>
                  <a:cubicBezTo>
                    <a:pt x="165" y="49"/>
                    <a:pt x="94" y="105"/>
                    <a:pt x="49" y="169"/>
                  </a:cubicBezTo>
                  <a:cubicBezTo>
                    <a:pt x="18" y="213"/>
                    <a:pt x="0" y="266"/>
                    <a:pt x="1" y="319"/>
                  </a:cubicBezTo>
                  <a:cubicBezTo>
                    <a:pt x="2" y="338"/>
                    <a:pt x="5" y="358"/>
                    <a:pt x="15" y="375"/>
                  </a:cubicBezTo>
                  <a:cubicBezTo>
                    <a:pt x="33" y="406"/>
                    <a:pt x="66" y="412"/>
                    <a:pt x="95" y="394"/>
                  </a:cubicBezTo>
                  <a:cubicBezTo>
                    <a:pt x="156" y="358"/>
                    <a:pt x="138" y="311"/>
                    <a:pt x="166" y="254"/>
                  </a:cubicBezTo>
                  <a:cubicBezTo>
                    <a:pt x="205" y="170"/>
                    <a:pt x="317" y="127"/>
                    <a:pt x="402" y="151"/>
                  </a:cubicBezTo>
                  <a:cubicBezTo>
                    <a:pt x="476" y="172"/>
                    <a:pt x="539" y="210"/>
                    <a:pt x="569" y="285"/>
                  </a:cubicBezTo>
                  <a:cubicBezTo>
                    <a:pt x="645" y="471"/>
                    <a:pt x="479" y="547"/>
                    <a:pt x="354" y="635"/>
                  </a:cubicBezTo>
                  <a:cubicBezTo>
                    <a:pt x="284" y="684"/>
                    <a:pt x="226" y="749"/>
                    <a:pt x="216" y="835"/>
                  </a:cubicBezTo>
                  <a:cubicBezTo>
                    <a:pt x="212" y="871"/>
                    <a:pt x="233" y="923"/>
                    <a:pt x="280" y="915"/>
                  </a:cubicBezTo>
                  <a:cubicBezTo>
                    <a:pt x="295" y="913"/>
                    <a:pt x="308" y="904"/>
                    <a:pt x="319" y="892"/>
                  </a:cubicBezTo>
                  <a:cubicBezTo>
                    <a:pt x="340" y="868"/>
                    <a:pt x="329" y="798"/>
                    <a:pt x="461" y="712"/>
                  </a:cubicBezTo>
                  <a:cubicBezTo>
                    <a:pt x="515" y="677"/>
                    <a:pt x="605" y="615"/>
                    <a:pt x="645" y="563"/>
                  </a:cubicBezTo>
                  <a:cubicBezTo>
                    <a:pt x="745" y="433"/>
                    <a:pt x="736" y="269"/>
                    <a:pt x="644" y="154"/>
                  </a:cubicBezTo>
                </a:path>
              </a:pathLst>
            </a:custGeom>
            <a:noFill/>
            <a:ln w="9366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  <p:sp>
          <p:nvSpPr>
            <p:cNvPr id="51" name="Freeform 17"/>
            <p:cNvSpPr/>
            <p:nvPr/>
          </p:nvSpPr>
          <p:spPr bwMode="auto">
            <a:xfrm>
              <a:off x="3133726" y="2289175"/>
              <a:ext cx="534988" cy="533400"/>
            </a:xfrm>
            <a:custGeom>
              <a:avLst/>
              <a:gdLst>
                <a:gd name="T0" fmla="*/ 255 w 274"/>
                <a:gd name="T1" fmla="*/ 170 h 273"/>
                <a:gd name="T2" fmla="*/ 170 w 274"/>
                <a:gd name="T3" fmla="*/ 18 h 273"/>
                <a:gd name="T4" fmla="*/ 19 w 274"/>
                <a:gd name="T5" fmla="*/ 103 h 273"/>
                <a:gd name="T6" fmla="*/ 103 w 274"/>
                <a:gd name="T7" fmla="*/ 255 h 273"/>
                <a:gd name="T8" fmla="*/ 255 w 274"/>
                <a:gd name="T9" fmla="*/ 17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4" h="273">
                  <a:moveTo>
                    <a:pt x="255" y="170"/>
                  </a:moveTo>
                  <a:cubicBezTo>
                    <a:pt x="274" y="105"/>
                    <a:pt x="236" y="37"/>
                    <a:pt x="170" y="18"/>
                  </a:cubicBezTo>
                  <a:cubicBezTo>
                    <a:pt x="105" y="0"/>
                    <a:pt x="37" y="38"/>
                    <a:pt x="19" y="103"/>
                  </a:cubicBezTo>
                  <a:cubicBezTo>
                    <a:pt x="0" y="168"/>
                    <a:pt x="38" y="236"/>
                    <a:pt x="103" y="255"/>
                  </a:cubicBezTo>
                  <a:cubicBezTo>
                    <a:pt x="169" y="273"/>
                    <a:pt x="237" y="235"/>
                    <a:pt x="255" y="170"/>
                  </a:cubicBezTo>
                  <a:close/>
                </a:path>
              </a:pathLst>
            </a:custGeom>
            <a:noFill/>
            <a:ln w="9366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  <p:sp>
          <p:nvSpPr>
            <p:cNvPr id="52" name="Freeform 18"/>
            <p:cNvSpPr/>
            <p:nvPr/>
          </p:nvSpPr>
          <p:spPr bwMode="auto">
            <a:xfrm>
              <a:off x="1698626" y="2219325"/>
              <a:ext cx="282575" cy="300037"/>
            </a:xfrm>
            <a:custGeom>
              <a:avLst/>
              <a:gdLst>
                <a:gd name="T0" fmla="*/ 121 w 145"/>
                <a:gd name="T1" fmla="*/ 39 h 154"/>
                <a:gd name="T2" fmla="*/ 29 w 145"/>
                <a:gd name="T3" fmla="*/ 21 h 154"/>
                <a:gd name="T4" fmla="*/ 24 w 145"/>
                <a:gd name="T5" fmla="*/ 115 h 154"/>
                <a:gd name="T6" fmla="*/ 116 w 145"/>
                <a:gd name="T7" fmla="*/ 133 h 154"/>
                <a:gd name="T8" fmla="*/ 121 w 145"/>
                <a:gd name="T9" fmla="*/ 39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54">
                  <a:moveTo>
                    <a:pt x="121" y="39"/>
                  </a:moveTo>
                  <a:cubicBezTo>
                    <a:pt x="97" y="9"/>
                    <a:pt x="56" y="0"/>
                    <a:pt x="29" y="21"/>
                  </a:cubicBezTo>
                  <a:cubicBezTo>
                    <a:pt x="2" y="42"/>
                    <a:pt x="0" y="84"/>
                    <a:pt x="24" y="115"/>
                  </a:cubicBezTo>
                  <a:cubicBezTo>
                    <a:pt x="48" y="146"/>
                    <a:pt x="89" y="154"/>
                    <a:pt x="116" y="133"/>
                  </a:cubicBezTo>
                  <a:cubicBezTo>
                    <a:pt x="143" y="112"/>
                    <a:pt x="145" y="70"/>
                    <a:pt x="121" y="39"/>
                  </a:cubicBezTo>
                </a:path>
              </a:pathLst>
            </a:custGeom>
            <a:solidFill>
              <a:srgbClr val="EB9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  <p:sp>
          <p:nvSpPr>
            <p:cNvPr id="53" name="Freeform 19"/>
            <p:cNvSpPr/>
            <p:nvPr/>
          </p:nvSpPr>
          <p:spPr bwMode="auto">
            <a:xfrm>
              <a:off x="1668463" y="2273300"/>
              <a:ext cx="238125" cy="271462"/>
            </a:xfrm>
            <a:custGeom>
              <a:avLst/>
              <a:gdLst>
                <a:gd name="T0" fmla="*/ 92 w 122"/>
                <a:gd name="T1" fmla="*/ 45 h 139"/>
                <a:gd name="T2" fmla="*/ 17 w 122"/>
                <a:gd name="T3" fmla="*/ 14 h 139"/>
                <a:gd name="T4" fmla="*/ 29 w 122"/>
                <a:gd name="T5" fmla="*/ 94 h 139"/>
                <a:gd name="T6" fmla="*/ 104 w 122"/>
                <a:gd name="T7" fmla="*/ 126 h 139"/>
                <a:gd name="T8" fmla="*/ 92 w 122"/>
                <a:gd name="T9" fmla="*/ 45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39">
                  <a:moveTo>
                    <a:pt x="92" y="45"/>
                  </a:moveTo>
                  <a:cubicBezTo>
                    <a:pt x="68" y="14"/>
                    <a:pt x="35" y="0"/>
                    <a:pt x="17" y="14"/>
                  </a:cubicBezTo>
                  <a:cubicBezTo>
                    <a:pt x="0" y="27"/>
                    <a:pt x="5" y="63"/>
                    <a:pt x="29" y="94"/>
                  </a:cubicBezTo>
                  <a:cubicBezTo>
                    <a:pt x="53" y="125"/>
                    <a:pt x="87" y="139"/>
                    <a:pt x="104" y="126"/>
                  </a:cubicBezTo>
                  <a:cubicBezTo>
                    <a:pt x="122" y="112"/>
                    <a:pt x="116" y="76"/>
                    <a:pt x="92" y="45"/>
                  </a:cubicBezTo>
                </a:path>
              </a:pathLst>
            </a:custGeom>
            <a:solidFill>
              <a:srgbClr val="FFD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  <p:sp>
          <p:nvSpPr>
            <p:cNvPr id="54" name="Freeform 20"/>
            <p:cNvSpPr/>
            <p:nvPr/>
          </p:nvSpPr>
          <p:spPr bwMode="auto">
            <a:xfrm>
              <a:off x="892176" y="1273175"/>
              <a:ext cx="850900" cy="890587"/>
            </a:xfrm>
            <a:custGeom>
              <a:avLst/>
              <a:gdLst>
                <a:gd name="T0" fmla="*/ 434 w 436"/>
                <a:gd name="T1" fmla="*/ 407 h 456"/>
                <a:gd name="T2" fmla="*/ 400 w 436"/>
                <a:gd name="T3" fmla="*/ 283 h 456"/>
                <a:gd name="T4" fmla="*/ 393 w 436"/>
                <a:gd name="T5" fmla="*/ 149 h 456"/>
                <a:gd name="T6" fmla="*/ 183 w 436"/>
                <a:gd name="T7" fmla="*/ 15 h 456"/>
                <a:gd name="T8" fmla="*/ 17 w 436"/>
                <a:gd name="T9" fmla="*/ 153 h 456"/>
                <a:gd name="T10" fmla="*/ 17 w 436"/>
                <a:gd name="T11" fmla="*/ 287 h 456"/>
                <a:gd name="T12" fmla="*/ 69 w 436"/>
                <a:gd name="T13" fmla="*/ 359 h 456"/>
                <a:gd name="T14" fmla="*/ 99 w 436"/>
                <a:gd name="T15" fmla="*/ 372 h 456"/>
                <a:gd name="T16" fmla="*/ 134 w 436"/>
                <a:gd name="T17" fmla="*/ 342 h 456"/>
                <a:gd name="T18" fmla="*/ 94 w 436"/>
                <a:gd name="T19" fmla="*/ 263 h 456"/>
                <a:gd name="T20" fmla="*/ 126 w 436"/>
                <a:gd name="T21" fmla="*/ 121 h 456"/>
                <a:gd name="T22" fmla="*/ 242 w 436"/>
                <a:gd name="T23" fmla="*/ 90 h 456"/>
                <a:gd name="T24" fmla="*/ 330 w 436"/>
                <a:gd name="T25" fmla="*/ 306 h 456"/>
                <a:gd name="T26" fmla="*/ 375 w 436"/>
                <a:gd name="T27" fmla="*/ 435 h 456"/>
                <a:gd name="T28" fmla="*/ 432 w 436"/>
                <a:gd name="T29" fmla="*/ 433 h 456"/>
                <a:gd name="T30" fmla="*/ 434 w 436"/>
                <a:gd name="T31" fmla="*/ 407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6" h="456">
                  <a:moveTo>
                    <a:pt x="434" y="407"/>
                  </a:moveTo>
                  <a:cubicBezTo>
                    <a:pt x="431" y="390"/>
                    <a:pt x="395" y="371"/>
                    <a:pt x="400" y="283"/>
                  </a:cubicBezTo>
                  <a:cubicBezTo>
                    <a:pt x="402" y="246"/>
                    <a:pt x="404" y="185"/>
                    <a:pt x="393" y="149"/>
                  </a:cubicBezTo>
                  <a:cubicBezTo>
                    <a:pt x="365" y="52"/>
                    <a:pt x="274" y="0"/>
                    <a:pt x="183" y="15"/>
                  </a:cubicBezTo>
                  <a:cubicBezTo>
                    <a:pt x="111" y="27"/>
                    <a:pt x="44" y="86"/>
                    <a:pt x="17" y="153"/>
                  </a:cubicBezTo>
                  <a:cubicBezTo>
                    <a:pt x="0" y="194"/>
                    <a:pt x="3" y="245"/>
                    <a:pt x="17" y="287"/>
                  </a:cubicBezTo>
                  <a:cubicBezTo>
                    <a:pt x="26" y="316"/>
                    <a:pt x="44" y="342"/>
                    <a:pt x="69" y="359"/>
                  </a:cubicBezTo>
                  <a:cubicBezTo>
                    <a:pt x="78" y="365"/>
                    <a:pt x="88" y="370"/>
                    <a:pt x="99" y="372"/>
                  </a:cubicBezTo>
                  <a:cubicBezTo>
                    <a:pt x="119" y="374"/>
                    <a:pt x="132" y="361"/>
                    <a:pt x="134" y="342"/>
                  </a:cubicBezTo>
                  <a:cubicBezTo>
                    <a:pt x="138" y="302"/>
                    <a:pt x="111" y="294"/>
                    <a:pt x="94" y="263"/>
                  </a:cubicBezTo>
                  <a:cubicBezTo>
                    <a:pt x="69" y="217"/>
                    <a:pt x="87" y="152"/>
                    <a:pt x="126" y="121"/>
                  </a:cubicBezTo>
                  <a:cubicBezTo>
                    <a:pt x="160" y="95"/>
                    <a:pt x="198" y="79"/>
                    <a:pt x="242" y="90"/>
                  </a:cubicBezTo>
                  <a:cubicBezTo>
                    <a:pt x="352" y="119"/>
                    <a:pt x="331" y="219"/>
                    <a:pt x="330" y="306"/>
                  </a:cubicBezTo>
                  <a:cubicBezTo>
                    <a:pt x="329" y="354"/>
                    <a:pt x="339" y="402"/>
                    <a:pt x="375" y="435"/>
                  </a:cubicBezTo>
                  <a:cubicBezTo>
                    <a:pt x="390" y="449"/>
                    <a:pt x="420" y="456"/>
                    <a:pt x="432" y="433"/>
                  </a:cubicBezTo>
                  <a:cubicBezTo>
                    <a:pt x="436" y="425"/>
                    <a:pt x="436" y="416"/>
                    <a:pt x="434" y="407"/>
                  </a:cubicBezTo>
                </a:path>
              </a:pathLst>
            </a:custGeom>
            <a:solidFill>
              <a:srgbClr val="EB9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  <p:sp>
          <p:nvSpPr>
            <p:cNvPr id="55" name="Freeform 21"/>
            <p:cNvSpPr/>
            <p:nvPr/>
          </p:nvSpPr>
          <p:spPr bwMode="auto">
            <a:xfrm>
              <a:off x="844551" y="1312863"/>
              <a:ext cx="798513" cy="830262"/>
            </a:xfrm>
            <a:custGeom>
              <a:avLst/>
              <a:gdLst>
                <a:gd name="T0" fmla="*/ 407 w 409"/>
                <a:gd name="T1" fmla="*/ 379 h 425"/>
                <a:gd name="T2" fmla="*/ 377 w 409"/>
                <a:gd name="T3" fmla="*/ 263 h 425"/>
                <a:gd name="T4" fmla="*/ 374 w 409"/>
                <a:gd name="T5" fmla="*/ 138 h 425"/>
                <a:gd name="T6" fmla="*/ 177 w 409"/>
                <a:gd name="T7" fmla="*/ 16 h 425"/>
                <a:gd name="T8" fmla="*/ 17 w 409"/>
                <a:gd name="T9" fmla="*/ 149 h 425"/>
                <a:gd name="T10" fmla="*/ 14 w 409"/>
                <a:gd name="T11" fmla="*/ 275 h 425"/>
                <a:gd name="T12" fmla="*/ 62 w 409"/>
                <a:gd name="T13" fmla="*/ 341 h 425"/>
                <a:gd name="T14" fmla="*/ 90 w 409"/>
                <a:gd name="T15" fmla="*/ 352 h 425"/>
                <a:gd name="T16" fmla="*/ 124 w 409"/>
                <a:gd name="T17" fmla="*/ 323 h 425"/>
                <a:gd name="T18" fmla="*/ 88 w 409"/>
                <a:gd name="T19" fmla="*/ 250 h 425"/>
                <a:gd name="T20" fmla="*/ 121 w 409"/>
                <a:gd name="T21" fmla="*/ 117 h 425"/>
                <a:gd name="T22" fmla="*/ 231 w 409"/>
                <a:gd name="T23" fmla="*/ 85 h 425"/>
                <a:gd name="T24" fmla="*/ 310 w 409"/>
                <a:gd name="T25" fmla="*/ 285 h 425"/>
                <a:gd name="T26" fmla="*/ 350 w 409"/>
                <a:gd name="T27" fmla="*/ 406 h 425"/>
                <a:gd name="T28" fmla="*/ 405 w 409"/>
                <a:gd name="T29" fmla="*/ 403 h 425"/>
                <a:gd name="T30" fmla="*/ 407 w 409"/>
                <a:gd name="T31" fmla="*/ 379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9" h="425">
                  <a:moveTo>
                    <a:pt x="407" y="379"/>
                  </a:moveTo>
                  <a:cubicBezTo>
                    <a:pt x="404" y="362"/>
                    <a:pt x="371" y="346"/>
                    <a:pt x="377" y="263"/>
                  </a:cubicBezTo>
                  <a:cubicBezTo>
                    <a:pt x="380" y="228"/>
                    <a:pt x="383" y="171"/>
                    <a:pt x="374" y="138"/>
                  </a:cubicBezTo>
                  <a:cubicBezTo>
                    <a:pt x="349" y="47"/>
                    <a:pt x="264" y="0"/>
                    <a:pt x="177" y="16"/>
                  </a:cubicBezTo>
                  <a:cubicBezTo>
                    <a:pt x="108" y="29"/>
                    <a:pt x="44" y="85"/>
                    <a:pt x="17" y="149"/>
                  </a:cubicBezTo>
                  <a:cubicBezTo>
                    <a:pt x="0" y="188"/>
                    <a:pt x="1" y="235"/>
                    <a:pt x="14" y="275"/>
                  </a:cubicBezTo>
                  <a:cubicBezTo>
                    <a:pt x="23" y="301"/>
                    <a:pt x="39" y="325"/>
                    <a:pt x="62" y="341"/>
                  </a:cubicBezTo>
                  <a:cubicBezTo>
                    <a:pt x="70" y="346"/>
                    <a:pt x="80" y="351"/>
                    <a:pt x="90" y="352"/>
                  </a:cubicBezTo>
                  <a:cubicBezTo>
                    <a:pt x="109" y="353"/>
                    <a:pt x="122" y="341"/>
                    <a:pt x="124" y="323"/>
                  </a:cubicBezTo>
                  <a:cubicBezTo>
                    <a:pt x="129" y="286"/>
                    <a:pt x="103" y="279"/>
                    <a:pt x="88" y="250"/>
                  </a:cubicBezTo>
                  <a:cubicBezTo>
                    <a:pt x="65" y="207"/>
                    <a:pt x="83" y="146"/>
                    <a:pt x="121" y="117"/>
                  </a:cubicBezTo>
                  <a:cubicBezTo>
                    <a:pt x="154" y="91"/>
                    <a:pt x="190" y="76"/>
                    <a:pt x="231" y="85"/>
                  </a:cubicBezTo>
                  <a:cubicBezTo>
                    <a:pt x="335" y="110"/>
                    <a:pt x="314" y="204"/>
                    <a:pt x="310" y="285"/>
                  </a:cubicBezTo>
                  <a:cubicBezTo>
                    <a:pt x="308" y="330"/>
                    <a:pt x="317" y="375"/>
                    <a:pt x="350" y="406"/>
                  </a:cubicBezTo>
                  <a:cubicBezTo>
                    <a:pt x="364" y="419"/>
                    <a:pt x="393" y="425"/>
                    <a:pt x="405" y="403"/>
                  </a:cubicBezTo>
                  <a:cubicBezTo>
                    <a:pt x="409" y="395"/>
                    <a:pt x="409" y="387"/>
                    <a:pt x="407" y="379"/>
                  </a:cubicBezTo>
                </a:path>
              </a:pathLst>
            </a:custGeom>
            <a:solidFill>
              <a:srgbClr val="FFD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  <p:sp>
          <p:nvSpPr>
            <p:cNvPr id="56" name="Freeform 22"/>
            <p:cNvSpPr/>
            <p:nvPr/>
          </p:nvSpPr>
          <p:spPr bwMode="auto">
            <a:xfrm>
              <a:off x="817563" y="1323975"/>
              <a:ext cx="871538" cy="912812"/>
            </a:xfrm>
            <a:custGeom>
              <a:avLst/>
              <a:gdLst>
                <a:gd name="T0" fmla="*/ 444 w 446"/>
                <a:gd name="T1" fmla="*/ 417 h 467"/>
                <a:gd name="T2" fmla="*/ 410 w 446"/>
                <a:gd name="T3" fmla="*/ 289 h 467"/>
                <a:gd name="T4" fmla="*/ 403 w 446"/>
                <a:gd name="T5" fmla="*/ 153 h 467"/>
                <a:gd name="T6" fmla="*/ 187 w 446"/>
                <a:gd name="T7" fmla="*/ 16 h 467"/>
                <a:gd name="T8" fmla="*/ 17 w 446"/>
                <a:gd name="T9" fmla="*/ 158 h 467"/>
                <a:gd name="T10" fmla="*/ 16 w 446"/>
                <a:gd name="T11" fmla="*/ 295 h 467"/>
                <a:gd name="T12" fmla="*/ 70 w 446"/>
                <a:gd name="T13" fmla="*/ 369 h 467"/>
                <a:gd name="T14" fmla="*/ 100 w 446"/>
                <a:gd name="T15" fmla="*/ 381 h 467"/>
                <a:gd name="T16" fmla="*/ 137 w 446"/>
                <a:gd name="T17" fmla="*/ 351 h 467"/>
                <a:gd name="T18" fmla="*/ 95 w 446"/>
                <a:gd name="T19" fmla="*/ 270 h 467"/>
                <a:gd name="T20" fmla="*/ 129 w 446"/>
                <a:gd name="T21" fmla="*/ 125 h 467"/>
                <a:gd name="T22" fmla="*/ 248 w 446"/>
                <a:gd name="T23" fmla="*/ 93 h 467"/>
                <a:gd name="T24" fmla="*/ 337 w 446"/>
                <a:gd name="T25" fmla="*/ 313 h 467"/>
                <a:gd name="T26" fmla="*/ 383 w 446"/>
                <a:gd name="T27" fmla="*/ 446 h 467"/>
                <a:gd name="T28" fmla="*/ 442 w 446"/>
                <a:gd name="T29" fmla="*/ 443 h 467"/>
                <a:gd name="T30" fmla="*/ 444 w 446"/>
                <a:gd name="T31" fmla="*/ 417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6" h="467">
                  <a:moveTo>
                    <a:pt x="444" y="417"/>
                  </a:moveTo>
                  <a:cubicBezTo>
                    <a:pt x="441" y="399"/>
                    <a:pt x="404" y="380"/>
                    <a:pt x="410" y="289"/>
                  </a:cubicBezTo>
                  <a:cubicBezTo>
                    <a:pt x="412" y="252"/>
                    <a:pt x="414" y="189"/>
                    <a:pt x="403" y="153"/>
                  </a:cubicBezTo>
                  <a:cubicBezTo>
                    <a:pt x="375" y="53"/>
                    <a:pt x="281" y="0"/>
                    <a:pt x="187" y="16"/>
                  </a:cubicBezTo>
                  <a:cubicBezTo>
                    <a:pt x="113" y="29"/>
                    <a:pt x="45" y="89"/>
                    <a:pt x="17" y="158"/>
                  </a:cubicBezTo>
                  <a:cubicBezTo>
                    <a:pt x="0" y="200"/>
                    <a:pt x="2" y="252"/>
                    <a:pt x="16" y="295"/>
                  </a:cubicBezTo>
                  <a:cubicBezTo>
                    <a:pt x="26" y="324"/>
                    <a:pt x="44" y="351"/>
                    <a:pt x="70" y="369"/>
                  </a:cubicBezTo>
                  <a:cubicBezTo>
                    <a:pt x="79" y="375"/>
                    <a:pt x="89" y="380"/>
                    <a:pt x="100" y="381"/>
                  </a:cubicBezTo>
                  <a:cubicBezTo>
                    <a:pt x="121" y="383"/>
                    <a:pt x="135" y="370"/>
                    <a:pt x="137" y="351"/>
                  </a:cubicBezTo>
                  <a:cubicBezTo>
                    <a:pt x="141" y="310"/>
                    <a:pt x="113" y="302"/>
                    <a:pt x="95" y="270"/>
                  </a:cubicBezTo>
                  <a:cubicBezTo>
                    <a:pt x="70" y="223"/>
                    <a:pt x="88" y="156"/>
                    <a:pt x="129" y="125"/>
                  </a:cubicBezTo>
                  <a:cubicBezTo>
                    <a:pt x="164" y="97"/>
                    <a:pt x="203" y="81"/>
                    <a:pt x="248" y="93"/>
                  </a:cubicBezTo>
                  <a:cubicBezTo>
                    <a:pt x="360" y="122"/>
                    <a:pt x="339" y="224"/>
                    <a:pt x="337" y="313"/>
                  </a:cubicBezTo>
                  <a:cubicBezTo>
                    <a:pt x="336" y="362"/>
                    <a:pt x="346" y="411"/>
                    <a:pt x="383" y="446"/>
                  </a:cubicBezTo>
                  <a:cubicBezTo>
                    <a:pt x="398" y="460"/>
                    <a:pt x="430" y="467"/>
                    <a:pt x="442" y="443"/>
                  </a:cubicBezTo>
                  <a:cubicBezTo>
                    <a:pt x="446" y="435"/>
                    <a:pt x="446" y="426"/>
                    <a:pt x="444" y="417"/>
                  </a:cubicBezTo>
                  <a:close/>
                </a:path>
              </a:pathLst>
            </a:custGeom>
            <a:noFill/>
            <a:ln w="9366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  <p:sp>
          <p:nvSpPr>
            <p:cNvPr id="57" name="Freeform 23"/>
            <p:cNvSpPr/>
            <p:nvPr/>
          </p:nvSpPr>
          <p:spPr bwMode="auto">
            <a:xfrm>
              <a:off x="1624013" y="2259013"/>
              <a:ext cx="312738" cy="312737"/>
            </a:xfrm>
            <a:custGeom>
              <a:avLst/>
              <a:gdLst>
                <a:gd name="T0" fmla="*/ 136 w 160"/>
                <a:gd name="T1" fmla="*/ 36 h 160"/>
                <a:gd name="T2" fmla="*/ 37 w 160"/>
                <a:gd name="T3" fmla="*/ 24 h 160"/>
                <a:gd name="T4" fmla="*/ 24 w 160"/>
                <a:gd name="T5" fmla="*/ 123 h 160"/>
                <a:gd name="T6" fmla="*/ 124 w 160"/>
                <a:gd name="T7" fmla="*/ 136 h 160"/>
                <a:gd name="T8" fmla="*/ 136 w 160"/>
                <a:gd name="T9" fmla="*/ 3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160">
                  <a:moveTo>
                    <a:pt x="136" y="36"/>
                  </a:moveTo>
                  <a:cubicBezTo>
                    <a:pt x="112" y="5"/>
                    <a:pt x="68" y="0"/>
                    <a:pt x="37" y="24"/>
                  </a:cubicBezTo>
                  <a:cubicBezTo>
                    <a:pt x="6" y="48"/>
                    <a:pt x="0" y="92"/>
                    <a:pt x="24" y="123"/>
                  </a:cubicBezTo>
                  <a:cubicBezTo>
                    <a:pt x="48" y="154"/>
                    <a:pt x="93" y="160"/>
                    <a:pt x="124" y="136"/>
                  </a:cubicBezTo>
                  <a:cubicBezTo>
                    <a:pt x="155" y="112"/>
                    <a:pt x="160" y="67"/>
                    <a:pt x="136" y="36"/>
                  </a:cubicBezTo>
                  <a:close/>
                </a:path>
              </a:pathLst>
            </a:custGeom>
            <a:noFill/>
            <a:ln w="9366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</p:grpSp>
      <p:pic>
        <p:nvPicPr>
          <p:cNvPr id="58" name="图片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018" y="5248615"/>
            <a:ext cx="978341" cy="747239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392" y="3827170"/>
            <a:ext cx="1435504" cy="757647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5455" y="1046096"/>
            <a:ext cx="1243379" cy="672458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3820" y="2234515"/>
            <a:ext cx="1276539" cy="10800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1"/>
          <a:srcRect r="43866" b="35615"/>
          <a:stretch>
            <a:fillRect/>
          </a:stretch>
        </p:blipFill>
        <p:spPr>
          <a:xfrm>
            <a:off x="469450" y="178474"/>
            <a:ext cx="2924382" cy="2107526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3012678" y="438021"/>
            <a:ext cx="60949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03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Title text addition</a:t>
            </a:r>
            <a:endParaRPr lang="zh-CN" altLang="en-US" sz="6000" b="1" dirty="0">
              <a:solidFill>
                <a:srgbClr val="03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/>
          <a:srcRect l="54783"/>
          <a:stretch>
            <a:fillRect/>
          </a:stretch>
        </p:blipFill>
        <p:spPr>
          <a:xfrm rot="5400000" flipH="1">
            <a:off x="9377519" y="-261480"/>
            <a:ext cx="2355628" cy="327333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627" y="1571307"/>
            <a:ext cx="5550547" cy="126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431169" y="-1799479"/>
            <a:ext cx="1182674" cy="1273318"/>
          </a:xfrm>
          <a:prstGeom prst="rect">
            <a:avLst/>
          </a:prstGeom>
          <a:solidFill>
            <a:srgbClr val="90C9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Calibri" panose="020F05020202040302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13843" y="-1799479"/>
            <a:ext cx="1182674" cy="1273318"/>
          </a:xfrm>
          <a:prstGeom prst="rect">
            <a:avLst/>
          </a:prstGeom>
          <a:solidFill>
            <a:srgbClr val="F3C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Calibri" panose="020F0502020204030204" charset="0"/>
            </a:endParaRPr>
          </a:p>
        </p:txBody>
      </p:sp>
      <p:cxnSp>
        <p:nvCxnSpPr>
          <p:cNvPr id="10" name="Straight Connector 34"/>
          <p:cNvCxnSpPr>
            <a:stCxn id="11" idx="0"/>
          </p:cNvCxnSpPr>
          <p:nvPr/>
        </p:nvCxnSpPr>
        <p:spPr>
          <a:xfrm flipH="1" flipV="1">
            <a:off x="3136881" y="3626693"/>
            <a:ext cx="1428758" cy="54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7"/>
          <p:cNvSpPr/>
          <p:nvPr/>
        </p:nvSpPr>
        <p:spPr>
          <a:xfrm>
            <a:off x="3135587" y="3632147"/>
            <a:ext cx="2860104" cy="2465608"/>
          </a:xfrm>
          <a:prstGeom prst="triangle">
            <a:avLst/>
          </a:prstGeom>
          <a:solidFill>
            <a:srgbClr val="90C9D5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14" name="Rectangle 39"/>
          <p:cNvSpPr/>
          <p:nvPr/>
        </p:nvSpPr>
        <p:spPr>
          <a:xfrm>
            <a:off x="4245680" y="5599404"/>
            <a:ext cx="639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02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cxnSp>
        <p:nvCxnSpPr>
          <p:cNvPr id="15" name="Straight Connector 38"/>
          <p:cNvCxnSpPr>
            <a:stCxn id="16" idx="0"/>
          </p:cNvCxnSpPr>
          <p:nvPr/>
        </p:nvCxnSpPr>
        <p:spPr>
          <a:xfrm flipV="1">
            <a:off x="7614952" y="3626694"/>
            <a:ext cx="1332217" cy="54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sosceles Triangle 9"/>
          <p:cNvSpPr/>
          <p:nvPr/>
        </p:nvSpPr>
        <p:spPr>
          <a:xfrm>
            <a:off x="6184900" y="3632146"/>
            <a:ext cx="2860104" cy="2465608"/>
          </a:xfrm>
          <a:prstGeom prst="triangle">
            <a:avLst/>
          </a:prstGeom>
          <a:solidFill>
            <a:srgbClr val="F3C9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17" name="Rectangle 40"/>
          <p:cNvSpPr/>
          <p:nvPr/>
        </p:nvSpPr>
        <p:spPr>
          <a:xfrm>
            <a:off x="7294993" y="5599403"/>
            <a:ext cx="639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03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18" name="Isosceles Triangle 8"/>
          <p:cNvSpPr/>
          <p:nvPr/>
        </p:nvSpPr>
        <p:spPr>
          <a:xfrm>
            <a:off x="5327644" y="4806929"/>
            <a:ext cx="1501467" cy="1294368"/>
          </a:xfrm>
          <a:prstGeom prst="triangle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cxnSp>
        <p:nvCxnSpPr>
          <p:cNvPr id="19" name="Straight Connector 28"/>
          <p:cNvCxnSpPr>
            <a:stCxn id="18" idx="0"/>
          </p:cNvCxnSpPr>
          <p:nvPr/>
        </p:nvCxnSpPr>
        <p:spPr>
          <a:xfrm flipV="1">
            <a:off x="6078378" y="3627949"/>
            <a:ext cx="11272" cy="11789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39"/>
          <p:cNvSpPr/>
          <p:nvPr/>
        </p:nvSpPr>
        <p:spPr>
          <a:xfrm>
            <a:off x="5758418" y="5600660"/>
            <a:ext cx="639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01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1" name="Freeform 160"/>
          <p:cNvSpPr>
            <a:spLocks noEditPoints="1"/>
          </p:cNvSpPr>
          <p:nvPr/>
        </p:nvSpPr>
        <p:spPr bwMode="auto">
          <a:xfrm>
            <a:off x="4354502" y="4730713"/>
            <a:ext cx="422275" cy="404813"/>
          </a:xfrm>
          <a:custGeom>
            <a:avLst/>
            <a:gdLst>
              <a:gd name="T0" fmla="*/ 125 w 134"/>
              <a:gd name="T1" fmla="*/ 90 h 128"/>
              <a:gd name="T2" fmla="*/ 81 w 134"/>
              <a:gd name="T3" fmla="*/ 30 h 128"/>
              <a:gd name="T4" fmla="*/ 74 w 134"/>
              <a:gd name="T5" fmla="*/ 28 h 128"/>
              <a:gd name="T6" fmla="*/ 69 w 134"/>
              <a:gd name="T7" fmla="*/ 28 h 128"/>
              <a:gd name="T8" fmla="*/ 69 w 134"/>
              <a:gd name="T9" fmla="*/ 28 h 128"/>
              <a:gd name="T10" fmla="*/ 9 w 134"/>
              <a:gd name="T11" fmla="*/ 90 h 128"/>
              <a:gd name="T12" fmla="*/ 13 w 134"/>
              <a:gd name="T13" fmla="*/ 127 h 128"/>
              <a:gd name="T14" fmla="*/ 32 w 134"/>
              <a:gd name="T15" fmla="*/ 128 h 128"/>
              <a:gd name="T16" fmla="*/ 115 w 134"/>
              <a:gd name="T17" fmla="*/ 128 h 128"/>
              <a:gd name="T18" fmla="*/ 117 w 134"/>
              <a:gd name="T19" fmla="*/ 127 h 128"/>
              <a:gd name="T20" fmla="*/ 121 w 134"/>
              <a:gd name="T21" fmla="*/ 127 h 128"/>
              <a:gd name="T22" fmla="*/ 125 w 134"/>
              <a:gd name="T23" fmla="*/ 90 h 128"/>
              <a:gd name="T24" fmla="*/ 70 w 134"/>
              <a:gd name="T25" fmla="*/ 100 h 128"/>
              <a:gd name="T26" fmla="*/ 70 w 134"/>
              <a:gd name="T27" fmla="*/ 107 h 128"/>
              <a:gd name="T28" fmla="*/ 64 w 134"/>
              <a:gd name="T29" fmla="*/ 107 h 128"/>
              <a:gd name="T30" fmla="*/ 64 w 134"/>
              <a:gd name="T31" fmla="*/ 101 h 128"/>
              <a:gd name="T32" fmla="*/ 52 w 134"/>
              <a:gd name="T33" fmla="*/ 98 h 128"/>
              <a:gd name="T34" fmla="*/ 54 w 134"/>
              <a:gd name="T35" fmla="*/ 90 h 128"/>
              <a:gd name="T36" fmla="*/ 65 w 134"/>
              <a:gd name="T37" fmla="*/ 93 h 128"/>
              <a:gd name="T38" fmla="*/ 72 w 134"/>
              <a:gd name="T39" fmla="*/ 88 h 128"/>
              <a:gd name="T40" fmla="*/ 65 w 134"/>
              <a:gd name="T41" fmla="*/ 83 h 128"/>
              <a:gd name="T42" fmla="*/ 52 w 134"/>
              <a:gd name="T43" fmla="*/ 70 h 128"/>
              <a:gd name="T44" fmla="*/ 64 w 134"/>
              <a:gd name="T45" fmla="*/ 58 h 128"/>
              <a:gd name="T46" fmla="*/ 64 w 134"/>
              <a:gd name="T47" fmla="*/ 51 h 128"/>
              <a:gd name="T48" fmla="*/ 71 w 134"/>
              <a:gd name="T49" fmla="*/ 51 h 128"/>
              <a:gd name="T50" fmla="*/ 71 w 134"/>
              <a:gd name="T51" fmla="*/ 57 h 128"/>
              <a:gd name="T52" fmla="*/ 81 w 134"/>
              <a:gd name="T53" fmla="*/ 60 h 128"/>
              <a:gd name="T54" fmla="*/ 79 w 134"/>
              <a:gd name="T55" fmla="*/ 67 h 128"/>
              <a:gd name="T56" fmla="*/ 69 w 134"/>
              <a:gd name="T57" fmla="*/ 65 h 128"/>
              <a:gd name="T58" fmla="*/ 63 w 134"/>
              <a:gd name="T59" fmla="*/ 69 h 128"/>
              <a:gd name="T60" fmla="*/ 71 w 134"/>
              <a:gd name="T61" fmla="*/ 75 h 128"/>
              <a:gd name="T62" fmla="*/ 83 w 134"/>
              <a:gd name="T63" fmla="*/ 88 h 128"/>
              <a:gd name="T64" fmla="*/ 70 w 134"/>
              <a:gd name="T65" fmla="*/ 100 h 128"/>
              <a:gd name="T66" fmla="*/ 32 w 134"/>
              <a:gd name="T67" fmla="*/ 3 h 128"/>
              <a:gd name="T68" fmla="*/ 34 w 134"/>
              <a:gd name="T69" fmla="*/ 0 h 128"/>
              <a:gd name="T70" fmla="*/ 98 w 134"/>
              <a:gd name="T71" fmla="*/ 0 h 128"/>
              <a:gd name="T72" fmla="*/ 100 w 134"/>
              <a:gd name="T73" fmla="*/ 3 h 128"/>
              <a:gd name="T74" fmla="*/ 71 w 134"/>
              <a:gd name="T75" fmla="*/ 24 h 128"/>
              <a:gd name="T76" fmla="*/ 61 w 134"/>
              <a:gd name="T77" fmla="*/ 24 h 128"/>
              <a:gd name="T78" fmla="*/ 32 w 134"/>
              <a:gd name="T79" fmla="*/ 3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34" h="128">
                <a:moveTo>
                  <a:pt x="125" y="90"/>
                </a:moveTo>
                <a:cubicBezTo>
                  <a:pt x="112" y="49"/>
                  <a:pt x="93" y="35"/>
                  <a:pt x="81" y="30"/>
                </a:cubicBezTo>
                <a:cubicBezTo>
                  <a:pt x="78" y="29"/>
                  <a:pt x="76" y="28"/>
                  <a:pt x="74" y="28"/>
                </a:cubicBezTo>
                <a:cubicBezTo>
                  <a:pt x="71" y="28"/>
                  <a:pt x="70" y="28"/>
                  <a:pt x="69" y="28"/>
                </a:cubicBezTo>
                <a:cubicBezTo>
                  <a:pt x="69" y="28"/>
                  <a:pt x="69" y="28"/>
                  <a:pt x="69" y="28"/>
                </a:cubicBezTo>
                <a:cubicBezTo>
                  <a:pt x="69" y="28"/>
                  <a:pt x="28" y="21"/>
                  <a:pt x="9" y="90"/>
                </a:cubicBezTo>
                <a:cubicBezTo>
                  <a:pt x="9" y="90"/>
                  <a:pt x="0" y="125"/>
                  <a:pt x="13" y="127"/>
                </a:cubicBezTo>
                <a:cubicBezTo>
                  <a:pt x="13" y="127"/>
                  <a:pt x="16" y="128"/>
                  <a:pt x="32" y="128"/>
                </a:cubicBezTo>
                <a:cubicBezTo>
                  <a:pt x="115" y="128"/>
                  <a:pt x="115" y="128"/>
                  <a:pt x="115" y="128"/>
                </a:cubicBezTo>
                <a:cubicBezTo>
                  <a:pt x="116" y="128"/>
                  <a:pt x="116" y="128"/>
                  <a:pt x="117" y="127"/>
                </a:cubicBezTo>
                <a:cubicBezTo>
                  <a:pt x="120" y="127"/>
                  <a:pt x="121" y="127"/>
                  <a:pt x="121" y="127"/>
                </a:cubicBezTo>
                <a:cubicBezTo>
                  <a:pt x="134" y="124"/>
                  <a:pt x="125" y="90"/>
                  <a:pt x="125" y="90"/>
                </a:cubicBezTo>
                <a:close/>
                <a:moveTo>
                  <a:pt x="70" y="100"/>
                </a:moveTo>
                <a:cubicBezTo>
                  <a:pt x="70" y="107"/>
                  <a:pt x="70" y="107"/>
                  <a:pt x="70" y="107"/>
                </a:cubicBezTo>
                <a:cubicBezTo>
                  <a:pt x="64" y="107"/>
                  <a:pt x="64" y="107"/>
                  <a:pt x="64" y="107"/>
                </a:cubicBezTo>
                <a:cubicBezTo>
                  <a:pt x="64" y="101"/>
                  <a:pt x="64" y="101"/>
                  <a:pt x="64" y="101"/>
                </a:cubicBezTo>
                <a:cubicBezTo>
                  <a:pt x="59" y="100"/>
                  <a:pt x="55" y="99"/>
                  <a:pt x="52" y="98"/>
                </a:cubicBezTo>
                <a:cubicBezTo>
                  <a:pt x="54" y="90"/>
                  <a:pt x="54" y="90"/>
                  <a:pt x="54" y="90"/>
                </a:cubicBezTo>
                <a:cubicBezTo>
                  <a:pt x="57" y="91"/>
                  <a:pt x="61" y="93"/>
                  <a:pt x="65" y="93"/>
                </a:cubicBezTo>
                <a:cubicBezTo>
                  <a:pt x="69" y="93"/>
                  <a:pt x="72" y="91"/>
                  <a:pt x="72" y="88"/>
                </a:cubicBezTo>
                <a:cubicBezTo>
                  <a:pt x="72" y="86"/>
                  <a:pt x="70" y="84"/>
                  <a:pt x="65" y="83"/>
                </a:cubicBezTo>
                <a:cubicBezTo>
                  <a:pt x="57" y="80"/>
                  <a:pt x="52" y="77"/>
                  <a:pt x="52" y="70"/>
                </a:cubicBezTo>
                <a:cubicBezTo>
                  <a:pt x="52" y="64"/>
                  <a:pt x="57" y="59"/>
                  <a:pt x="64" y="58"/>
                </a:cubicBezTo>
                <a:cubicBezTo>
                  <a:pt x="64" y="51"/>
                  <a:pt x="64" y="51"/>
                  <a:pt x="64" y="51"/>
                </a:cubicBezTo>
                <a:cubicBezTo>
                  <a:pt x="71" y="51"/>
                  <a:pt x="71" y="51"/>
                  <a:pt x="71" y="51"/>
                </a:cubicBezTo>
                <a:cubicBezTo>
                  <a:pt x="71" y="57"/>
                  <a:pt x="71" y="57"/>
                  <a:pt x="71" y="57"/>
                </a:cubicBezTo>
                <a:cubicBezTo>
                  <a:pt x="75" y="57"/>
                  <a:pt x="78" y="58"/>
                  <a:pt x="81" y="60"/>
                </a:cubicBezTo>
                <a:cubicBezTo>
                  <a:pt x="79" y="67"/>
                  <a:pt x="79" y="67"/>
                  <a:pt x="79" y="67"/>
                </a:cubicBezTo>
                <a:cubicBezTo>
                  <a:pt x="77" y="66"/>
                  <a:pt x="74" y="65"/>
                  <a:pt x="69" y="65"/>
                </a:cubicBezTo>
                <a:cubicBezTo>
                  <a:pt x="64" y="65"/>
                  <a:pt x="63" y="67"/>
                  <a:pt x="63" y="69"/>
                </a:cubicBezTo>
                <a:cubicBezTo>
                  <a:pt x="63" y="71"/>
                  <a:pt x="65" y="72"/>
                  <a:pt x="71" y="75"/>
                </a:cubicBezTo>
                <a:cubicBezTo>
                  <a:pt x="79" y="78"/>
                  <a:pt x="83" y="81"/>
                  <a:pt x="83" y="88"/>
                </a:cubicBezTo>
                <a:cubicBezTo>
                  <a:pt x="83" y="94"/>
                  <a:pt x="78" y="99"/>
                  <a:pt x="70" y="100"/>
                </a:cubicBezTo>
                <a:close/>
                <a:moveTo>
                  <a:pt x="32" y="3"/>
                </a:moveTo>
                <a:cubicBezTo>
                  <a:pt x="31" y="0"/>
                  <a:pt x="34" y="0"/>
                  <a:pt x="34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98" y="0"/>
                  <a:pt x="101" y="0"/>
                  <a:pt x="100" y="3"/>
                </a:cubicBezTo>
                <a:cubicBezTo>
                  <a:pt x="100" y="3"/>
                  <a:pt x="88" y="23"/>
                  <a:pt x="71" y="24"/>
                </a:cubicBezTo>
                <a:cubicBezTo>
                  <a:pt x="61" y="24"/>
                  <a:pt x="61" y="24"/>
                  <a:pt x="61" y="24"/>
                </a:cubicBezTo>
                <a:cubicBezTo>
                  <a:pt x="44" y="23"/>
                  <a:pt x="32" y="3"/>
                  <a:pt x="32" y="3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2" name="Freeform 168"/>
          <p:cNvSpPr>
            <a:spLocks noEditPoints="1"/>
          </p:cNvSpPr>
          <p:nvPr/>
        </p:nvSpPr>
        <p:spPr bwMode="auto">
          <a:xfrm>
            <a:off x="5905180" y="5239959"/>
            <a:ext cx="346396" cy="257928"/>
          </a:xfrm>
          <a:custGeom>
            <a:avLst/>
            <a:gdLst>
              <a:gd name="T0" fmla="*/ 131 w 140"/>
              <a:gd name="T1" fmla="*/ 19 h 104"/>
              <a:gd name="T2" fmla="*/ 71 w 140"/>
              <a:gd name="T3" fmla="*/ 1 h 104"/>
              <a:gd name="T4" fmla="*/ 61 w 140"/>
              <a:gd name="T5" fmla="*/ 2 h 104"/>
              <a:gd name="T6" fmla="*/ 55 w 140"/>
              <a:gd name="T7" fmla="*/ 9 h 104"/>
              <a:gd name="T8" fmla="*/ 15 w 140"/>
              <a:gd name="T9" fmla="*/ 26 h 104"/>
              <a:gd name="T10" fmla="*/ 0 w 140"/>
              <a:gd name="T11" fmla="*/ 41 h 104"/>
              <a:gd name="T12" fmla="*/ 0 w 140"/>
              <a:gd name="T13" fmla="*/ 89 h 104"/>
              <a:gd name="T14" fmla="*/ 4 w 140"/>
              <a:gd name="T15" fmla="*/ 100 h 104"/>
              <a:gd name="T16" fmla="*/ 15 w 140"/>
              <a:gd name="T17" fmla="*/ 104 h 104"/>
              <a:gd name="T18" fmla="*/ 86 w 140"/>
              <a:gd name="T19" fmla="*/ 104 h 104"/>
              <a:gd name="T20" fmla="*/ 101 w 140"/>
              <a:gd name="T21" fmla="*/ 89 h 104"/>
              <a:gd name="T22" fmla="*/ 101 w 140"/>
              <a:gd name="T23" fmla="*/ 89 h 104"/>
              <a:gd name="T24" fmla="*/ 111 w 140"/>
              <a:gd name="T25" fmla="*/ 84 h 104"/>
              <a:gd name="T26" fmla="*/ 127 w 140"/>
              <a:gd name="T27" fmla="*/ 75 h 104"/>
              <a:gd name="T28" fmla="*/ 127 w 140"/>
              <a:gd name="T29" fmla="*/ 75 h 104"/>
              <a:gd name="T30" fmla="*/ 139 w 140"/>
              <a:gd name="T31" fmla="*/ 35 h 104"/>
              <a:gd name="T32" fmla="*/ 59 w 140"/>
              <a:gd name="T33" fmla="*/ 26 h 104"/>
              <a:gd name="T34" fmla="*/ 97 w 140"/>
              <a:gd name="T35" fmla="*/ 89 h 104"/>
              <a:gd name="T36" fmla="*/ 4 w 140"/>
              <a:gd name="T37" fmla="*/ 89 h 104"/>
              <a:gd name="T38" fmla="*/ 97 w 140"/>
              <a:gd name="T39" fmla="*/ 89 h 104"/>
              <a:gd name="T40" fmla="*/ 4 w 140"/>
              <a:gd name="T41" fmla="*/ 41 h 104"/>
              <a:gd name="T42" fmla="*/ 97 w 140"/>
              <a:gd name="T43" fmla="*/ 41 h 104"/>
              <a:gd name="T44" fmla="*/ 112 w 140"/>
              <a:gd name="T45" fmla="*/ 80 h 104"/>
              <a:gd name="T46" fmla="*/ 115 w 140"/>
              <a:gd name="T47" fmla="*/ 75 h 104"/>
              <a:gd name="T48" fmla="*/ 101 w 140"/>
              <a:gd name="T49" fmla="*/ 41 h 104"/>
              <a:gd name="T50" fmla="*/ 101 w 140"/>
              <a:gd name="T51" fmla="*/ 39 h 104"/>
              <a:gd name="T52" fmla="*/ 136 w 140"/>
              <a:gd name="T53" fmla="*/ 34 h 104"/>
              <a:gd name="T54" fmla="*/ 58 w 140"/>
              <a:gd name="T55" fmla="*/ 10 h 104"/>
              <a:gd name="T56" fmla="*/ 136 w 140"/>
              <a:gd name="T57" fmla="*/ 34 h 104"/>
              <a:gd name="T58" fmla="*/ 90 w 140"/>
              <a:gd name="T59" fmla="*/ 78 h 104"/>
              <a:gd name="T60" fmla="*/ 59 w 140"/>
              <a:gd name="T61" fmla="*/ 78 h 104"/>
              <a:gd name="T62" fmla="*/ 74 w 140"/>
              <a:gd name="T63" fmla="*/ 94 h 104"/>
              <a:gd name="T64" fmla="*/ 70 w 140"/>
              <a:gd name="T65" fmla="*/ 91 h 104"/>
              <a:gd name="T66" fmla="*/ 71 w 140"/>
              <a:gd name="T67" fmla="*/ 87 h 104"/>
              <a:gd name="T68" fmla="*/ 86 w 140"/>
              <a:gd name="T69" fmla="*/ 84 h 104"/>
              <a:gd name="T70" fmla="*/ 87 w 140"/>
              <a:gd name="T71" fmla="*/ 80 h 104"/>
              <a:gd name="T72" fmla="*/ 87 w 140"/>
              <a:gd name="T73" fmla="*/ 77 h 104"/>
              <a:gd name="T74" fmla="*/ 86 w 140"/>
              <a:gd name="T75" fmla="*/ 73 h 104"/>
              <a:gd name="T76" fmla="*/ 79 w 140"/>
              <a:gd name="T77" fmla="*/ 66 h 104"/>
              <a:gd name="T78" fmla="*/ 85 w 140"/>
              <a:gd name="T79" fmla="*/ 87 h 104"/>
              <a:gd name="T80" fmla="*/ 74 w 140"/>
              <a:gd name="T81" fmla="*/ 66 h 104"/>
              <a:gd name="T82" fmla="*/ 74 w 140"/>
              <a:gd name="T83" fmla="*/ 66 h 104"/>
              <a:gd name="T84" fmla="*/ 79 w 140"/>
              <a:gd name="T85" fmla="*/ 77 h 104"/>
              <a:gd name="T86" fmla="*/ 79 w 140"/>
              <a:gd name="T87" fmla="*/ 80 h 104"/>
              <a:gd name="T88" fmla="*/ 70 w 140"/>
              <a:gd name="T89" fmla="*/ 80 h 104"/>
              <a:gd name="T90" fmla="*/ 68 w 140"/>
              <a:gd name="T91" fmla="*/ 70 h 104"/>
              <a:gd name="T92" fmla="*/ 63 w 140"/>
              <a:gd name="T93" fmla="*/ 73 h 104"/>
              <a:gd name="T94" fmla="*/ 62 w 140"/>
              <a:gd name="T95" fmla="*/ 77 h 104"/>
              <a:gd name="T96" fmla="*/ 67 w 140"/>
              <a:gd name="T97" fmla="*/ 84 h 104"/>
              <a:gd name="T98" fmla="*/ 67 w 140"/>
              <a:gd name="T99" fmla="*/ 80 h 104"/>
              <a:gd name="T100" fmla="*/ 7 w 140"/>
              <a:gd name="T101" fmla="*/ 72 h 104"/>
              <a:gd name="T102" fmla="*/ 55 w 140"/>
              <a:gd name="T103" fmla="*/ 78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40" h="104">
                <a:moveTo>
                  <a:pt x="138" y="25"/>
                </a:moveTo>
                <a:cubicBezTo>
                  <a:pt x="138" y="25"/>
                  <a:pt x="138" y="25"/>
                  <a:pt x="138" y="25"/>
                </a:cubicBezTo>
                <a:cubicBezTo>
                  <a:pt x="137" y="22"/>
                  <a:pt x="134" y="20"/>
                  <a:pt x="131" y="19"/>
                </a:cubicBezTo>
                <a:cubicBezTo>
                  <a:pt x="131" y="19"/>
                  <a:pt x="131" y="19"/>
                  <a:pt x="131" y="19"/>
                </a:cubicBezTo>
                <a:cubicBezTo>
                  <a:pt x="131" y="19"/>
                  <a:pt x="131" y="19"/>
                  <a:pt x="131" y="19"/>
                </a:cubicBezTo>
                <a:cubicBezTo>
                  <a:pt x="71" y="1"/>
                  <a:pt x="71" y="1"/>
                  <a:pt x="71" y="1"/>
                </a:cubicBezTo>
                <a:cubicBezTo>
                  <a:pt x="71" y="1"/>
                  <a:pt x="71" y="1"/>
                  <a:pt x="71" y="1"/>
                </a:cubicBezTo>
                <a:cubicBezTo>
                  <a:pt x="71" y="1"/>
                  <a:pt x="71" y="1"/>
                  <a:pt x="71" y="1"/>
                </a:cubicBezTo>
                <a:cubicBezTo>
                  <a:pt x="68" y="0"/>
                  <a:pt x="64" y="0"/>
                  <a:pt x="61" y="2"/>
                </a:cubicBezTo>
                <a:cubicBezTo>
                  <a:pt x="58" y="3"/>
                  <a:pt x="56" y="6"/>
                  <a:pt x="55" y="9"/>
                </a:cubicBezTo>
                <a:cubicBezTo>
                  <a:pt x="55" y="9"/>
                  <a:pt x="55" y="9"/>
                  <a:pt x="55" y="9"/>
                </a:cubicBezTo>
                <a:cubicBezTo>
                  <a:pt x="55" y="9"/>
                  <a:pt x="55" y="9"/>
                  <a:pt x="55" y="9"/>
                </a:cubicBezTo>
                <a:cubicBezTo>
                  <a:pt x="50" y="26"/>
                  <a:pt x="50" y="26"/>
                  <a:pt x="50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1" y="26"/>
                  <a:pt x="7" y="28"/>
                  <a:pt x="4" y="31"/>
                </a:cubicBezTo>
                <a:cubicBezTo>
                  <a:pt x="2" y="33"/>
                  <a:pt x="0" y="37"/>
                  <a:pt x="0" y="41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93"/>
                  <a:pt x="2" y="97"/>
                  <a:pt x="4" y="100"/>
                </a:cubicBezTo>
                <a:cubicBezTo>
                  <a:pt x="7" y="102"/>
                  <a:pt x="11" y="104"/>
                  <a:pt x="15" y="104"/>
                </a:cubicBezTo>
                <a:cubicBezTo>
                  <a:pt x="15" y="104"/>
                  <a:pt x="15" y="104"/>
                  <a:pt x="15" y="104"/>
                </a:cubicBezTo>
                <a:cubicBezTo>
                  <a:pt x="15" y="104"/>
                  <a:pt x="15" y="104"/>
                  <a:pt x="15" y="104"/>
                </a:cubicBezTo>
                <a:cubicBezTo>
                  <a:pt x="15" y="104"/>
                  <a:pt x="15" y="104"/>
                  <a:pt x="15" y="104"/>
                </a:cubicBezTo>
                <a:cubicBezTo>
                  <a:pt x="86" y="104"/>
                  <a:pt x="86" y="104"/>
                  <a:pt x="86" y="104"/>
                </a:cubicBezTo>
                <a:cubicBezTo>
                  <a:pt x="86" y="104"/>
                  <a:pt x="86" y="104"/>
                  <a:pt x="86" y="104"/>
                </a:cubicBezTo>
                <a:cubicBezTo>
                  <a:pt x="86" y="104"/>
                  <a:pt x="86" y="104"/>
                  <a:pt x="86" y="104"/>
                </a:cubicBezTo>
                <a:cubicBezTo>
                  <a:pt x="90" y="104"/>
                  <a:pt x="94" y="102"/>
                  <a:pt x="97" y="100"/>
                </a:cubicBezTo>
                <a:cubicBezTo>
                  <a:pt x="100" y="97"/>
                  <a:pt x="101" y="93"/>
                  <a:pt x="101" y="89"/>
                </a:cubicBezTo>
                <a:cubicBezTo>
                  <a:pt x="101" y="89"/>
                  <a:pt x="101" y="89"/>
                  <a:pt x="101" y="89"/>
                </a:cubicBezTo>
                <a:cubicBezTo>
                  <a:pt x="101" y="89"/>
                  <a:pt x="101" y="89"/>
                  <a:pt x="101" y="89"/>
                </a:cubicBezTo>
                <a:cubicBezTo>
                  <a:pt x="101" y="89"/>
                  <a:pt x="101" y="89"/>
                  <a:pt x="101" y="89"/>
                </a:cubicBezTo>
                <a:cubicBezTo>
                  <a:pt x="101" y="81"/>
                  <a:pt x="101" y="81"/>
                  <a:pt x="101" y="81"/>
                </a:cubicBezTo>
                <a:cubicBezTo>
                  <a:pt x="111" y="84"/>
                  <a:pt x="111" y="84"/>
                  <a:pt x="111" y="84"/>
                </a:cubicBezTo>
                <a:cubicBezTo>
                  <a:pt x="111" y="84"/>
                  <a:pt x="111" y="84"/>
                  <a:pt x="111" y="84"/>
                </a:cubicBezTo>
                <a:cubicBezTo>
                  <a:pt x="111" y="84"/>
                  <a:pt x="111" y="84"/>
                  <a:pt x="111" y="84"/>
                </a:cubicBezTo>
                <a:cubicBezTo>
                  <a:pt x="115" y="85"/>
                  <a:pt x="118" y="84"/>
                  <a:pt x="121" y="83"/>
                </a:cubicBezTo>
                <a:cubicBezTo>
                  <a:pt x="124" y="81"/>
                  <a:pt x="126" y="78"/>
                  <a:pt x="127" y="75"/>
                </a:cubicBezTo>
                <a:cubicBezTo>
                  <a:pt x="127" y="75"/>
                  <a:pt x="127" y="75"/>
                  <a:pt x="127" y="75"/>
                </a:cubicBezTo>
                <a:cubicBezTo>
                  <a:pt x="127" y="75"/>
                  <a:pt x="127" y="75"/>
                  <a:pt x="127" y="75"/>
                </a:cubicBezTo>
                <a:cubicBezTo>
                  <a:pt x="127" y="75"/>
                  <a:pt x="127" y="75"/>
                  <a:pt x="127" y="75"/>
                </a:cubicBezTo>
                <a:cubicBezTo>
                  <a:pt x="139" y="35"/>
                  <a:pt x="139" y="35"/>
                  <a:pt x="139" y="35"/>
                </a:cubicBezTo>
                <a:cubicBezTo>
                  <a:pt x="139" y="35"/>
                  <a:pt x="139" y="35"/>
                  <a:pt x="139" y="35"/>
                </a:cubicBezTo>
                <a:cubicBezTo>
                  <a:pt x="139" y="35"/>
                  <a:pt x="139" y="35"/>
                  <a:pt x="139" y="35"/>
                </a:cubicBezTo>
                <a:cubicBezTo>
                  <a:pt x="140" y="32"/>
                  <a:pt x="140" y="28"/>
                  <a:pt x="138" y="25"/>
                </a:cubicBezTo>
                <a:close/>
                <a:moveTo>
                  <a:pt x="54" y="25"/>
                </a:moveTo>
                <a:cubicBezTo>
                  <a:pt x="59" y="26"/>
                  <a:pt x="59" y="26"/>
                  <a:pt x="59" y="26"/>
                </a:cubicBezTo>
                <a:cubicBezTo>
                  <a:pt x="54" y="26"/>
                  <a:pt x="54" y="26"/>
                  <a:pt x="54" y="26"/>
                </a:cubicBezTo>
                <a:lnTo>
                  <a:pt x="54" y="25"/>
                </a:lnTo>
                <a:close/>
                <a:moveTo>
                  <a:pt x="97" y="89"/>
                </a:moveTo>
                <a:cubicBezTo>
                  <a:pt x="97" y="95"/>
                  <a:pt x="92" y="100"/>
                  <a:pt x="86" y="100"/>
                </a:cubicBezTo>
                <a:cubicBezTo>
                  <a:pt x="15" y="100"/>
                  <a:pt x="15" y="100"/>
                  <a:pt x="15" y="100"/>
                </a:cubicBezTo>
                <a:cubicBezTo>
                  <a:pt x="9" y="100"/>
                  <a:pt x="4" y="95"/>
                  <a:pt x="4" y="89"/>
                </a:cubicBezTo>
                <a:cubicBezTo>
                  <a:pt x="4" y="59"/>
                  <a:pt x="4" y="59"/>
                  <a:pt x="4" y="59"/>
                </a:cubicBezTo>
                <a:cubicBezTo>
                  <a:pt x="97" y="59"/>
                  <a:pt x="97" y="59"/>
                  <a:pt x="97" y="59"/>
                </a:cubicBezTo>
                <a:lnTo>
                  <a:pt x="97" y="89"/>
                </a:lnTo>
                <a:close/>
                <a:moveTo>
                  <a:pt x="97" y="47"/>
                </a:moveTo>
                <a:cubicBezTo>
                  <a:pt x="4" y="47"/>
                  <a:pt x="4" y="47"/>
                  <a:pt x="4" y="47"/>
                </a:cubicBezTo>
                <a:cubicBezTo>
                  <a:pt x="4" y="41"/>
                  <a:pt x="4" y="41"/>
                  <a:pt x="4" y="41"/>
                </a:cubicBezTo>
                <a:cubicBezTo>
                  <a:pt x="4" y="35"/>
                  <a:pt x="9" y="31"/>
                  <a:pt x="15" y="31"/>
                </a:cubicBezTo>
                <a:cubicBezTo>
                  <a:pt x="86" y="31"/>
                  <a:pt x="86" y="31"/>
                  <a:pt x="86" y="31"/>
                </a:cubicBezTo>
                <a:cubicBezTo>
                  <a:pt x="92" y="31"/>
                  <a:pt x="97" y="35"/>
                  <a:pt x="97" y="41"/>
                </a:cubicBezTo>
                <a:lnTo>
                  <a:pt x="97" y="47"/>
                </a:lnTo>
                <a:close/>
                <a:moveTo>
                  <a:pt x="124" y="74"/>
                </a:moveTo>
                <a:cubicBezTo>
                  <a:pt x="122" y="79"/>
                  <a:pt x="117" y="82"/>
                  <a:pt x="112" y="80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101" y="71"/>
                  <a:pt x="101" y="71"/>
                  <a:pt x="101" y="71"/>
                </a:cubicBezTo>
                <a:cubicBezTo>
                  <a:pt x="115" y="75"/>
                  <a:pt x="115" y="75"/>
                  <a:pt x="115" y="75"/>
                </a:cubicBezTo>
                <a:cubicBezTo>
                  <a:pt x="118" y="65"/>
                  <a:pt x="118" y="65"/>
                  <a:pt x="118" y="65"/>
                </a:cubicBezTo>
                <a:cubicBezTo>
                  <a:pt x="101" y="60"/>
                  <a:pt x="101" y="60"/>
                  <a:pt x="101" y="60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1" y="40"/>
                  <a:pt x="101" y="40"/>
                  <a:pt x="101" y="39"/>
                </a:cubicBezTo>
                <a:cubicBezTo>
                  <a:pt x="131" y="48"/>
                  <a:pt x="131" y="48"/>
                  <a:pt x="131" y="48"/>
                </a:cubicBezTo>
                <a:lnTo>
                  <a:pt x="124" y="74"/>
                </a:lnTo>
                <a:close/>
                <a:moveTo>
                  <a:pt x="136" y="34"/>
                </a:moveTo>
                <a:cubicBezTo>
                  <a:pt x="135" y="38"/>
                  <a:pt x="135" y="38"/>
                  <a:pt x="135" y="38"/>
                </a:cubicBezTo>
                <a:cubicBezTo>
                  <a:pt x="57" y="15"/>
                  <a:pt x="57" y="15"/>
                  <a:pt x="57" y="15"/>
                </a:cubicBezTo>
                <a:cubicBezTo>
                  <a:pt x="58" y="10"/>
                  <a:pt x="58" y="10"/>
                  <a:pt x="58" y="10"/>
                </a:cubicBezTo>
                <a:cubicBezTo>
                  <a:pt x="60" y="5"/>
                  <a:pt x="65" y="3"/>
                  <a:pt x="70" y="4"/>
                </a:cubicBezTo>
                <a:cubicBezTo>
                  <a:pt x="130" y="22"/>
                  <a:pt x="130" y="22"/>
                  <a:pt x="130" y="22"/>
                </a:cubicBezTo>
                <a:cubicBezTo>
                  <a:pt x="135" y="24"/>
                  <a:pt x="137" y="29"/>
                  <a:pt x="136" y="34"/>
                </a:cubicBezTo>
                <a:close/>
                <a:moveTo>
                  <a:pt x="74" y="94"/>
                </a:moveTo>
                <a:cubicBezTo>
                  <a:pt x="83" y="94"/>
                  <a:pt x="90" y="87"/>
                  <a:pt x="90" y="78"/>
                </a:cubicBezTo>
                <a:cubicBezTo>
                  <a:pt x="90" y="78"/>
                  <a:pt x="90" y="78"/>
                  <a:pt x="90" y="78"/>
                </a:cubicBezTo>
                <a:cubicBezTo>
                  <a:pt x="90" y="70"/>
                  <a:pt x="83" y="62"/>
                  <a:pt x="74" y="62"/>
                </a:cubicBezTo>
                <a:cubicBezTo>
                  <a:pt x="68" y="62"/>
                  <a:pt x="62" y="66"/>
                  <a:pt x="60" y="72"/>
                </a:cubicBezTo>
                <a:cubicBezTo>
                  <a:pt x="59" y="74"/>
                  <a:pt x="59" y="76"/>
                  <a:pt x="59" y="78"/>
                </a:cubicBezTo>
                <a:cubicBezTo>
                  <a:pt x="59" y="78"/>
                  <a:pt x="59" y="78"/>
                  <a:pt x="59" y="78"/>
                </a:cubicBezTo>
                <a:cubicBezTo>
                  <a:pt x="59" y="80"/>
                  <a:pt x="59" y="82"/>
                  <a:pt x="60" y="84"/>
                </a:cubicBezTo>
                <a:cubicBezTo>
                  <a:pt x="62" y="90"/>
                  <a:pt x="68" y="94"/>
                  <a:pt x="74" y="94"/>
                </a:cubicBezTo>
                <a:close/>
                <a:moveTo>
                  <a:pt x="64" y="87"/>
                </a:moveTo>
                <a:cubicBezTo>
                  <a:pt x="68" y="87"/>
                  <a:pt x="68" y="87"/>
                  <a:pt x="68" y="87"/>
                </a:cubicBezTo>
                <a:cubicBezTo>
                  <a:pt x="69" y="88"/>
                  <a:pt x="69" y="90"/>
                  <a:pt x="70" y="91"/>
                </a:cubicBezTo>
                <a:cubicBezTo>
                  <a:pt x="68" y="90"/>
                  <a:pt x="66" y="88"/>
                  <a:pt x="64" y="87"/>
                </a:cubicBezTo>
                <a:close/>
                <a:moveTo>
                  <a:pt x="74" y="91"/>
                </a:moveTo>
                <a:cubicBezTo>
                  <a:pt x="73" y="91"/>
                  <a:pt x="72" y="89"/>
                  <a:pt x="71" y="87"/>
                </a:cubicBezTo>
                <a:cubicBezTo>
                  <a:pt x="78" y="87"/>
                  <a:pt x="78" y="87"/>
                  <a:pt x="78" y="87"/>
                </a:cubicBezTo>
                <a:cubicBezTo>
                  <a:pt x="77" y="89"/>
                  <a:pt x="76" y="91"/>
                  <a:pt x="74" y="91"/>
                </a:cubicBezTo>
                <a:close/>
                <a:moveTo>
                  <a:pt x="86" y="84"/>
                </a:moveTo>
                <a:cubicBezTo>
                  <a:pt x="82" y="84"/>
                  <a:pt x="82" y="84"/>
                  <a:pt x="82" y="84"/>
                </a:cubicBezTo>
                <a:cubicBezTo>
                  <a:pt x="82" y="83"/>
                  <a:pt x="82" y="81"/>
                  <a:pt x="82" y="80"/>
                </a:cubicBezTo>
                <a:cubicBezTo>
                  <a:pt x="87" y="80"/>
                  <a:pt x="87" y="80"/>
                  <a:pt x="87" y="80"/>
                </a:cubicBezTo>
                <a:cubicBezTo>
                  <a:pt x="87" y="81"/>
                  <a:pt x="87" y="83"/>
                  <a:pt x="86" y="84"/>
                </a:cubicBezTo>
                <a:close/>
                <a:moveTo>
                  <a:pt x="86" y="73"/>
                </a:moveTo>
                <a:cubicBezTo>
                  <a:pt x="87" y="74"/>
                  <a:pt x="87" y="76"/>
                  <a:pt x="87" y="77"/>
                </a:cubicBezTo>
                <a:cubicBezTo>
                  <a:pt x="82" y="77"/>
                  <a:pt x="82" y="77"/>
                  <a:pt x="82" y="77"/>
                </a:cubicBezTo>
                <a:cubicBezTo>
                  <a:pt x="82" y="76"/>
                  <a:pt x="82" y="74"/>
                  <a:pt x="82" y="73"/>
                </a:cubicBezTo>
                <a:lnTo>
                  <a:pt x="86" y="73"/>
                </a:lnTo>
                <a:close/>
                <a:moveTo>
                  <a:pt x="85" y="70"/>
                </a:moveTo>
                <a:cubicBezTo>
                  <a:pt x="81" y="70"/>
                  <a:pt x="81" y="70"/>
                  <a:pt x="81" y="70"/>
                </a:cubicBezTo>
                <a:cubicBezTo>
                  <a:pt x="80" y="69"/>
                  <a:pt x="80" y="67"/>
                  <a:pt x="79" y="66"/>
                </a:cubicBezTo>
                <a:cubicBezTo>
                  <a:pt x="81" y="67"/>
                  <a:pt x="83" y="68"/>
                  <a:pt x="85" y="70"/>
                </a:cubicBezTo>
                <a:close/>
                <a:moveTo>
                  <a:pt x="81" y="87"/>
                </a:moveTo>
                <a:cubicBezTo>
                  <a:pt x="85" y="87"/>
                  <a:pt x="85" y="87"/>
                  <a:pt x="85" y="87"/>
                </a:cubicBezTo>
                <a:cubicBezTo>
                  <a:pt x="83" y="88"/>
                  <a:pt x="81" y="90"/>
                  <a:pt x="79" y="91"/>
                </a:cubicBezTo>
                <a:cubicBezTo>
                  <a:pt x="80" y="90"/>
                  <a:pt x="80" y="88"/>
                  <a:pt x="81" y="87"/>
                </a:cubicBezTo>
                <a:close/>
                <a:moveTo>
                  <a:pt x="74" y="66"/>
                </a:moveTo>
                <a:cubicBezTo>
                  <a:pt x="76" y="66"/>
                  <a:pt x="77" y="67"/>
                  <a:pt x="78" y="70"/>
                </a:cubicBezTo>
                <a:cubicBezTo>
                  <a:pt x="71" y="70"/>
                  <a:pt x="71" y="70"/>
                  <a:pt x="71" y="70"/>
                </a:cubicBezTo>
                <a:cubicBezTo>
                  <a:pt x="72" y="67"/>
                  <a:pt x="73" y="66"/>
                  <a:pt x="74" y="66"/>
                </a:cubicBezTo>
                <a:close/>
                <a:moveTo>
                  <a:pt x="70" y="73"/>
                </a:moveTo>
                <a:cubicBezTo>
                  <a:pt x="79" y="73"/>
                  <a:pt x="79" y="73"/>
                  <a:pt x="79" y="73"/>
                </a:cubicBezTo>
                <a:cubicBezTo>
                  <a:pt x="79" y="74"/>
                  <a:pt x="79" y="76"/>
                  <a:pt x="79" y="77"/>
                </a:cubicBezTo>
                <a:cubicBezTo>
                  <a:pt x="70" y="77"/>
                  <a:pt x="70" y="77"/>
                  <a:pt x="70" y="77"/>
                </a:cubicBezTo>
                <a:cubicBezTo>
                  <a:pt x="70" y="76"/>
                  <a:pt x="70" y="74"/>
                  <a:pt x="70" y="73"/>
                </a:cubicBezTo>
                <a:close/>
                <a:moveTo>
                  <a:pt x="79" y="80"/>
                </a:moveTo>
                <a:cubicBezTo>
                  <a:pt x="79" y="81"/>
                  <a:pt x="79" y="83"/>
                  <a:pt x="79" y="84"/>
                </a:cubicBezTo>
                <a:cubicBezTo>
                  <a:pt x="70" y="84"/>
                  <a:pt x="70" y="84"/>
                  <a:pt x="70" y="84"/>
                </a:cubicBezTo>
                <a:cubicBezTo>
                  <a:pt x="70" y="83"/>
                  <a:pt x="70" y="81"/>
                  <a:pt x="70" y="80"/>
                </a:cubicBezTo>
                <a:lnTo>
                  <a:pt x="79" y="80"/>
                </a:lnTo>
                <a:close/>
                <a:moveTo>
                  <a:pt x="70" y="66"/>
                </a:moveTo>
                <a:cubicBezTo>
                  <a:pt x="69" y="67"/>
                  <a:pt x="69" y="69"/>
                  <a:pt x="68" y="70"/>
                </a:cubicBezTo>
                <a:cubicBezTo>
                  <a:pt x="64" y="70"/>
                  <a:pt x="64" y="70"/>
                  <a:pt x="64" y="70"/>
                </a:cubicBezTo>
                <a:cubicBezTo>
                  <a:pt x="66" y="68"/>
                  <a:pt x="68" y="67"/>
                  <a:pt x="70" y="66"/>
                </a:cubicBezTo>
                <a:close/>
                <a:moveTo>
                  <a:pt x="63" y="73"/>
                </a:moveTo>
                <a:cubicBezTo>
                  <a:pt x="67" y="73"/>
                  <a:pt x="67" y="73"/>
                  <a:pt x="67" y="73"/>
                </a:cubicBezTo>
                <a:cubicBezTo>
                  <a:pt x="67" y="74"/>
                  <a:pt x="67" y="76"/>
                  <a:pt x="67" y="77"/>
                </a:cubicBezTo>
                <a:cubicBezTo>
                  <a:pt x="62" y="77"/>
                  <a:pt x="62" y="77"/>
                  <a:pt x="62" y="77"/>
                </a:cubicBezTo>
                <a:cubicBezTo>
                  <a:pt x="62" y="76"/>
                  <a:pt x="62" y="74"/>
                  <a:pt x="63" y="73"/>
                </a:cubicBezTo>
                <a:close/>
                <a:moveTo>
                  <a:pt x="67" y="80"/>
                </a:moveTo>
                <a:cubicBezTo>
                  <a:pt x="67" y="81"/>
                  <a:pt x="67" y="83"/>
                  <a:pt x="67" y="84"/>
                </a:cubicBezTo>
                <a:cubicBezTo>
                  <a:pt x="63" y="84"/>
                  <a:pt x="63" y="84"/>
                  <a:pt x="63" y="84"/>
                </a:cubicBezTo>
                <a:cubicBezTo>
                  <a:pt x="62" y="83"/>
                  <a:pt x="62" y="81"/>
                  <a:pt x="62" y="80"/>
                </a:cubicBezTo>
                <a:lnTo>
                  <a:pt x="67" y="80"/>
                </a:lnTo>
                <a:close/>
                <a:moveTo>
                  <a:pt x="56" y="84"/>
                </a:moveTo>
                <a:cubicBezTo>
                  <a:pt x="7" y="84"/>
                  <a:pt x="7" y="84"/>
                  <a:pt x="7" y="84"/>
                </a:cubicBezTo>
                <a:cubicBezTo>
                  <a:pt x="7" y="72"/>
                  <a:pt x="7" y="72"/>
                  <a:pt x="7" y="72"/>
                </a:cubicBezTo>
                <a:cubicBezTo>
                  <a:pt x="56" y="72"/>
                  <a:pt x="56" y="72"/>
                  <a:pt x="56" y="72"/>
                </a:cubicBezTo>
                <a:cubicBezTo>
                  <a:pt x="55" y="74"/>
                  <a:pt x="55" y="76"/>
                  <a:pt x="55" y="78"/>
                </a:cubicBezTo>
                <a:cubicBezTo>
                  <a:pt x="55" y="78"/>
                  <a:pt x="55" y="78"/>
                  <a:pt x="55" y="78"/>
                </a:cubicBezTo>
                <a:cubicBezTo>
                  <a:pt x="55" y="80"/>
                  <a:pt x="55" y="82"/>
                  <a:pt x="56" y="84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3" name="Freeform 214"/>
          <p:cNvSpPr>
            <a:spLocks noEditPoints="1"/>
          </p:cNvSpPr>
          <p:nvPr/>
        </p:nvSpPr>
        <p:spPr bwMode="auto">
          <a:xfrm>
            <a:off x="7393496" y="4644287"/>
            <a:ext cx="442912" cy="441325"/>
          </a:xfrm>
          <a:custGeom>
            <a:avLst/>
            <a:gdLst>
              <a:gd name="T0" fmla="*/ 135 w 140"/>
              <a:gd name="T1" fmla="*/ 87 h 140"/>
              <a:gd name="T2" fmla="*/ 108 w 140"/>
              <a:gd name="T3" fmla="*/ 79 h 140"/>
              <a:gd name="T4" fmla="*/ 5 w 140"/>
              <a:gd name="T5" fmla="*/ 135 h 140"/>
              <a:gd name="T6" fmla="*/ 32 w 140"/>
              <a:gd name="T7" fmla="*/ 117 h 140"/>
              <a:gd name="T8" fmla="*/ 68 w 140"/>
              <a:gd name="T9" fmla="*/ 33 h 140"/>
              <a:gd name="T10" fmla="*/ 57 w 140"/>
              <a:gd name="T11" fmla="*/ 11 h 140"/>
              <a:gd name="T12" fmla="*/ 68 w 140"/>
              <a:gd name="T13" fmla="*/ 0 h 140"/>
              <a:gd name="T14" fmla="*/ 79 w 140"/>
              <a:gd name="T15" fmla="*/ 5 h 140"/>
              <a:gd name="T16" fmla="*/ 73 w 140"/>
              <a:gd name="T17" fmla="*/ 9 h 140"/>
              <a:gd name="T18" fmla="*/ 80 w 140"/>
              <a:gd name="T19" fmla="*/ 21 h 140"/>
              <a:gd name="T20" fmla="*/ 72 w 140"/>
              <a:gd name="T21" fmla="*/ 39 h 140"/>
              <a:gd name="T22" fmla="*/ 68 w 140"/>
              <a:gd name="T23" fmla="*/ 39 h 140"/>
              <a:gd name="T24" fmla="*/ 64 w 140"/>
              <a:gd name="T25" fmla="*/ 27 h 140"/>
              <a:gd name="T26" fmla="*/ 72 w 140"/>
              <a:gd name="T27" fmla="*/ 33 h 140"/>
              <a:gd name="T28" fmla="*/ 74 w 140"/>
              <a:gd name="T29" fmla="*/ 26 h 140"/>
              <a:gd name="T30" fmla="*/ 68 w 140"/>
              <a:gd name="T31" fmla="*/ 15 h 140"/>
              <a:gd name="T32" fmla="*/ 65 w 140"/>
              <a:gd name="T33" fmla="*/ 11 h 140"/>
              <a:gd name="T34" fmla="*/ 5 w 140"/>
              <a:gd name="T35" fmla="*/ 111 h 140"/>
              <a:gd name="T36" fmla="*/ 5 w 140"/>
              <a:gd name="T37" fmla="*/ 100 h 140"/>
              <a:gd name="T38" fmla="*/ 130 w 140"/>
              <a:gd name="T39" fmla="*/ 140 h 140"/>
              <a:gd name="T40" fmla="*/ 108 w 140"/>
              <a:gd name="T41" fmla="*/ 117 h 140"/>
              <a:gd name="T42" fmla="*/ 104 w 140"/>
              <a:gd name="T43" fmla="*/ 54 h 140"/>
              <a:gd name="T44" fmla="*/ 40 w 140"/>
              <a:gd name="T45" fmla="*/ 140 h 140"/>
              <a:gd name="T46" fmla="*/ 91 w 140"/>
              <a:gd name="T47" fmla="*/ 107 h 140"/>
              <a:gd name="T48" fmla="*/ 97 w 140"/>
              <a:gd name="T49" fmla="*/ 62 h 140"/>
              <a:gd name="T50" fmla="*/ 91 w 140"/>
              <a:gd name="T51" fmla="*/ 107 h 140"/>
              <a:gd name="T52" fmla="*/ 81 w 140"/>
              <a:gd name="T53" fmla="*/ 107 h 140"/>
              <a:gd name="T54" fmla="*/ 75 w 140"/>
              <a:gd name="T55" fmla="*/ 62 h 140"/>
              <a:gd name="T56" fmla="*/ 83 w 140"/>
              <a:gd name="T57" fmla="*/ 137 h 140"/>
              <a:gd name="T58" fmla="*/ 87 w 140"/>
              <a:gd name="T59" fmla="*/ 121 h 140"/>
              <a:gd name="T60" fmla="*/ 71 w 140"/>
              <a:gd name="T61" fmla="*/ 137 h 140"/>
              <a:gd name="T62" fmla="*/ 65 w 140"/>
              <a:gd name="T63" fmla="*/ 107 h 140"/>
              <a:gd name="T64" fmla="*/ 58 w 140"/>
              <a:gd name="T65" fmla="*/ 62 h 140"/>
              <a:gd name="T66" fmla="*/ 54 w 140"/>
              <a:gd name="T67" fmla="*/ 123 h 140"/>
              <a:gd name="T68" fmla="*/ 68 w 140"/>
              <a:gd name="T69" fmla="*/ 137 h 140"/>
              <a:gd name="T70" fmla="*/ 52 w 140"/>
              <a:gd name="T71" fmla="*/ 121 h 140"/>
              <a:gd name="T72" fmla="*/ 48 w 140"/>
              <a:gd name="T73" fmla="*/ 107 h 140"/>
              <a:gd name="T74" fmla="*/ 42 w 140"/>
              <a:gd name="T75" fmla="*/ 62 h 140"/>
              <a:gd name="T76" fmla="*/ 105 w 140"/>
              <a:gd name="T77" fmla="*/ 42 h 140"/>
              <a:gd name="T78" fmla="*/ 35 w 140"/>
              <a:gd name="T79" fmla="*/ 50 h 140"/>
              <a:gd name="T80" fmla="*/ 104 w 140"/>
              <a:gd name="T81" fmla="*/ 51 h 140"/>
              <a:gd name="T82" fmla="*/ 109 w 140"/>
              <a:gd name="T83" fmla="*/ 46 h 140"/>
              <a:gd name="T84" fmla="*/ 5 w 140"/>
              <a:gd name="T85" fmla="*/ 87 h 140"/>
              <a:gd name="T86" fmla="*/ 32 w 140"/>
              <a:gd name="T87" fmla="*/ 79 h 140"/>
              <a:gd name="T88" fmla="*/ 108 w 140"/>
              <a:gd name="T89" fmla="*/ 111 h 140"/>
              <a:gd name="T90" fmla="*/ 108 w 140"/>
              <a:gd name="T91" fmla="*/ 10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0" h="140">
                <a:moveTo>
                  <a:pt x="140" y="83"/>
                </a:moveTo>
                <a:cubicBezTo>
                  <a:pt x="140" y="85"/>
                  <a:pt x="138" y="87"/>
                  <a:pt x="136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94"/>
                  <a:pt x="135" y="94"/>
                  <a:pt x="135" y="94"/>
                </a:cubicBezTo>
                <a:cubicBezTo>
                  <a:pt x="108" y="94"/>
                  <a:pt x="108" y="94"/>
                  <a:pt x="108" y="94"/>
                </a:cubicBezTo>
                <a:cubicBezTo>
                  <a:pt x="108" y="79"/>
                  <a:pt x="108" y="79"/>
                  <a:pt x="108" y="79"/>
                </a:cubicBezTo>
                <a:cubicBezTo>
                  <a:pt x="136" y="79"/>
                  <a:pt x="136" y="79"/>
                  <a:pt x="136" y="79"/>
                </a:cubicBezTo>
                <a:cubicBezTo>
                  <a:pt x="138" y="79"/>
                  <a:pt x="140" y="81"/>
                  <a:pt x="140" y="83"/>
                </a:cubicBezTo>
                <a:close/>
                <a:moveTo>
                  <a:pt x="5" y="135"/>
                </a:moveTo>
                <a:cubicBezTo>
                  <a:pt x="5" y="138"/>
                  <a:pt x="7" y="140"/>
                  <a:pt x="9" y="140"/>
                </a:cubicBezTo>
                <a:cubicBezTo>
                  <a:pt x="32" y="140"/>
                  <a:pt x="32" y="140"/>
                  <a:pt x="32" y="140"/>
                </a:cubicBezTo>
                <a:cubicBezTo>
                  <a:pt x="32" y="117"/>
                  <a:pt x="32" y="117"/>
                  <a:pt x="32" y="117"/>
                </a:cubicBezTo>
                <a:cubicBezTo>
                  <a:pt x="5" y="117"/>
                  <a:pt x="5" y="117"/>
                  <a:pt x="5" y="117"/>
                </a:cubicBezTo>
                <a:lnTo>
                  <a:pt x="5" y="135"/>
                </a:lnTo>
                <a:close/>
                <a:moveTo>
                  <a:pt x="68" y="33"/>
                </a:moveTo>
                <a:cubicBezTo>
                  <a:pt x="68" y="23"/>
                  <a:pt x="68" y="23"/>
                  <a:pt x="68" y="23"/>
                </a:cubicBezTo>
                <a:cubicBezTo>
                  <a:pt x="64" y="22"/>
                  <a:pt x="61" y="20"/>
                  <a:pt x="60" y="18"/>
                </a:cubicBezTo>
                <a:cubicBezTo>
                  <a:pt x="58" y="15"/>
                  <a:pt x="57" y="13"/>
                  <a:pt x="57" y="11"/>
                </a:cubicBezTo>
                <a:cubicBezTo>
                  <a:pt x="57" y="9"/>
                  <a:pt x="58" y="7"/>
                  <a:pt x="60" y="5"/>
                </a:cubicBezTo>
                <a:cubicBezTo>
                  <a:pt x="61" y="3"/>
                  <a:pt x="64" y="2"/>
                  <a:pt x="68" y="2"/>
                </a:cubicBezTo>
                <a:cubicBezTo>
                  <a:pt x="68" y="0"/>
                  <a:pt x="68" y="0"/>
                  <a:pt x="68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2" y="2"/>
                  <a:pt x="72" y="2"/>
                  <a:pt x="72" y="2"/>
                </a:cubicBezTo>
                <a:cubicBezTo>
                  <a:pt x="75" y="2"/>
                  <a:pt x="78" y="3"/>
                  <a:pt x="79" y="5"/>
                </a:cubicBezTo>
                <a:cubicBezTo>
                  <a:pt x="81" y="7"/>
                  <a:pt x="82" y="9"/>
                  <a:pt x="82" y="12"/>
                </a:cubicBezTo>
                <a:cubicBezTo>
                  <a:pt x="74" y="12"/>
                  <a:pt x="74" y="12"/>
                  <a:pt x="74" y="12"/>
                </a:cubicBezTo>
                <a:cubicBezTo>
                  <a:pt x="74" y="11"/>
                  <a:pt x="74" y="10"/>
                  <a:pt x="73" y="9"/>
                </a:cubicBezTo>
                <a:cubicBezTo>
                  <a:pt x="73" y="8"/>
                  <a:pt x="72" y="8"/>
                  <a:pt x="72" y="7"/>
                </a:cubicBezTo>
                <a:cubicBezTo>
                  <a:pt x="72" y="17"/>
                  <a:pt x="72" y="17"/>
                  <a:pt x="72" y="17"/>
                </a:cubicBezTo>
                <a:cubicBezTo>
                  <a:pt x="75" y="18"/>
                  <a:pt x="78" y="19"/>
                  <a:pt x="80" y="21"/>
                </a:cubicBezTo>
                <a:cubicBezTo>
                  <a:pt x="82" y="23"/>
                  <a:pt x="83" y="26"/>
                  <a:pt x="83" y="29"/>
                </a:cubicBezTo>
                <a:cubicBezTo>
                  <a:pt x="83" y="31"/>
                  <a:pt x="82" y="34"/>
                  <a:pt x="79" y="36"/>
                </a:cubicBezTo>
                <a:cubicBezTo>
                  <a:pt x="77" y="38"/>
                  <a:pt x="75" y="39"/>
                  <a:pt x="72" y="39"/>
                </a:cubicBezTo>
                <a:cubicBezTo>
                  <a:pt x="72" y="40"/>
                  <a:pt x="72" y="40"/>
                  <a:pt x="72" y="40"/>
                </a:cubicBezTo>
                <a:cubicBezTo>
                  <a:pt x="68" y="40"/>
                  <a:pt x="68" y="40"/>
                  <a:pt x="68" y="40"/>
                </a:cubicBezTo>
                <a:cubicBezTo>
                  <a:pt x="68" y="39"/>
                  <a:pt x="68" y="39"/>
                  <a:pt x="68" y="39"/>
                </a:cubicBezTo>
                <a:cubicBezTo>
                  <a:pt x="65" y="39"/>
                  <a:pt x="63" y="38"/>
                  <a:pt x="60" y="36"/>
                </a:cubicBezTo>
                <a:cubicBezTo>
                  <a:pt x="58" y="34"/>
                  <a:pt x="57" y="31"/>
                  <a:pt x="57" y="27"/>
                </a:cubicBezTo>
                <a:cubicBezTo>
                  <a:pt x="64" y="27"/>
                  <a:pt x="64" y="27"/>
                  <a:pt x="64" y="27"/>
                </a:cubicBezTo>
                <a:cubicBezTo>
                  <a:pt x="64" y="28"/>
                  <a:pt x="65" y="30"/>
                  <a:pt x="65" y="31"/>
                </a:cubicBezTo>
                <a:cubicBezTo>
                  <a:pt x="66" y="32"/>
                  <a:pt x="67" y="32"/>
                  <a:pt x="68" y="33"/>
                </a:cubicBezTo>
                <a:close/>
                <a:moveTo>
                  <a:pt x="72" y="33"/>
                </a:moveTo>
                <a:cubicBezTo>
                  <a:pt x="72" y="33"/>
                  <a:pt x="73" y="32"/>
                  <a:pt x="74" y="31"/>
                </a:cubicBezTo>
                <a:cubicBezTo>
                  <a:pt x="74" y="30"/>
                  <a:pt x="75" y="29"/>
                  <a:pt x="75" y="28"/>
                </a:cubicBezTo>
                <a:cubicBezTo>
                  <a:pt x="75" y="27"/>
                  <a:pt x="75" y="26"/>
                  <a:pt x="74" y="26"/>
                </a:cubicBezTo>
                <a:cubicBezTo>
                  <a:pt x="74" y="25"/>
                  <a:pt x="73" y="24"/>
                  <a:pt x="72" y="24"/>
                </a:cubicBezTo>
                <a:lnTo>
                  <a:pt x="72" y="33"/>
                </a:lnTo>
                <a:close/>
                <a:moveTo>
                  <a:pt x="68" y="15"/>
                </a:moveTo>
                <a:cubicBezTo>
                  <a:pt x="68" y="7"/>
                  <a:pt x="68" y="7"/>
                  <a:pt x="68" y="7"/>
                </a:cubicBezTo>
                <a:cubicBezTo>
                  <a:pt x="67" y="7"/>
                  <a:pt x="66" y="8"/>
                  <a:pt x="66" y="8"/>
                </a:cubicBezTo>
                <a:cubicBezTo>
                  <a:pt x="65" y="9"/>
                  <a:pt x="65" y="10"/>
                  <a:pt x="65" y="11"/>
                </a:cubicBezTo>
                <a:cubicBezTo>
                  <a:pt x="65" y="12"/>
                  <a:pt x="65" y="13"/>
                  <a:pt x="66" y="13"/>
                </a:cubicBezTo>
                <a:cubicBezTo>
                  <a:pt x="66" y="14"/>
                  <a:pt x="67" y="15"/>
                  <a:pt x="68" y="15"/>
                </a:cubicBezTo>
                <a:close/>
                <a:moveTo>
                  <a:pt x="5" y="111"/>
                </a:moveTo>
                <a:cubicBezTo>
                  <a:pt x="32" y="111"/>
                  <a:pt x="32" y="111"/>
                  <a:pt x="32" y="111"/>
                </a:cubicBezTo>
                <a:cubicBezTo>
                  <a:pt x="32" y="100"/>
                  <a:pt x="32" y="100"/>
                  <a:pt x="32" y="100"/>
                </a:cubicBezTo>
                <a:cubicBezTo>
                  <a:pt x="5" y="100"/>
                  <a:pt x="5" y="100"/>
                  <a:pt x="5" y="100"/>
                </a:cubicBezTo>
                <a:lnTo>
                  <a:pt x="5" y="111"/>
                </a:lnTo>
                <a:close/>
                <a:moveTo>
                  <a:pt x="108" y="140"/>
                </a:moveTo>
                <a:cubicBezTo>
                  <a:pt x="130" y="140"/>
                  <a:pt x="130" y="140"/>
                  <a:pt x="130" y="140"/>
                </a:cubicBezTo>
                <a:cubicBezTo>
                  <a:pt x="133" y="140"/>
                  <a:pt x="135" y="138"/>
                  <a:pt x="135" y="135"/>
                </a:cubicBezTo>
                <a:cubicBezTo>
                  <a:pt x="135" y="117"/>
                  <a:pt x="135" y="117"/>
                  <a:pt x="135" y="117"/>
                </a:cubicBezTo>
                <a:cubicBezTo>
                  <a:pt x="108" y="117"/>
                  <a:pt x="108" y="117"/>
                  <a:pt x="108" y="117"/>
                </a:cubicBezTo>
                <a:lnTo>
                  <a:pt x="108" y="140"/>
                </a:lnTo>
                <a:close/>
                <a:moveTo>
                  <a:pt x="35" y="54"/>
                </a:moveTo>
                <a:cubicBezTo>
                  <a:pt x="104" y="54"/>
                  <a:pt x="104" y="54"/>
                  <a:pt x="104" y="54"/>
                </a:cubicBezTo>
                <a:cubicBezTo>
                  <a:pt x="104" y="135"/>
                  <a:pt x="104" y="135"/>
                  <a:pt x="104" y="135"/>
                </a:cubicBezTo>
                <a:cubicBezTo>
                  <a:pt x="104" y="138"/>
                  <a:pt x="102" y="140"/>
                  <a:pt x="99" y="140"/>
                </a:cubicBezTo>
                <a:cubicBezTo>
                  <a:pt x="40" y="140"/>
                  <a:pt x="40" y="140"/>
                  <a:pt x="40" y="140"/>
                </a:cubicBezTo>
                <a:cubicBezTo>
                  <a:pt x="38" y="140"/>
                  <a:pt x="35" y="138"/>
                  <a:pt x="35" y="135"/>
                </a:cubicBezTo>
                <a:lnTo>
                  <a:pt x="35" y="54"/>
                </a:lnTo>
                <a:close/>
                <a:moveTo>
                  <a:pt x="91" y="107"/>
                </a:moveTo>
                <a:cubicBezTo>
                  <a:pt x="91" y="109"/>
                  <a:pt x="92" y="110"/>
                  <a:pt x="94" y="110"/>
                </a:cubicBezTo>
                <a:cubicBezTo>
                  <a:pt x="96" y="110"/>
                  <a:pt x="97" y="109"/>
                  <a:pt x="97" y="107"/>
                </a:cubicBezTo>
                <a:cubicBezTo>
                  <a:pt x="97" y="62"/>
                  <a:pt x="97" y="62"/>
                  <a:pt x="97" y="62"/>
                </a:cubicBezTo>
                <a:cubicBezTo>
                  <a:pt x="97" y="60"/>
                  <a:pt x="96" y="59"/>
                  <a:pt x="94" y="59"/>
                </a:cubicBezTo>
                <a:cubicBezTo>
                  <a:pt x="92" y="59"/>
                  <a:pt x="91" y="60"/>
                  <a:pt x="91" y="62"/>
                </a:cubicBezTo>
                <a:lnTo>
                  <a:pt x="91" y="107"/>
                </a:lnTo>
                <a:close/>
                <a:moveTo>
                  <a:pt x="75" y="107"/>
                </a:moveTo>
                <a:cubicBezTo>
                  <a:pt x="75" y="109"/>
                  <a:pt x="76" y="110"/>
                  <a:pt x="78" y="110"/>
                </a:cubicBezTo>
                <a:cubicBezTo>
                  <a:pt x="79" y="110"/>
                  <a:pt x="81" y="109"/>
                  <a:pt x="81" y="107"/>
                </a:cubicBezTo>
                <a:cubicBezTo>
                  <a:pt x="81" y="62"/>
                  <a:pt x="81" y="62"/>
                  <a:pt x="81" y="62"/>
                </a:cubicBezTo>
                <a:cubicBezTo>
                  <a:pt x="81" y="60"/>
                  <a:pt x="79" y="59"/>
                  <a:pt x="78" y="59"/>
                </a:cubicBezTo>
                <a:cubicBezTo>
                  <a:pt x="76" y="59"/>
                  <a:pt x="75" y="60"/>
                  <a:pt x="75" y="62"/>
                </a:cubicBezTo>
                <a:lnTo>
                  <a:pt x="75" y="107"/>
                </a:lnTo>
                <a:close/>
                <a:moveTo>
                  <a:pt x="71" y="137"/>
                </a:moveTo>
                <a:cubicBezTo>
                  <a:pt x="83" y="137"/>
                  <a:pt x="83" y="137"/>
                  <a:pt x="83" y="137"/>
                </a:cubicBezTo>
                <a:cubicBezTo>
                  <a:pt x="84" y="137"/>
                  <a:pt x="85" y="136"/>
                  <a:pt x="85" y="135"/>
                </a:cubicBezTo>
                <a:cubicBezTo>
                  <a:pt x="85" y="123"/>
                  <a:pt x="85" y="123"/>
                  <a:pt x="85" y="123"/>
                </a:cubicBezTo>
                <a:cubicBezTo>
                  <a:pt x="86" y="123"/>
                  <a:pt x="87" y="122"/>
                  <a:pt x="87" y="121"/>
                </a:cubicBezTo>
                <a:cubicBezTo>
                  <a:pt x="87" y="120"/>
                  <a:pt x="86" y="119"/>
                  <a:pt x="85" y="119"/>
                </a:cubicBezTo>
                <a:cubicBezTo>
                  <a:pt x="71" y="119"/>
                  <a:pt x="71" y="119"/>
                  <a:pt x="71" y="119"/>
                </a:cubicBezTo>
                <a:lnTo>
                  <a:pt x="71" y="137"/>
                </a:lnTo>
                <a:close/>
                <a:moveTo>
                  <a:pt x="58" y="107"/>
                </a:moveTo>
                <a:cubicBezTo>
                  <a:pt x="58" y="109"/>
                  <a:pt x="60" y="110"/>
                  <a:pt x="62" y="110"/>
                </a:cubicBezTo>
                <a:cubicBezTo>
                  <a:pt x="63" y="110"/>
                  <a:pt x="65" y="109"/>
                  <a:pt x="65" y="107"/>
                </a:cubicBezTo>
                <a:cubicBezTo>
                  <a:pt x="65" y="62"/>
                  <a:pt x="65" y="62"/>
                  <a:pt x="65" y="62"/>
                </a:cubicBezTo>
                <a:cubicBezTo>
                  <a:pt x="65" y="60"/>
                  <a:pt x="63" y="59"/>
                  <a:pt x="62" y="59"/>
                </a:cubicBezTo>
                <a:cubicBezTo>
                  <a:pt x="60" y="59"/>
                  <a:pt x="58" y="60"/>
                  <a:pt x="58" y="62"/>
                </a:cubicBezTo>
                <a:lnTo>
                  <a:pt x="58" y="107"/>
                </a:lnTo>
                <a:close/>
                <a:moveTo>
                  <a:pt x="52" y="121"/>
                </a:moveTo>
                <a:cubicBezTo>
                  <a:pt x="52" y="122"/>
                  <a:pt x="53" y="123"/>
                  <a:pt x="54" y="123"/>
                </a:cubicBezTo>
                <a:cubicBezTo>
                  <a:pt x="54" y="135"/>
                  <a:pt x="54" y="135"/>
                  <a:pt x="54" y="135"/>
                </a:cubicBezTo>
                <a:cubicBezTo>
                  <a:pt x="54" y="136"/>
                  <a:pt x="55" y="137"/>
                  <a:pt x="56" y="137"/>
                </a:cubicBezTo>
                <a:cubicBezTo>
                  <a:pt x="68" y="137"/>
                  <a:pt x="68" y="137"/>
                  <a:pt x="68" y="137"/>
                </a:cubicBezTo>
                <a:cubicBezTo>
                  <a:pt x="68" y="119"/>
                  <a:pt x="68" y="119"/>
                  <a:pt x="68" y="119"/>
                </a:cubicBezTo>
                <a:cubicBezTo>
                  <a:pt x="54" y="119"/>
                  <a:pt x="54" y="119"/>
                  <a:pt x="54" y="119"/>
                </a:cubicBezTo>
                <a:cubicBezTo>
                  <a:pt x="53" y="119"/>
                  <a:pt x="52" y="120"/>
                  <a:pt x="52" y="121"/>
                </a:cubicBezTo>
                <a:close/>
                <a:moveTo>
                  <a:pt x="42" y="107"/>
                </a:moveTo>
                <a:cubicBezTo>
                  <a:pt x="42" y="109"/>
                  <a:pt x="44" y="110"/>
                  <a:pt x="45" y="110"/>
                </a:cubicBezTo>
                <a:cubicBezTo>
                  <a:pt x="47" y="110"/>
                  <a:pt x="48" y="109"/>
                  <a:pt x="48" y="107"/>
                </a:cubicBezTo>
                <a:cubicBezTo>
                  <a:pt x="48" y="62"/>
                  <a:pt x="48" y="62"/>
                  <a:pt x="48" y="62"/>
                </a:cubicBezTo>
                <a:cubicBezTo>
                  <a:pt x="48" y="60"/>
                  <a:pt x="47" y="59"/>
                  <a:pt x="45" y="59"/>
                </a:cubicBezTo>
                <a:cubicBezTo>
                  <a:pt x="44" y="59"/>
                  <a:pt x="42" y="60"/>
                  <a:pt x="42" y="62"/>
                </a:cubicBezTo>
                <a:lnTo>
                  <a:pt x="42" y="107"/>
                </a:lnTo>
                <a:close/>
                <a:moveTo>
                  <a:pt x="109" y="46"/>
                </a:moveTo>
                <a:cubicBezTo>
                  <a:pt x="109" y="44"/>
                  <a:pt x="107" y="42"/>
                  <a:pt x="105" y="42"/>
                </a:cubicBezTo>
                <a:cubicBezTo>
                  <a:pt x="35" y="42"/>
                  <a:pt x="35" y="42"/>
                  <a:pt x="35" y="42"/>
                </a:cubicBezTo>
                <a:cubicBezTo>
                  <a:pt x="32" y="42"/>
                  <a:pt x="30" y="44"/>
                  <a:pt x="30" y="46"/>
                </a:cubicBezTo>
                <a:cubicBezTo>
                  <a:pt x="30" y="48"/>
                  <a:pt x="32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5" y="51"/>
                  <a:pt x="35" y="51"/>
                  <a:pt x="35" y="51"/>
                </a:cubicBezTo>
                <a:cubicBezTo>
                  <a:pt x="104" y="51"/>
                  <a:pt x="104" y="51"/>
                  <a:pt x="104" y="51"/>
                </a:cubicBezTo>
                <a:cubicBezTo>
                  <a:pt x="104" y="50"/>
                  <a:pt x="104" y="50"/>
                  <a:pt x="104" y="50"/>
                </a:cubicBezTo>
                <a:cubicBezTo>
                  <a:pt x="105" y="50"/>
                  <a:pt x="105" y="50"/>
                  <a:pt x="105" y="50"/>
                </a:cubicBezTo>
                <a:cubicBezTo>
                  <a:pt x="107" y="50"/>
                  <a:pt x="109" y="48"/>
                  <a:pt x="109" y="46"/>
                </a:cubicBezTo>
                <a:close/>
                <a:moveTo>
                  <a:pt x="0" y="83"/>
                </a:moveTo>
                <a:cubicBezTo>
                  <a:pt x="0" y="85"/>
                  <a:pt x="1" y="87"/>
                  <a:pt x="4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5" y="94"/>
                  <a:pt x="5" y="94"/>
                  <a:pt x="5" y="94"/>
                </a:cubicBezTo>
                <a:cubicBezTo>
                  <a:pt x="32" y="94"/>
                  <a:pt x="32" y="94"/>
                  <a:pt x="32" y="94"/>
                </a:cubicBezTo>
                <a:cubicBezTo>
                  <a:pt x="32" y="79"/>
                  <a:pt x="32" y="79"/>
                  <a:pt x="32" y="79"/>
                </a:cubicBezTo>
                <a:cubicBezTo>
                  <a:pt x="4" y="79"/>
                  <a:pt x="4" y="79"/>
                  <a:pt x="4" y="79"/>
                </a:cubicBezTo>
                <a:cubicBezTo>
                  <a:pt x="1" y="79"/>
                  <a:pt x="0" y="81"/>
                  <a:pt x="0" y="83"/>
                </a:cubicBezTo>
                <a:close/>
                <a:moveTo>
                  <a:pt x="108" y="111"/>
                </a:moveTo>
                <a:cubicBezTo>
                  <a:pt x="135" y="111"/>
                  <a:pt x="135" y="111"/>
                  <a:pt x="135" y="111"/>
                </a:cubicBezTo>
                <a:cubicBezTo>
                  <a:pt x="135" y="100"/>
                  <a:pt x="135" y="100"/>
                  <a:pt x="135" y="100"/>
                </a:cubicBezTo>
                <a:cubicBezTo>
                  <a:pt x="108" y="100"/>
                  <a:pt x="108" y="100"/>
                  <a:pt x="108" y="100"/>
                </a:cubicBezTo>
                <a:lnTo>
                  <a:pt x="108" y="111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4688789" y="2348227"/>
            <a:ext cx="2801722" cy="1135358"/>
            <a:chOff x="1626835" y="2349127"/>
            <a:chExt cx="2492110" cy="1009892"/>
          </a:xfrm>
        </p:grpSpPr>
        <p:sp>
          <p:nvSpPr>
            <p:cNvPr id="25" name="文本框 24"/>
            <p:cNvSpPr txBox="1"/>
            <p:nvPr/>
          </p:nvSpPr>
          <p:spPr>
            <a:xfrm>
              <a:off x="1806000" y="2349127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charset="0"/>
                  <a:cs typeface="Calibri" panose="020F0502020204030204" charset="0"/>
                </a:rPr>
                <a:t>Title text addition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626835" y="2687681"/>
              <a:ext cx="2492110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The user can demonstrate on a projector or computer, or print the presentation and make it </a:t>
              </a:r>
              <a:r>
                <a: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film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748369" y="3403439"/>
            <a:ext cx="2801722" cy="1135358"/>
            <a:chOff x="1626835" y="2349127"/>
            <a:chExt cx="2492110" cy="1009892"/>
          </a:xfrm>
        </p:grpSpPr>
        <p:sp>
          <p:nvSpPr>
            <p:cNvPr id="28" name="文本框 27"/>
            <p:cNvSpPr txBox="1"/>
            <p:nvPr/>
          </p:nvSpPr>
          <p:spPr>
            <a:xfrm>
              <a:off x="1806000" y="2349127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charset="0"/>
                  <a:cs typeface="Calibri" panose="020F0502020204030204" charset="0"/>
                </a:rPr>
                <a:t>Title text addition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626835" y="2687681"/>
              <a:ext cx="2492110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The user can demonstrate on a projector or computer, or print the presentation and make it </a:t>
              </a:r>
              <a:r>
                <a: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film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64379" y="3403439"/>
            <a:ext cx="2801722" cy="1135358"/>
            <a:chOff x="1626835" y="2349127"/>
            <a:chExt cx="2492110" cy="1009892"/>
          </a:xfrm>
        </p:grpSpPr>
        <p:sp>
          <p:nvSpPr>
            <p:cNvPr id="31" name="文本框 30"/>
            <p:cNvSpPr txBox="1"/>
            <p:nvPr/>
          </p:nvSpPr>
          <p:spPr>
            <a:xfrm>
              <a:off x="1806000" y="2349127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charset="0"/>
                  <a:cs typeface="Calibri" panose="020F0502020204030204" charset="0"/>
                </a:rPr>
                <a:t>Title text addition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626835" y="2687681"/>
              <a:ext cx="2492110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The user can demonstrate on a projector or computer, or print the presentation and make it </a:t>
              </a:r>
              <a:r>
                <a: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film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/>
      <p:bldP spid="16" grpId="0" animBg="1"/>
      <p:bldP spid="17" grpId="0"/>
      <p:bldP spid="18" grpId="0" animBg="1"/>
      <p:bldP spid="20" grpId="0"/>
      <p:bldP spid="21" grpId="0" animBg="1"/>
      <p:bldP spid="22" grpId="0" animBg="1"/>
      <p:bldP spid="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1"/>
          <a:srcRect r="43866" b="35615"/>
          <a:stretch>
            <a:fillRect/>
          </a:stretch>
        </p:blipFill>
        <p:spPr>
          <a:xfrm>
            <a:off x="469450" y="178474"/>
            <a:ext cx="2924382" cy="2107526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3012678" y="438021"/>
            <a:ext cx="60949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03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Title text addition</a:t>
            </a:r>
            <a:endParaRPr lang="zh-CN" altLang="en-US" sz="6000" b="1" dirty="0">
              <a:solidFill>
                <a:srgbClr val="03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/>
          <a:srcRect l="54783"/>
          <a:stretch>
            <a:fillRect/>
          </a:stretch>
        </p:blipFill>
        <p:spPr>
          <a:xfrm rot="5400000" flipH="1">
            <a:off x="9377519" y="-261480"/>
            <a:ext cx="2355628" cy="327333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627" y="1571307"/>
            <a:ext cx="5550547" cy="126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431169" y="-1799479"/>
            <a:ext cx="1182674" cy="1273318"/>
          </a:xfrm>
          <a:prstGeom prst="rect">
            <a:avLst/>
          </a:prstGeom>
          <a:solidFill>
            <a:srgbClr val="90C9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Calibri" panose="020F05020202040302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13843" y="-1799479"/>
            <a:ext cx="1182674" cy="1273318"/>
          </a:xfrm>
          <a:prstGeom prst="rect">
            <a:avLst/>
          </a:prstGeom>
          <a:solidFill>
            <a:srgbClr val="F3C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Calibri" panose="020F050202020403020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400684" y="3815053"/>
            <a:ext cx="875277" cy="875277"/>
          </a:xfrm>
          <a:prstGeom prst="ellipse">
            <a:avLst/>
          </a:prstGeom>
          <a:solidFill>
            <a:srgbClr val="F3C9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Calibri" panose="020F0502020204030204" charset="0"/>
            </a:endParaRPr>
          </a:p>
        </p:txBody>
      </p:sp>
      <p:sp>
        <p:nvSpPr>
          <p:cNvPr id="11" name="Freeform 26"/>
          <p:cNvSpPr>
            <a:spLocks noEditPoints="1"/>
          </p:cNvSpPr>
          <p:nvPr/>
        </p:nvSpPr>
        <p:spPr bwMode="auto">
          <a:xfrm>
            <a:off x="1647863" y="4079090"/>
            <a:ext cx="379569" cy="398788"/>
          </a:xfrm>
          <a:custGeom>
            <a:avLst/>
            <a:gdLst>
              <a:gd name="T0" fmla="*/ 139 w 577"/>
              <a:gd name="T1" fmla="*/ 87 h 609"/>
              <a:gd name="T2" fmla="*/ 27 w 577"/>
              <a:gd name="T3" fmla="*/ 87 h 609"/>
              <a:gd name="T4" fmla="*/ 27 w 577"/>
              <a:gd name="T5" fmla="*/ 48 h 609"/>
              <a:gd name="T6" fmla="*/ 139 w 577"/>
              <a:gd name="T7" fmla="*/ 48 h 609"/>
              <a:gd name="T8" fmla="*/ 139 w 577"/>
              <a:gd name="T9" fmla="*/ 87 h 609"/>
              <a:gd name="T10" fmla="*/ 139 w 577"/>
              <a:gd name="T11" fmla="*/ 179 h 609"/>
              <a:gd name="T12" fmla="*/ 27 w 577"/>
              <a:gd name="T13" fmla="*/ 179 h 609"/>
              <a:gd name="T14" fmla="*/ 27 w 577"/>
              <a:gd name="T15" fmla="*/ 140 h 609"/>
              <a:gd name="T16" fmla="*/ 139 w 577"/>
              <a:gd name="T17" fmla="*/ 140 h 609"/>
              <a:gd name="T18" fmla="*/ 139 w 577"/>
              <a:gd name="T19" fmla="*/ 179 h 609"/>
              <a:gd name="T20" fmla="*/ 139 w 577"/>
              <a:gd name="T21" fmla="*/ 271 h 609"/>
              <a:gd name="T22" fmla="*/ 27 w 577"/>
              <a:gd name="T23" fmla="*/ 271 h 609"/>
              <a:gd name="T24" fmla="*/ 27 w 577"/>
              <a:gd name="T25" fmla="*/ 232 h 609"/>
              <a:gd name="T26" fmla="*/ 139 w 577"/>
              <a:gd name="T27" fmla="*/ 232 h 609"/>
              <a:gd name="T28" fmla="*/ 139 w 577"/>
              <a:gd name="T29" fmla="*/ 271 h 609"/>
              <a:gd name="T30" fmla="*/ 0 w 577"/>
              <a:gd name="T31" fmla="*/ 609 h 609"/>
              <a:gd name="T32" fmla="*/ 166 w 577"/>
              <a:gd name="T33" fmla="*/ 609 h 609"/>
              <a:gd name="T34" fmla="*/ 166 w 577"/>
              <a:gd name="T35" fmla="*/ 0 h 609"/>
              <a:gd name="T36" fmla="*/ 0 w 577"/>
              <a:gd name="T37" fmla="*/ 0 h 609"/>
              <a:gd name="T38" fmla="*/ 0 w 577"/>
              <a:gd name="T39" fmla="*/ 609 h 609"/>
              <a:gd name="T40" fmla="*/ 344 w 577"/>
              <a:gd name="T41" fmla="*/ 87 h 609"/>
              <a:gd name="T42" fmla="*/ 232 w 577"/>
              <a:gd name="T43" fmla="*/ 87 h 609"/>
              <a:gd name="T44" fmla="*/ 232 w 577"/>
              <a:gd name="T45" fmla="*/ 48 h 609"/>
              <a:gd name="T46" fmla="*/ 344 w 577"/>
              <a:gd name="T47" fmla="*/ 48 h 609"/>
              <a:gd name="T48" fmla="*/ 344 w 577"/>
              <a:gd name="T49" fmla="*/ 87 h 609"/>
              <a:gd name="T50" fmla="*/ 344 w 577"/>
              <a:gd name="T51" fmla="*/ 179 h 609"/>
              <a:gd name="T52" fmla="*/ 232 w 577"/>
              <a:gd name="T53" fmla="*/ 179 h 609"/>
              <a:gd name="T54" fmla="*/ 232 w 577"/>
              <a:gd name="T55" fmla="*/ 140 h 609"/>
              <a:gd name="T56" fmla="*/ 344 w 577"/>
              <a:gd name="T57" fmla="*/ 140 h 609"/>
              <a:gd name="T58" fmla="*/ 344 w 577"/>
              <a:gd name="T59" fmla="*/ 179 h 609"/>
              <a:gd name="T60" fmla="*/ 344 w 577"/>
              <a:gd name="T61" fmla="*/ 271 h 609"/>
              <a:gd name="T62" fmla="*/ 232 w 577"/>
              <a:gd name="T63" fmla="*/ 271 h 609"/>
              <a:gd name="T64" fmla="*/ 232 w 577"/>
              <a:gd name="T65" fmla="*/ 232 h 609"/>
              <a:gd name="T66" fmla="*/ 344 w 577"/>
              <a:gd name="T67" fmla="*/ 232 h 609"/>
              <a:gd name="T68" fmla="*/ 344 w 577"/>
              <a:gd name="T69" fmla="*/ 271 h 609"/>
              <a:gd name="T70" fmla="*/ 205 w 577"/>
              <a:gd name="T71" fmla="*/ 609 h 609"/>
              <a:gd name="T72" fmla="*/ 371 w 577"/>
              <a:gd name="T73" fmla="*/ 609 h 609"/>
              <a:gd name="T74" fmla="*/ 371 w 577"/>
              <a:gd name="T75" fmla="*/ 0 h 609"/>
              <a:gd name="T76" fmla="*/ 205 w 577"/>
              <a:gd name="T77" fmla="*/ 0 h 609"/>
              <a:gd name="T78" fmla="*/ 205 w 577"/>
              <a:gd name="T79" fmla="*/ 609 h 609"/>
              <a:gd name="T80" fmla="*/ 549 w 577"/>
              <a:gd name="T81" fmla="*/ 87 h 609"/>
              <a:gd name="T82" fmla="*/ 437 w 577"/>
              <a:gd name="T83" fmla="*/ 87 h 609"/>
              <a:gd name="T84" fmla="*/ 437 w 577"/>
              <a:gd name="T85" fmla="*/ 48 h 609"/>
              <a:gd name="T86" fmla="*/ 549 w 577"/>
              <a:gd name="T87" fmla="*/ 48 h 609"/>
              <a:gd name="T88" fmla="*/ 549 w 577"/>
              <a:gd name="T89" fmla="*/ 87 h 609"/>
              <a:gd name="T90" fmla="*/ 549 w 577"/>
              <a:gd name="T91" fmla="*/ 179 h 609"/>
              <a:gd name="T92" fmla="*/ 437 w 577"/>
              <a:gd name="T93" fmla="*/ 179 h 609"/>
              <a:gd name="T94" fmla="*/ 437 w 577"/>
              <a:gd name="T95" fmla="*/ 140 h 609"/>
              <a:gd name="T96" fmla="*/ 549 w 577"/>
              <a:gd name="T97" fmla="*/ 140 h 609"/>
              <a:gd name="T98" fmla="*/ 549 w 577"/>
              <a:gd name="T99" fmla="*/ 179 h 609"/>
              <a:gd name="T100" fmla="*/ 549 w 577"/>
              <a:gd name="T101" fmla="*/ 271 h 609"/>
              <a:gd name="T102" fmla="*/ 437 w 577"/>
              <a:gd name="T103" fmla="*/ 271 h 609"/>
              <a:gd name="T104" fmla="*/ 437 w 577"/>
              <a:gd name="T105" fmla="*/ 232 h 609"/>
              <a:gd name="T106" fmla="*/ 549 w 577"/>
              <a:gd name="T107" fmla="*/ 232 h 609"/>
              <a:gd name="T108" fmla="*/ 549 w 577"/>
              <a:gd name="T109" fmla="*/ 271 h 609"/>
              <a:gd name="T110" fmla="*/ 410 w 577"/>
              <a:gd name="T111" fmla="*/ 609 h 609"/>
              <a:gd name="T112" fmla="*/ 577 w 577"/>
              <a:gd name="T113" fmla="*/ 609 h 609"/>
              <a:gd name="T114" fmla="*/ 577 w 577"/>
              <a:gd name="T115" fmla="*/ 0 h 609"/>
              <a:gd name="T116" fmla="*/ 410 w 577"/>
              <a:gd name="T117" fmla="*/ 0 h 609"/>
              <a:gd name="T118" fmla="*/ 410 w 577"/>
              <a:gd name="T119" fmla="*/ 609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7" h="609">
                <a:moveTo>
                  <a:pt x="139" y="87"/>
                </a:moveTo>
                <a:lnTo>
                  <a:pt x="27" y="87"/>
                </a:lnTo>
                <a:lnTo>
                  <a:pt x="27" y="48"/>
                </a:lnTo>
                <a:lnTo>
                  <a:pt x="139" y="48"/>
                </a:lnTo>
                <a:lnTo>
                  <a:pt x="139" y="87"/>
                </a:lnTo>
                <a:close/>
                <a:moveTo>
                  <a:pt x="139" y="179"/>
                </a:moveTo>
                <a:lnTo>
                  <a:pt x="27" y="179"/>
                </a:lnTo>
                <a:lnTo>
                  <a:pt x="27" y="140"/>
                </a:lnTo>
                <a:lnTo>
                  <a:pt x="139" y="140"/>
                </a:lnTo>
                <a:lnTo>
                  <a:pt x="139" y="179"/>
                </a:lnTo>
                <a:close/>
                <a:moveTo>
                  <a:pt x="139" y="271"/>
                </a:moveTo>
                <a:lnTo>
                  <a:pt x="27" y="271"/>
                </a:lnTo>
                <a:lnTo>
                  <a:pt x="27" y="232"/>
                </a:lnTo>
                <a:lnTo>
                  <a:pt x="139" y="232"/>
                </a:lnTo>
                <a:lnTo>
                  <a:pt x="139" y="271"/>
                </a:lnTo>
                <a:close/>
                <a:moveTo>
                  <a:pt x="0" y="609"/>
                </a:moveTo>
                <a:lnTo>
                  <a:pt x="166" y="609"/>
                </a:lnTo>
                <a:lnTo>
                  <a:pt x="166" y="0"/>
                </a:lnTo>
                <a:lnTo>
                  <a:pt x="0" y="0"/>
                </a:lnTo>
                <a:lnTo>
                  <a:pt x="0" y="609"/>
                </a:lnTo>
                <a:close/>
                <a:moveTo>
                  <a:pt x="344" y="87"/>
                </a:moveTo>
                <a:lnTo>
                  <a:pt x="232" y="87"/>
                </a:lnTo>
                <a:lnTo>
                  <a:pt x="232" y="48"/>
                </a:lnTo>
                <a:lnTo>
                  <a:pt x="344" y="48"/>
                </a:lnTo>
                <a:lnTo>
                  <a:pt x="344" y="87"/>
                </a:lnTo>
                <a:close/>
                <a:moveTo>
                  <a:pt x="344" y="179"/>
                </a:moveTo>
                <a:lnTo>
                  <a:pt x="232" y="179"/>
                </a:lnTo>
                <a:lnTo>
                  <a:pt x="232" y="140"/>
                </a:lnTo>
                <a:lnTo>
                  <a:pt x="344" y="140"/>
                </a:lnTo>
                <a:lnTo>
                  <a:pt x="344" y="179"/>
                </a:lnTo>
                <a:close/>
                <a:moveTo>
                  <a:pt x="344" y="271"/>
                </a:moveTo>
                <a:lnTo>
                  <a:pt x="232" y="271"/>
                </a:lnTo>
                <a:lnTo>
                  <a:pt x="232" y="232"/>
                </a:lnTo>
                <a:lnTo>
                  <a:pt x="344" y="232"/>
                </a:lnTo>
                <a:lnTo>
                  <a:pt x="344" y="271"/>
                </a:lnTo>
                <a:close/>
                <a:moveTo>
                  <a:pt x="205" y="609"/>
                </a:moveTo>
                <a:lnTo>
                  <a:pt x="371" y="609"/>
                </a:lnTo>
                <a:lnTo>
                  <a:pt x="371" y="0"/>
                </a:lnTo>
                <a:lnTo>
                  <a:pt x="205" y="0"/>
                </a:lnTo>
                <a:lnTo>
                  <a:pt x="205" y="609"/>
                </a:lnTo>
                <a:close/>
                <a:moveTo>
                  <a:pt x="549" y="87"/>
                </a:moveTo>
                <a:lnTo>
                  <a:pt x="437" y="87"/>
                </a:lnTo>
                <a:lnTo>
                  <a:pt x="437" y="48"/>
                </a:lnTo>
                <a:lnTo>
                  <a:pt x="549" y="48"/>
                </a:lnTo>
                <a:lnTo>
                  <a:pt x="549" y="87"/>
                </a:lnTo>
                <a:close/>
                <a:moveTo>
                  <a:pt x="549" y="179"/>
                </a:moveTo>
                <a:lnTo>
                  <a:pt x="437" y="179"/>
                </a:lnTo>
                <a:lnTo>
                  <a:pt x="437" y="140"/>
                </a:lnTo>
                <a:lnTo>
                  <a:pt x="549" y="140"/>
                </a:lnTo>
                <a:lnTo>
                  <a:pt x="549" y="179"/>
                </a:lnTo>
                <a:close/>
                <a:moveTo>
                  <a:pt x="549" y="271"/>
                </a:moveTo>
                <a:lnTo>
                  <a:pt x="437" y="271"/>
                </a:lnTo>
                <a:lnTo>
                  <a:pt x="437" y="232"/>
                </a:lnTo>
                <a:lnTo>
                  <a:pt x="549" y="232"/>
                </a:lnTo>
                <a:lnTo>
                  <a:pt x="549" y="271"/>
                </a:lnTo>
                <a:close/>
                <a:moveTo>
                  <a:pt x="410" y="609"/>
                </a:moveTo>
                <a:lnTo>
                  <a:pt x="577" y="609"/>
                </a:lnTo>
                <a:lnTo>
                  <a:pt x="577" y="0"/>
                </a:lnTo>
                <a:lnTo>
                  <a:pt x="410" y="0"/>
                </a:lnTo>
                <a:lnTo>
                  <a:pt x="410" y="609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ED7D31"/>
              </a:solidFill>
              <a:cs typeface="Calibri" panose="020F050202020403020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400684" y="5186469"/>
            <a:ext cx="875277" cy="875277"/>
          </a:xfrm>
          <a:prstGeom prst="ellipse">
            <a:avLst/>
          </a:prstGeom>
          <a:solidFill>
            <a:srgbClr val="90C9D5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Calibri" panose="020F0502020204030204" charset="0"/>
            </a:endParaRPr>
          </a:p>
        </p:txBody>
      </p:sp>
      <p:sp>
        <p:nvSpPr>
          <p:cNvPr id="15" name="Freeform 36"/>
          <p:cNvSpPr>
            <a:spLocks noEditPoints="1"/>
          </p:cNvSpPr>
          <p:nvPr/>
        </p:nvSpPr>
        <p:spPr bwMode="auto">
          <a:xfrm>
            <a:off x="1607623" y="5425513"/>
            <a:ext cx="401991" cy="397187"/>
          </a:xfrm>
          <a:custGeom>
            <a:avLst/>
            <a:gdLst>
              <a:gd name="T0" fmla="*/ 553 w 612"/>
              <a:gd name="T1" fmla="*/ 521 h 605"/>
              <a:gd name="T2" fmla="*/ 490 w 612"/>
              <a:gd name="T3" fmla="*/ 521 h 605"/>
              <a:gd name="T4" fmla="*/ 590 w 612"/>
              <a:gd name="T5" fmla="*/ 58 h 605"/>
              <a:gd name="T6" fmla="*/ 508 w 612"/>
              <a:gd name="T7" fmla="*/ 0 h 605"/>
              <a:gd name="T8" fmla="*/ 288 w 612"/>
              <a:gd name="T9" fmla="*/ 196 h 605"/>
              <a:gd name="T10" fmla="*/ 256 w 612"/>
              <a:gd name="T11" fmla="*/ 241 h 605"/>
              <a:gd name="T12" fmla="*/ 229 w 612"/>
              <a:gd name="T13" fmla="*/ 254 h 605"/>
              <a:gd name="T14" fmla="*/ 232 w 612"/>
              <a:gd name="T15" fmla="*/ 338 h 605"/>
              <a:gd name="T16" fmla="*/ 55 w 612"/>
              <a:gd name="T17" fmla="*/ 492 h 605"/>
              <a:gd name="T18" fmla="*/ 35 w 612"/>
              <a:gd name="T19" fmla="*/ 605 h 605"/>
              <a:gd name="T20" fmla="*/ 127 w 612"/>
              <a:gd name="T21" fmla="*/ 513 h 605"/>
              <a:gd name="T22" fmla="*/ 271 w 612"/>
              <a:gd name="T23" fmla="*/ 377 h 605"/>
              <a:gd name="T24" fmla="*/ 352 w 612"/>
              <a:gd name="T25" fmla="*/ 377 h 605"/>
              <a:gd name="T26" fmla="*/ 375 w 612"/>
              <a:gd name="T27" fmla="*/ 326 h 605"/>
              <a:gd name="T28" fmla="*/ 410 w 612"/>
              <a:gd name="T29" fmla="*/ 319 h 605"/>
              <a:gd name="T30" fmla="*/ 590 w 612"/>
              <a:gd name="T31" fmla="*/ 58 h 605"/>
              <a:gd name="T32" fmla="*/ 239 w 612"/>
              <a:gd name="T33" fmla="*/ 197 h 605"/>
              <a:gd name="T34" fmla="*/ 246 w 612"/>
              <a:gd name="T35" fmla="*/ 190 h 605"/>
              <a:gd name="T36" fmla="*/ 266 w 612"/>
              <a:gd name="T37" fmla="*/ 171 h 605"/>
              <a:gd name="T38" fmla="*/ 131 w 612"/>
              <a:gd name="T39" fmla="*/ 1 h 605"/>
              <a:gd name="T40" fmla="*/ 171 w 612"/>
              <a:gd name="T41" fmla="*/ 97 h 605"/>
              <a:gd name="T42" fmla="*/ 13 w 612"/>
              <a:gd name="T43" fmla="*/ 118 h 605"/>
              <a:gd name="T44" fmla="*/ 141 w 612"/>
              <a:gd name="T45" fmla="*/ 272 h 605"/>
              <a:gd name="T46" fmla="*/ 185 w 612"/>
              <a:gd name="T47" fmla="*/ 263 h 605"/>
              <a:gd name="T48" fmla="*/ 221 w 612"/>
              <a:gd name="T49" fmla="*/ 215 h 605"/>
              <a:gd name="T50" fmla="*/ 409 w 612"/>
              <a:gd name="T51" fmla="*/ 368 h 605"/>
              <a:gd name="T52" fmla="*/ 376 w 612"/>
              <a:gd name="T53" fmla="*/ 401 h 605"/>
              <a:gd name="T54" fmla="*/ 451 w 612"/>
              <a:gd name="T55" fmla="*/ 529 h 605"/>
              <a:gd name="T56" fmla="*/ 529 w 612"/>
              <a:gd name="T57" fmla="*/ 605 h 605"/>
              <a:gd name="T58" fmla="*/ 597 w 612"/>
              <a:gd name="T59" fmla="*/ 502 h 605"/>
              <a:gd name="T60" fmla="*/ 427 w 612"/>
              <a:gd name="T61" fmla="*/ 350 h 605"/>
              <a:gd name="T62" fmla="*/ 401 w 612"/>
              <a:gd name="T63" fmla="*/ 352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12" h="605">
                <a:moveTo>
                  <a:pt x="522" y="490"/>
                </a:moveTo>
                <a:cubicBezTo>
                  <a:pt x="539" y="490"/>
                  <a:pt x="553" y="504"/>
                  <a:pt x="553" y="521"/>
                </a:cubicBezTo>
                <a:cubicBezTo>
                  <a:pt x="553" y="539"/>
                  <a:pt x="539" y="553"/>
                  <a:pt x="522" y="553"/>
                </a:cubicBezTo>
                <a:cubicBezTo>
                  <a:pt x="504" y="553"/>
                  <a:pt x="490" y="539"/>
                  <a:pt x="490" y="521"/>
                </a:cubicBezTo>
                <a:cubicBezTo>
                  <a:pt x="490" y="504"/>
                  <a:pt x="504" y="490"/>
                  <a:pt x="522" y="490"/>
                </a:cubicBezTo>
                <a:close/>
                <a:moveTo>
                  <a:pt x="590" y="58"/>
                </a:moveTo>
                <a:lnTo>
                  <a:pt x="548" y="17"/>
                </a:lnTo>
                <a:cubicBezTo>
                  <a:pt x="537" y="5"/>
                  <a:pt x="522" y="0"/>
                  <a:pt x="508" y="0"/>
                </a:cubicBezTo>
                <a:cubicBezTo>
                  <a:pt x="493" y="0"/>
                  <a:pt x="478" y="5"/>
                  <a:pt x="467" y="17"/>
                </a:cubicBezTo>
                <a:lnTo>
                  <a:pt x="288" y="196"/>
                </a:lnTo>
                <a:cubicBezTo>
                  <a:pt x="293" y="207"/>
                  <a:pt x="289" y="223"/>
                  <a:pt x="281" y="231"/>
                </a:cubicBezTo>
                <a:cubicBezTo>
                  <a:pt x="275" y="237"/>
                  <a:pt x="265" y="241"/>
                  <a:pt x="256" y="241"/>
                </a:cubicBezTo>
                <a:cubicBezTo>
                  <a:pt x="252" y="241"/>
                  <a:pt x="249" y="240"/>
                  <a:pt x="245" y="239"/>
                </a:cubicBezTo>
                <a:lnTo>
                  <a:pt x="229" y="254"/>
                </a:lnTo>
                <a:cubicBezTo>
                  <a:pt x="207" y="277"/>
                  <a:pt x="207" y="313"/>
                  <a:pt x="229" y="335"/>
                </a:cubicBezTo>
                <a:lnTo>
                  <a:pt x="232" y="338"/>
                </a:lnTo>
                <a:lnTo>
                  <a:pt x="92" y="478"/>
                </a:lnTo>
                <a:lnTo>
                  <a:pt x="55" y="492"/>
                </a:lnTo>
                <a:lnTo>
                  <a:pt x="0" y="570"/>
                </a:lnTo>
                <a:lnTo>
                  <a:pt x="35" y="605"/>
                </a:lnTo>
                <a:lnTo>
                  <a:pt x="113" y="551"/>
                </a:lnTo>
                <a:lnTo>
                  <a:pt x="127" y="513"/>
                </a:lnTo>
                <a:lnTo>
                  <a:pt x="267" y="373"/>
                </a:lnTo>
                <a:lnTo>
                  <a:pt x="271" y="377"/>
                </a:lnTo>
                <a:cubicBezTo>
                  <a:pt x="283" y="388"/>
                  <a:pt x="297" y="394"/>
                  <a:pt x="312" y="394"/>
                </a:cubicBezTo>
                <a:cubicBezTo>
                  <a:pt x="326" y="394"/>
                  <a:pt x="341" y="388"/>
                  <a:pt x="352" y="377"/>
                </a:cubicBezTo>
                <a:lnTo>
                  <a:pt x="368" y="361"/>
                </a:lnTo>
                <a:cubicBezTo>
                  <a:pt x="363" y="351"/>
                  <a:pt x="367" y="335"/>
                  <a:pt x="375" y="326"/>
                </a:cubicBezTo>
                <a:cubicBezTo>
                  <a:pt x="381" y="320"/>
                  <a:pt x="391" y="317"/>
                  <a:pt x="399" y="317"/>
                </a:cubicBezTo>
                <a:cubicBezTo>
                  <a:pt x="403" y="317"/>
                  <a:pt x="407" y="317"/>
                  <a:pt x="410" y="319"/>
                </a:cubicBezTo>
                <a:lnTo>
                  <a:pt x="590" y="139"/>
                </a:lnTo>
                <a:cubicBezTo>
                  <a:pt x="612" y="117"/>
                  <a:pt x="612" y="81"/>
                  <a:pt x="590" y="58"/>
                </a:cubicBezTo>
                <a:close/>
                <a:moveTo>
                  <a:pt x="221" y="215"/>
                </a:moveTo>
                <a:lnTo>
                  <a:pt x="239" y="197"/>
                </a:lnTo>
                <a:lnTo>
                  <a:pt x="255" y="206"/>
                </a:lnTo>
                <a:lnTo>
                  <a:pt x="246" y="190"/>
                </a:lnTo>
                <a:lnTo>
                  <a:pt x="264" y="172"/>
                </a:lnTo>
                <a:lnTo>
                  <a:pt x="266" y="171"/>
                </a:lnTo>
                <a:cubicBezTo>
                  <a:pt x="270" y="160"/>
                  <a:pt x="272" y="151"/>
                  <a:pt x="272" y="141"/>
                </a:cubicBezTo>
                <a:cubicBezTo>
                  <a:pt x="272" y="69"/>
                  <a:pt x="203" y="0"/>
                  <a:pt x="131" y="1"/>
                </a:cubicBezTo>
                <a:cubicBezTo>
                  <a:pt x="131" y="1"/>
                  <a:pt x="123" y="9"/>
                  <a:pt x="118" y="13"/>
                </a:cubicBezTo>
                <a:cubicBezTo>
                  <a:pt x="176" y="71"/>
                  <a:pt x="171" y="61"/>
                  <a:pt x="171" y="97"/>
                </a:cubicBezTo>
                <a:cubicBezTo>
                  <a:pt x="171" y="126"/>
                  <a:pt x="125" y="171"/>
                  <a:pt x="97" y="171"/>
                </a:cubicBezTo>
                <a:cubicBezTo>
                  <a:pt x="61" y="171"/>
                  <a:pt x="72" y="177"/>
                  <a:pt x="13" y="118"/>
                </a:cubicBezTo>
                <a:cubicBezTo>
                  <a:pt x="9" y="123"/>
                  <a:pt x="1" y="131"/>
                  <a:pt x="1" y="131"/>
                </a:cubicBezTo>
                <a:cubicBezTo>
                  <a:pt x="2" y="203"/>
                  <a:pt x="70" y="272"/>
                  <a:pt x="141" y="272"/>
                </a:cubicBezTo>
                <a:cubicBezTo>
                  <a:pt x="154" y="272"/>
                  <a:pt x="168" y="267"/>
                  <a:pt x="182" y="261"/>
                </a:cubicBezTo>
                <a:lnTo>
                  <a:pt x="185" y="263"/>
                </a:lnTo>
                <a:cubicBezTo>
                  <a:pt x="189" y="251"/>
                  <a:pt x="196" y="240"/>
                  <a:pt x="206" y="230"/>
                </a:cubicBezTo>
                <a:lnTo>
                  <a:pt x="221" y="215"/>
                </a:lnTo>
                <a:close/>
                <a:moveTo>
                  <a:pt x="401" y="352"/>
                </a:moveTo>
                <a:lnTo>
                  <a:pt x="409" y="368"/>
                </a:lnTo>
                <a:lnTo>
                  <a:pt x="392" y="385"/>
                </a:lnTo>
                <a:lnTo>
                  <a:pt x="376" y="401"/>
                </a:lnTo>
                <a:cubicBezTo>
                  <a:pt x="367" y="410"/>
                  <a:pt x="356" y="417"/>
                  <a:pt x="343" y="422"/>
                </a:cubicBezTo>
                <a:lnTo>
                  <a:pt x="451" y="529"/>
                </a:lnTo>
                <a:lnTo>
                  <a:pt x="502" y="597"/>
                </a:lnTo>
                <a:lnTo>
                  <a:pt x="529" y="605"/>
                </a:lnTo>
                <a:lnTo>
                  <a:pt x="604" y="529"/>
                </a:lnTo>
                <a:lnTo>
                  <a:pt x="597" y="502"/>
                </a:lnTo>
                <a:lnTo>
                  <a:pt x="529" y="451"/>
                </a:lnTo>
                <a:lnTo>
                  <a:pt x="427" y="350"/>
                </a:lnTo>
                <a:lnTo>
                  <a:pt x="417" y="360"/>
                </a:lnTo>
                <a:lnTo>
                  <a:pt x="401" y="352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ED7D31"/>
              </a:solidFill>
              <a:cs typeface="Calibri" panose="020F050202020403020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400684" y="2494770"/>
            <a:ext cx="875277" cy="875277"/>
          </a:xfrm>
          <a:prstGeom prst="ellipse">
            <a:avLst/>
          </a:prstGeom>
          <a:solidFill>
            <a:srgbClr val="90C9D5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Calibri" panose="020F0502020204030204" charset="0"/>
            </a:endParaRPr>
          </a:p>
        </p:txBody>
      </p:sp>
      <p:sp>
        <p:nvSpPr>
          <p:cNvPr id="17" name="Freeform 48"/>
          <p:cNvSpPr>
            <a:spLocks noEditPoints="1"/>
          </p:cNvSpPr>
          <p:nvPr/>
        </p:nvSpPr>
        <p:spPr bwMode="auto">
          <a:xfrm>
            <a:off x="1631847" y="2731787"/>
            <a:ext cx="411601" cy="393984"/>
          </a:xfrm>
          <a:custGeom>
            <a:avLst/>
            <a:gdLst>
              <a:gd name="T0" fmla="*/ 419 w 628"/>
              <a:gd name="T1" fmla="*/ 232 h 600"/>
              <a:gd name="T2" fmla="*/ 411 w 628"/>
              <a:gd name="T3" fmla="*/ 249 h 600"/>
              <a:gd name="T4" fmla="*/ 408 w 628"/>
              <a:gd name="T5" fmla="*/ 261 h 600"/>
              <a:gd name="T6" fmla="*/ 409 w 628"/>
              <a:gd name="T7" fmla="*/ 283 h 600"/>
              <a:gd name="T8" fmla="*/ 417 w 628"/>
              <a:gd name="T9" fmla="*/ 304 h 600"/>
              <a:gd name="T10" fmla="*/ 424 w 628"/>
              <a:gd name="T11" fmla="*/ 315 h 600"/>
              <a:gd name="T12" fmla="*/ 441 w 628"/>
              <a:gd name="T13" fmla="*/ 330 h 600"/>
              <a:gd name="T14" fmla="*/ 453 w 628"/>
              <a:gd name="T15" fmla="*/ 335 h 600"/>
              <a:gd name="T16" fmla="*/ 478 w 628"/>
              <a:gd name="T17" fmla="*/ 200 h 600"/>
              <a:gd name="T18" fmla="*/ 449 w 628"/>
              <a:gd name="T19" fmla="*/ 206 h 600"/>
              <a:gd name="T20" fmla="*/ 433 w 628"/>
              <a:gd name="T21" fmla="*/ 216 h 600"/>
              <a:gd name="T22" fmla="*/ 425 w 628"/>
              <a:gd name="T23" fmla="*/ 224 h 600"/>
              <a:gd name="T24" fmla="*/ 384 w 628"/>
              <a:gd name="T25" fmla="*/ 70 h 600"/>
              <a:gd name="T26" fmla="*/ 314 w 628"/>
              <a:gd name="T27" fmla="*/ 140 h 600"/>
              <a:gd name="T28" fmla="*/ 379 w 628"/>
              <a:gd name="T29" fmla="*/ 283 h 600"/>
              <a:gd name="T30" fmla="*/ 379 w 628"/>
              <a:gd name="T31" fmla="*/ 254 h 600"/>
              <a:gd name="T32" fmla="*/ 359 w 628"/>
              <a:gd name="T33" fmla="*/ 154 h 600"/>
              <a:gd name="T34" fmla="*/ 250 w 628"/>
              <a:gd name="T35" fmla="*/ 270 h 600"/>
              <a:gd name="T36" fmla="*/ 314 w 628"/>
              <a:gd name="T37" fmla="*/ 396 h 600"/>
              <a:gd name="T38" fmla="*/ 282 w 628"/>
              <a:gd name="T39" fmla="*/ 400 h 600"/>
              <a:gd name="T40" fmla="*/ 267 w 628"/>
              <a:gd name="T41" fmla="*/ 382 h 600"/>
              <a:gd name="T42" fmla="*/ 257 w 628"/>
              <a:gd name="T43" fmla="*/ 374 h 600"/>
              <a:gd name="T44" fmla="*/ 214 w 628"/>
              <a:gd name="T45" fmla="*/ 356 h 600"/>
              <a:gd name="T46" fmla="*/ 195 w 628"/>
              <a:gd name="T47" fmla="*/ 354 h 600"/>
              <a:gd name="T48" fmla="*/ 0 w 628"/>
              <a:gd name="T49" fmla="*/ 600 h 600"/>
              <a:gd name="T50" fmla="*/ 83 w 628"/>
              <a:gd name="T51" fmla="*/ 454 h 600"/>
              <a:gd name="T52" fmla="*/ 216 w 628"/>
              <a:gd name="T53" fmla="*/ 454 h 600"/>
              <a:gd name="T54" fmla="*/ 301 w 628"/>
              <a:gd name="T55" fmla="*/ 600 h 600"/>
              <a:gd name="T56" fmla="*/ 282 w 628"/>
              <a:gd name="T57" fmla="*/ 400 h 600"/>
              <a:gd name="T58" fmla="*/ 433 w 628"/>
              <a:gd name="T59" fmla="*/ 354 h 600"/>
              <a:gd name="T60" fmla="*/ 413 w 628"/>
              <a:gd name="T61" fmla="*/ 356 h 600"/>
              <a:gd name="T62" fmla="*/ 361 w 628"/>
              <a:gd name="T63" fmla="*/ 382 h 600"/>
              <a:gd name="T64" fmla="*/ 353 w 628"/>
              <a:gd name="T65" fmla="*/ 391 h 600"/>
              <a:gd name="T66" fmla="*/ 389 w 628"/>
              <a:gd name="T67" fmla="*/ 600 h 600"/>
              <a:gd name="T68" fmla="*/ 410 w 628"/>
              <a:gd name="T69" fmla="*/ 600 h 600"/>
              <a:gd name="T70" fmla="*/ 564 w 628"/>
              <a:gd name="T71" fmla="*/ 454 h 600"/>
              <a:gd name="T72" fmla="*/ 628 w 628"/>
              <a:gd name="T73" fmla="*/ 460 h 600"/>
              <a:gd name="T74" fmla="*/ 151 w 628"/>
              <a:gd name="T75" fmla="*/ 340 h 600"/>
              <a:gd name="T76" fmla="*/ 186 w 628"/>
              <a:gd name="T77" fmla="*/ 330 h 600"/>
              <a:gd name="T78" fmla="*/ 196 w 628"/>
              <a:gd name="T79" fmla="*/ 323 h 600"/>
              <a:gd name="T80" fmla="*/ 216 w 628"/>
              <a:gd name="T81" fmla="*/ 295 h 600"/>
              <a:gd name="T82" fmla="*/ 219 w 628"/>
              <a:gd name="T83" fmla="*/ 281 h 600"/>
              <a:gd name="T84" fmla="*/ 219 w 628"/>
              <a:gd name="T85" fmla="*/ 258 h 600"/>
              <a:gd name="T86" fmla="*/ 214 w 628"/>
              <a:gd name="T87" fmla="*/ 241 h 600"/>
              <a:gd name="T88" fmla="*/ 208 w 628"/>
              <a:gd name="T89" fmla="*/ 231 h 600"/>
              <a:gd name="T90" fmla="*/ 195 w 628"/>
              <a:gd name="T91" fmla="*/ 217 h 600"/>
              <a:gd name="T92" fmla="*/ 186 w 628"/>
              <a:gd name="T93" fmla="*/ 210 h 600"/>
              <a:gd name="T94" fmla="*/ 151 w 628"/>
              <a:gd name="T95" fmla="*/ 200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28" h="600">
                <a:moveTo>
                  <a:pt x="425" y="224"/>
                </a:moveTo>
                <a:cubicBezTo>
                  <a:pt x="423" y="226"/>
                  <a:pt x="421" y="229"/>
                  <a:pt x="420" y="231"/>
                </a:cubicBezTo>
                <a:cubicBezTo>
                  <a:pt x="419" y="231"/>
                  <a:pt x="419" y="232"/>
                  <a:pt x="419" y="232"/>
                </a:cubicBezTo>
                <a:cubicBezTo>
                  <a:pt x="418" y="234"/>
                  <a:pt x="416" y="236"/>
                  <a:pt x="415" y="239"/>
                </a:cubicBezTo>
                <a:cubicBezTo>
                  <a:pt x="415" y="240"/>
                  <a:pt x="414" y="240"/>
                  <a:pt x="414" y="241"/>
                </a:cubicBezTo>
                <a:cubicBezTo>
                  <a:pt x="413" y="244"/>
                  <a:pt x="412" y="246"/>
                  <a:pt x="411" y="249"/>
                </a:cubicBezTo>
                <a:cubicBezTo>
                  <a:pt x="411" y="249"/>
                  <a:pt x="411" y="250"/>
                  <a:pt x="411" y="250"/>
                </a:cubicBezTo>
                <a:cubicBezTo>
                  <a:pt x="410" y="253"/>
                  <a:pt x="409" y="255"/>
                  <a:pt x="409" y="258"/>
                </a:cubicBezTo>
                <a:cubicBezTo>
                  <a:pt x="409" y="259"/>
                  <a:pt x="409" y="260"/>
                  <a:pt x="408" y="261"/>
                </a:cubicBezTo>
                <a:cubicBezTo>
                  <a:pt x="408" y="264"/>
                  <a:pt x="408" y="267"/>
                  <a:pt x="408" y="270"/>
                </a:cubicBezTo>
                <a:cubicBezTo>
                  <a:pt x="408" y="274"/>
                  <a:pt x="408" y="278"/>
                  <a:pt x="409" y="281"/>
                </a:cubicBezTo>
                <a:cubicBezTo>
                  <a:pt x="409" y="282"/>
                  <a:pt x="409" y="283"/>
                  <a:pt x="409" y="283"/>
                </a:cubicBezTo>
                <a:cubicBezTo>
                  <a:pt x="410" y="287"/>
                  <a:pt x="411" y="290"/>
                  <a:pt x="412" y="293"/>
                </a:cubicBezTo>
                <a:cubicBezTo>
                  <a:pt x="412" y="294"/>
                  <a:pt x="412" y="294"/>
                  <a:pt x="412" y="295"/>
                </a:cubicBezTo>
                <a:cubicBezTo>
                  <a:pt x="414" y="298"/>
                  <a:pt x="415" y="301"/>
                  <a:pt x="417" y="304"/>
                </a:cubicBezTo>
                <a:cubicBezTo>
                  <a:pt x="417" y="305"/>
                  <a:pt x="417" y="305"/>
                  <a:pt x="418" y="306"/>
                </a:cubicBezTo>
                <a:cubicBezTo>
                  <a:pt x="420" y="309"/>
                  <a:pt x="422" y="312"/>
                  <a:pt x="424" y="315"/>
                </a:cubicBezTo>
                <a:cubicBezTo>
                  <a:pt x="424" y="315"/>
                  <a:pt x="424" y="315"/>
                  <a:pt x="424" y="315"/>
                </a:cubicBezTo>
                <a:cubicBezTo>
                  <a:pt x="427" y="318"/>
                  <a:pt x="429" y="320"/>
                  <a:pt x="432" y="323"/>
                </a:cubicBezTo>
                <a:cubicBezTo>
                  <a:pt x="432" y="323"/>
                  <a:pt x="432" y="323"/>
                  <a:pt x="432" y="323"/>
                </a:cubicBezTo>
                <a:cubicBezTo>
                  <a:pt x="435" y="326"/>
                  <a:pt x="438" y="328"/>
                  <a:pt x="441" y="330"/>
                </a:cubicBezTo>
                <a:cubicBezTo>
                  <a:pt x="442" y="330"/>
                  <a:pt x="442" y="330"/>
                  <a:pt x="442" y="330"/>
                </a:cubicBezTo>
                <a:cubicBezTo>
                  <a:pt x="446" y="332"/>
                  <a:pt x="449" y="334"/>
                  <a:pt x="452" y="335"/>
                </a:cubicBezTo>
                <a:cubicBezTo>
                  <a:pt x="453" y="335"/>
                  <a:pt x="453" y="335"/>
                  <a:pt x="453" y="335"/>
                </a:cubicBezTo>
                <a:cubicBezTo>
                  <a:pt x="461" y="338"/>
                  <a:pt x="469" y="340"/>
                  <a:pt x="478" y="340"/>
                </a:cubicBezTo>
                <a:cubicBezTo>
                  <a:pt x="516" y="340"/>
                  <a:pt x="547" y="309"/>
                  <a:pt x="547" y="270"/>
                </a:cubicBezTo>
                <a:cubicBezTo>
                  <a:pt x="547" y="231"/>
                  <a:pt x="516" y="200"/>
                  <a:pt x="478" y="200"/>
                </a:cubicBezTo>
                <a:cubicBezTo>
                  <a:pt x="468" y="200"/>
                  <a:pt x="458" y="202"/>
                  <a:pt x="450" y="206"/>
                </a:cubicBezTo>
                <a:cubicBezTo>
                  <a:pt x="450" y="206"/>
                  <a:pt x="450" y="206"/>
                  <a:pt x="450" y="206"/>
                </a:cubicBezTo>
                <a:cubicBezTo>
                  <a:pt x="449" y="206"/>
                  <a:pt x="449" y="206"/>
                  <a:pt x="449" y="206"/>
                </a:cubicBezTo>
                <a:cubicBezTo>
                  <a:pt x="446" y="208"/>
                  <a:pt x="444" y="209"/>
                  <a:pt x="442" y="210"/>
                </a:cubicBezTo>
                <a:cubicBezTo>
                  <a:pt x="441" y="210"/>
                  <a:pt x="441" y="211"/>
                  <a:pt x="440" y="211"/>
                </a:cubicBezTo>
                <a:cubicBezTo>
                  <a:pt x="438" y="213"/>
                  <a:pt x="435" y="215"/>
                  <a:pt x="433" y="216"/>
                </a:cubicBezTo>
                <a:cubicBezTo>
                  <a:pt x="433" y="217"/>
                  <a:pt x="432" y="217"/>
                  <a:pt x="432" y="217"/>
                </a:cubicBezTo>
                <a:cubicBezTo>
                  <a:pt x="430" y="219"/>
                  <a:pt x="428" y="221"/>
                  <a:pt x="426" y="223"/>
                </a:cubicBezTo>
                <a:cubicBezTo>
                  <a:pt x="426" y="223"/>
                  <a:pt x="425" y="224"/>
                  <a:pt x="425" y="224"/>
                </a:cubicBezTo>
                <a:close/>
                <a:moveTo>
                  <a:pt x="314" y="140"/>
                </a:moveTo>
                <a:lnTo>
                  <a:pt x="314" y="140"/>
                </a:lnTo>
                <a:cubicBezTo>
                  <a:pt x="353" y="140"/>
                  <a:pt x="384" y="108"/>
                  <a:pt x="384" y="70"/>
                </a:cubicBezTo>
                <a:cubicBezTo>
                  <a:pt x="384" y="31"/>
                  <a:pt x="353" y="0"/>
                  <a:pt x="314" y="0"/>
                </a:cubicBezTo>
                <a:cubicBezTo>
                  <a:pt x="275" y="0"/>
                  <a:pt x="244" y="31"/>
                  <a:pt x="244" y="70"/>
                </a:cubicBezTo>
                <a:cubicBezTo>
                  <a:pt x="244" y="108"/>
                  <a:pt x="275" y="140"/>
                  <a:pt x="314" y="140"/>
                </a:cubicBezTo>
                <a:close/>
                <a:moveTo>
                  <a:pt x="379" y="336"/>
                </a:moveTo>
                <a:lnTo>
                  <a:pt x="379" y="336"/>
                </a:lnTo>
                <a:lnTo>
                  <a:pt x="379" y="283"/>
                </a:lnTo>
                <a:cubicBezTo>
                  <a:pt x="379" y="279"/>
                  <a:pt x="378" y="274"/>
                  <a:pt x="378" y="270"/>
                </a:cubicBezTo>
                <a:cubicBezTo>
                  <a:pt x="378" y="266"/>
                  <a:pt x="379" y="262"/>
                  <a:pt x="379" y="257"/>
                </a:cubicBezTo>
                <a:lnTo>
                  <a:pt x="379" y="254"/>
                </a:lnTo>
                <a:lnTo>
                  <a:pt x="380" y="254"/>
                </a:lnTo>
                <a:cubicBezTo>
                  <a:pt x="385" y="223"/>
                  <a:pt x="404" y="197"/>
                  <a:pt x="431" y="183"/>
                </a:cubicBezTo>
                <a:cubicBezTo>
                  <a:pt x="412" y="165"/>
                  <a:pt x="387" y="154"/>
                  <a:pt x="359" y="154"/>
                </a:cubicBezTo>
                <a:lnTo>
                  <a:pt x="269" y="154"/>
                </a:lnTo>
                <a:cubicBezTo>
                  <a:pt x="241" y="154"/>
                  <a:pt x="216" y="165"/>
                  <a:pt x="197" y="183"/>
                </a:cubicBezTo>
                <a:cubicBezTo>
                  <a:pt x="228" y="199"/>
                  <a:pt x="250" y="232"/>
                  <a:pt x="250" y="270"/>
                </a:cubicBezTo>
                <a:cubicBezTo>
                  <a:pt x="250" y="278"/>
                  <a:pt x="249" y="285"/>
                  <a:pt x="247" y="293"/>
                </a:cubicBezTo>
                <a:lnTo>
                  <a:pt x="247" y="335"/>
                </a:lnTo>
                <a:cubicBezTo>
                  <a:pt x="276" y="347"/>
                  <a:pt x="299" y="369"/>
                  <a:pt x="314" y="396"/>
                </a:cubicBezTo>
                <a:cubicBezTo>
                  <a:pt x="328" y="369"/>
                  <a:pt x="352" y="348"/>
                  <a:pt x="379" y="336"/>
                </a:cubicBezTo>
                <a:close/>
                <a:moveTo>
                  <a:pt x="282" y="400"/>
                </a:moveTo>
                <a:lnTo>
                  <a:pt x="282" y="400"/>
                </a:lnTo>
                <a:cubicBezTo>
                  <a:pt x="280" y="397"/>
                  <a:pt x="278" y="394"/>
                  <a:pt x="275" y="391"/>
                </a:cubicBezTo>
                <a:cubicBezTo>
                  <a:pt x="275" y="390"/>
                  <a:pt x="274" y="390"/>
                  <a:pt x="274" y="390"/>
                </a:cubicBezTo>
                <a:cubicBezTo>
                  <a:pt x="272" y="387"/>
                  <a:pt x="270" y="385"/>
                  <a:pt x="267" y="382"/>
                </a:cubicBezTo>
                <a:cubicBezTo>
                  <a:pt x="267" y="382"/>
                  <a:pt x="266" y="382"/>
                  <a:pt x="266" y="381"/>
                </a:cubicBezTo>
                <a:cubicBezTo>
                  <a:pt x="263" y="379"/>
                  <a:pt x="261" y="377"/>
                  <a:pt x="258" y="375"/>
                </a:cubicBezTo>
                <a:cubicBezTo>
                  <a:pt x="257" y="374"/>
                  <a:pt x="257" y="374"/>
                  <a:pt x="257" y="374"/>
                </a:cubicBezTo>
                <a:cubicBezTo>
                  <a:pt x="247" y="367"/>
                  <a:pt x="237" y="362"/>
                  <a:pt x="225" y="359"/>
                </a:cubicBezTo>
                <a:cubicBezTo>
                  <a:pt x="223" y="358"/>
                  <a:pt x="220" y="357"/>
                  <a:pt x="218" y="357"/>
                </a:cubicBezTo>
                <a:cubicBezTo>
                  <a:pt x="217" y="356"/>
                  <a:pt x="215" y="356"/>
                  <a:pt x="214" y="356"/>
                </a:cubicBezTo>
                <a:cubicBezTo>
                  <a:pt x="212" y="356"/>
                  <a:pt x="210" y="355"/>
                  <a:pt x="208" y="355"/>
                </a:cubicBezTo>
                <a:cubicBezTo>
                  <a:pt x="207" y="355"/>
                  <a:pt x="206" y="355"/>
                  <a:pt x="205" y="355"/>
                </a:cubicBezTo>
                <a:cubicBezTo>
                  <a:pt x="202" y="354"/>
                  <a:pt x="199" y="354"/>
                  <a:pt x="195" y="354"/>
                </a:cubicBezTo>
                <a:lnTo>
                  <a:pt x="105" y="354"/>
                </a:lnTo>
                <a:cubicBezTo>
                  <a:pt x="47" y="354"/>
                  <a:pt x="0" y="401"/>
                  <a:pt x="0" y="460"/>
                </a:cubicBezTo>
                <a:lnTo>
                  <a:pt x="0" y="600"/>
                </a:lnTo>
                <a:lnTo>
                  <a:pt x="62" y="600"/>
                </a:lnTo>
                <a:lnTo>
                  <a:pt x="62" y="454"/>
                </a:lnTo>
                <a:lnTo>
                  <a:pt x="83" y="454"/>
                </a:lnTo>
                <a:lnTo>
                  <a:pt x="83" y="600"/>
                </a:lnTo>
                <a:lnTo>
                  <a:pt x="216" y="600"/>
                </a:lnTo>
                <a:lnTo>
                  <a:pt x="216" y="454"/>
                </a:lnTo>
                <a:lnTo>
                  <a:pt x="237" y="454"/>
                </a:lnTo>
                <a:lnTo>
                  <a:pt x="237" y="600"/>
                </a:lnTo>
                <a:lnTo>
                  <a:pt x="301" y="600"/>
                </a:lnTo>
                <a:lnTo>
                  <a:pt x="301" y="460"/>
                </a:lnTo>
                <a:cubicBezTo>
                  <a:pt x="301" y="437"/>
                  <a:pt x="294" y="417"/>
                  <a:pt x="282" y="400"/>
                </a:cubicBezTo>
                <a:cubicBezTo>
                  <a:pt x="282" y="400"/>
                  <a:pt x="282" y="400"/>
                  <a:pt x="282" y="400"/>
                </a:cubicBezTo>
                <a:close/>
                <a:moveTo>
                  <a:pt x="523" y="354"/>
                </a:moveTo>
                <a:lnTo>
                  <a:pt x="523" y="354"/>
                </a:lnTo>
                <a:lnTo>
                  <a:pt x="433" y="354"/>
                </a:lnTo>
                <a:cubicBezTo>
                  <a:pt x="429" y="354"/>
                  <a:pt x="426" y="354"/>
                  <a:pt x="423" y="355"/>
                </a:cubicBezTo>
                <a:cubicBezTo>
                  <a:pt x="422" y="355"/>
                  <a:pt x="421" y="355"/>
                  <a:pt x="420" y="355"/>
                </a:cubicBezTo>
                <a:cubicBezTo>
                  <a:pt x="418" y="355"/>
                  <a:pt x="415" y="356"/>
                  <a:pt x="413" y="356"/>
                </a:cubicBezTo>
                <a:cubicBezTo>
                  <a:pt x="412" y="356"/>
                  <a:pt x="411" y="356"/>
                  <a:pt x="410" y="357"/>
                </a:cubicBezTo>
                <a:cubicBezTo>
                  <a:pt x="408" y="357"/>
                  <a:pt x="405" y="358"/>
                  <a:pt x="403" y="358"/>
                </a:cubicBezTo>
                <a:cubicBezTo>
                  <a:pt x="387" y="363"/>
                  <a:pt x="373" y="371"/>
                  <a:pt x="361" y="382"/>
                </a:cubicBezTo>
                <a:cubicBezTo>
                  <a:pt x="361" y="382"/>
                  <a:pt x="361" y="382"/>
                  <a:pt x="361" y="383"/>
                </a:cubicBezTo>
                <a:cubicBezTo>
                  <a:pt x="358" y="385"/>
                  <a:pt x="356" y="388"/>
                  <a:pt x="353" y="390"/>
                </a:cubicBezTo>
                <a:cubicBezTo>
                  <a:pt x="353" y="390"/>
                  <a:pt x="353" y="391"/>
                  <a:pt x="353" y="391"/>
                </a:cubicBezTo>
                <a:cubicBezTo>
                  <a:pt x="337" y="409"/>
                  <a:pt x="327" y="433"/>
                  <a:pt x="327" y="460"/>
                </a:cubicBezTo>
                <a:lnTo>
                  <a:pt x="327" y="600"/>
                </a:lnTo>
                <a:lnTo>
                  <a:pt x="389" y="600"/>
                </a:lnTo>
                <a:lnTo>
                  <a:pt x="389" y="454"/>
                </a:lnTo>
                <a:lnTo>
                  <a:pt x="410" y="454"/>
                </a:lnTo>
                <a:lnTo>
                  <a:pt x="410" y="600"/>
                </a:lnTo>
                <a:lnTo>
                  <a:pt x="543" y="600"/>
                </a:lnTo>
                <a:lnTo>
                  <a:pt x="543" y="454"/>
                </a:lnTo>
                <a:lnTo>
                  <a:pt x="564" y="454"/>
                </a:lnTo>
                <a:lnTo>
                  <a:pt x="564" y="600"/>
                </a:lnTo>
                <a:lnTo>
                  <a:pt x="628" y="600"/>
                </a:lnTo>
                <a:lnTo>
                  <a:pt x="628" y="460"/>
                </a:lnTo>
                <a:cubicBezTo>
                  <a:pt x="628" y="401"/>
                  <a:pt x="581" y="354"/>
                  <a:pt x="523" y="354"/>
                </a:cubicBezTo>
                <a:close/>
                <a:moveTo>
                  <a:pt x="151" y="340"/>
                </a:moveTo>
                <a:lnTo>
                  <a:pt x="151" y="340"/>
                </a:lnTo>
                <a:cubicBezTo>
                  <a:pt x="159" y="340"/>
                  <a:pt x="167" y="338"/>
                  <a:pt x="175" y="335"/>
                </a:cubicBezTo>
                <a:cubicBezTo>
                  <a:pt x="175" y="335"/>
                  <a:pt x="175" y="335"/>
                  <a:pt x="176" y="335"/>
                </a:cubicBezTo>
                <a:cubicBezTo>
                  <a:pt x="179" y="334"/>
                  <a:pt x="183" y="332"/>
                  <a:pt x="186" y="330"/>
                </a:cubicBezTo>
                <a:cubicBezTo>
                  <a:pt x="186" y="330"/>
                  <a:pt x="186" y="330"/>
                  <a:pt x="186" y="330"/>
                </a:cubicBezTo>
                <a:cubicBezTo>
                  <a:pt x="190" y="328"/>
                  <a:pt x="193" y="326"/>
                  <a:pt x="196" y="323"/>
                </a:cubicBezTo>
                <a:cubicBezTo>
                  <a:pt x="196" y="323"/>
                  <a:pt x="196" y="323"/>
                  <a:pt x="196" y="323"/>
                </a:cubicBezTo>
                <a:cubicBezTo>
                  <a:pt x="202" y="318"/>
                  <a:pt x="206" y="312"/>
                  <a:pt x="210" y="306"/>
                </a:cubicBezTo>
                <a:cubicBezTo>
                  <a:pt x="211" y="305"/>
                  <a:pt x="211" y="305"/>
                  <a:pt x="211" y="304"/>
                </a:cubicBezTo>
                <a:cubicBezTo>
                  <a:pt x="213" y="301"/>
                  <a:pt x="214" y="298"/>
                  <a:pt x="216" y="295"/>
                </a:cubicBezTo>
                <a:cubicBezTo>
                  <a:pt x="216" y="294"/>
                  <a:pt x="216" y="294"/>
                  <a:pt x="216" y="293"/>
                </a:cubicBezTo>
                <a:cubicBezTo>
                  <a:pt x="217" y="290"/>
                  <a:pt x="218" y="287"/>
                  <a:pt x="219" y="283"/>
                </a:cubicBezTo>
                <a:cubicBezTo>
                  <a:pt x="219" y="282"/>
                  <a:pt x="219" y="282"/>
                  <a:pt x="219" y="281"/>
                </a:cubicBezTo>
                <a:cubicBezTo>
                  <a:pt x="220" y="278"/>
                  <a:pt x="220" y="274"/>
                  <a:pt x="220" y="270"/>
                </a:cubicBezTo>
                <a:cubicBezTo>
                  <a:pt x="220" y="267"/>
                  <a:pt x="220" y="264"/>
                  <a:pt x="220" y="261"/>
                </a:cubicBezTo>
                <a:cubicBezTo>
                  <a:pt x="219" y="260"/>
                  <a:pt x="219" y="259"/>
                  <a:pt x="219" y="258"/>
                </a:cubicBezTo>
                <a:cubicBezTo>
                  <a:pt x="219" y="255"/>
                  <a:pt x="218" y="252"/>
                  <a:pt x="217" y="250"/>
                </a:cubicBezTo>
                <a:cubicBezTo>
                  <a:pt x="217" y="249"/>
                  <a:pt x="217" y="249"/>
                  <a:pt x="217" y="249"/>
                </a:cubicBezTo>
                <a:cubicBezTo>
                  <a:pt x="216" y="246"/>
                  <a:pt x="215" y="244"/>
                  <a:pt x="214" y="241"/>
                </a:cubicBezTo>
                <a:cubicBezTo>
                  <a:pt x="214" y="240"/>
                  <a:pt x="213" y="240"/>
                  <a:pt x="213" y="239"/>
                </a:cubicBezTo>
                <a:cubicBezTo>
                  <a:pt x="212" y="236"/>
                  <a:pt x="210" y="234"/>
                  <a:pt x="209" y="231"/>
                </a:cubicBezTo>
                <a:lnTo>
                  <a:pt x="208" y="231"/>
                </a:lnTo>
                <a:cubicBezTo>
                  <a:pt x="207" y="229"/>
                  <a:pt x="205" y="226"/>
                  <a:pt x="203" y="224"/>
                </a:cubicBezTo>
                <a:cubicBezTo>
                  <a:pt x="203" y="224"/>
                  <a:pt x="202" y="223"/>
                  <a:pt x="202" y="223"/>
                </a:cubicBezTo>
                <a:cubicBezTo>
                  <a:pt x="200" y="221"/>
                  <a:pt x="198" y="219"/>
                  <a:pt x="195" y="217"/>
                </a:cubicBezTo>
                <a:cubicBezTo>
                  <a:pt x="195" y="217"/>
                  <a:pt x="195" y="217"/>
                  <a:pt x="195" y="216"/>
                </a:cubicBezTo>
                <a:cubicBezTo>
                  <a:pt x="193" y="215"/>
                  <a:pt x="190" y="213"/>
                  <a:pt x="188" y="211"/>
                </a:cubicBezTo>
                <a:cubicBezTo>
                  <a:pt x="187" y="211"/>
                  <a:pt x="187" y="210"/>
                  <a:pt x="186" y="210"/>
                </a:cubicBezTo>
                <a:cubicBezTo>
                  <a:pt x="184" y="209"/>
                  <a:pt x="181" y="207"/>
                  <a:pt x="179" y="206"/>
                </a:cubicBezTo>
                <a:cubicBezTo>
                  <a:pt x="179" y="206"/>
                  <a:pt x="178" y="206"/>
                  <a:pt x="178" y="206"/>
                </a:cubicBezTo>
                <a:cubicBezTo>
                  <a:pt x="170" y="202"/>
                  <a:pt x="160" y="200"/>
                  <a:pt x="151" y="200"/>
                </a:cubicBezTo>
                <a:cubicBezTo>
                  <a:pt x="112" y="200"/>
                  <a:pt x="81" y="231"/>
                  <a:pt x="81" y="270"/>
                </a:cubicBezTo>
                <a:cubicBezTo>
                  <a:pt x="81" y="309"/>
                  <a:pt x="112" y="340"/>
                  <a:pt x="151" y="34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ED7D31"/>
              </a:solidFill>
              <a:cs typeface="Calibri" panose="020F0502020204030204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260309" y="2494770"/>
            <a:ext cx="875277" cy="875277"/>
          </a:xfrm>
          <a:prstGeom prst="ellipse">
            <a:avLst/>
          </a:prstGeom>
          <a:solidFill>
            <a:srgbClr val="F3C9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Calibri" panose="020F0502020204030204" charset="0"/>
            </a:endParaRPr>
          </a:p>
        </p:txBody>
      </p:sp>
      <p:sp>
        <p:nvSpPr>
          <p:cNvPr id="19" name="Freeform 31"/>
          <p:cNvSpPr>
            <a:spLocks noEditPoints="1"/>
          </p:cNvSpPr>
          <p:nvPr/>
        </p:nvSpPr>
        <p:spPr bwMode="auto">
          <a:xfrm>
            <a:off x="6539392" y="2776432"/>
            <a:ext cx="317109" cy="398789"/>
          </a:xfrm>
          <a:custGeom>
            <a:avLst/>
            <a:gdLst>
              <a:gd name="T0" fmla="*/ 82 w 484"/>
              <a:gd name="T1" fmla="*/ 166 h 606"/>
              <a:gd name="T2" fmla="*/ 82 w 484"/>
              <a:gd name="T3" fmla="*/ 186 h 606"/>
              <a:gd name="T4" fmla="*/ 331 w 484"/>
              <a:gd name="T5" fmla="*/ 193 h 606"/>
              <a:gd name="T6" fmla="*/ 331 w 484"/>
              <a:gd name="T7" fmla="*/ 173 h 606"/>
              <a:gd name="T8" fmla="*/ 387 w 484"/>
              <a:gd name="T9" fmla="*/ 556 h 606"/>
              <a:gd name="T10" fmla="*/ 388 w 484"/>
              <a:gd name="T11" fmla="*/ 564 h 606"/>
              <a:gd name="T12" fmla="*/ 418 w 484"/>
              <a:gd name="T13" fmla="*/ 594 h 606"/>
              <a:gd name="T14" fmla="*/ 474 w 484"/>
              <a:gd name="T15" fmla="*/ 581 h 606"/>
              <a:gd name="T16" fmla="*/ 474 w 484"/>
              <a:gd name="T17" fmla="*/ 531 h 606"/>
              <a:gd name="T18" fmla="*/ 444 w 484"/>
              <a:gd name="T19" fmla="*/ 501 h 606"/>
              <a:gd name="T20" fmla="*/ 418 w 484"/>
              <a:gd name="T21" fmla="*/ 519 h 606"/>
              <a:gd name="T22" fmla="*/ 384 w 484"/>
              <a:gd name="T23" fmla="*/ 553 h 606"/>
              <a:gd name="T24" fmla="*/ 218 w 484"/>
              <a:gd name="T25" fmla="*/ 354 h 606"/>
              <a:gd name="T26" fmla="*/ 229 w 484"/>
              <a:gd name="T27" fmla="*/ 336 h 606"/>
              <a:gd name="T28" fmla="*/ 207 w 484"/>
              <a:gd name="T29" fmla="*/ 320 h 606"/>
              <a:gd name="T30" fmla="*/ 207 w 484"/>
              <a:gd name="T31" fmla="*/ 327 h 606"/>
              <a:gd name="T32" fmla="*/ 246 w 484"/>
              <a:gd name="T33" fmla="*/ 422 h 606"/>
              <a:gd name="T34" fmla="*/ 297 w 484"/>
              <a:gd name="T35" fmla="*/ 364 h 606"/>
              <a:gd name="T36" fmla="*/ 296 w 484"/>
              <a:gd name="T37" fmla="*/ 357 h 606"/>
              <a:gd name="T38" fmla="*/ 224 w 484"/>
              <a:gd name="T39" fmla="*/ 362 h 606"/>
              <a:gd name="T40" fmla="*/ 224 w 484"/>
              <a:gd name="T41" fmla="*/ 368 h 606"/>
              <a:gd name="T42" fmla="*/ 246 w 484"/>
              <a:gd name="T43" fmla="*/ 422 h 606"/>
              <a:gd name="T44" fmla="*/ 429 w 484"/>
              <a:gd name="T45" fmla="*/ 493 h 606"/>
              <a:gd name="T46" fmla="*/ 429 w 484"/>
              <a:gd name="T47" fmla="*/ 487 h 606"/>
              <a:gd name="T48" fmla="*/ 394 w 484"/>
              <a:gd name="T49" fmla="*/ 451 h 606"/>
              <a:gd name="T50" fmla="*/ 256 w 484"/>
              <a:gd name="T51" fmla="*/ 425 h 606"/>
              <a:gd name="T52" fmla="*/ 256 w 484"/>
              <a:gd name="T53" fmla="*/ 432 h 606"/>
              <a:gd name="T54" fmla="*/ 354 w 484"/>
              <a:gd name="T55" fmla="*/ 530 h 606"/>
              <a:gd name="T56" fmla="*/ 395 w 484"/>
              <a:gd name="T57" fmla="*/ 528 h 606"/>
              <a:gd name="T58" fmla="*/ 20 w 484"/>
              <a:gd name="T59" fmla="*/ 150 h 606"/>
              <a:gd name="T60" fmla="*/ 89 w 484"/>
              <a:gd name="T61" fmla="*/ 152 h 606"/>
              <a:gd name="T62" fmla="*/ 141 w 484"/>
              <a:gd name="T63" fmla="*/ 100 h 606"/>
              <a:gd name="T64" fmla="*/ 141 w 484"/>
              <a:gd name="T65" fmla="*/ 93 h 606"/>
              <a:gd name="T66" fmla="*/ 383 w 484"/>
              <a:gd name="T67" fmla="*/ 27 h 606"/>
              <a:gd name="T68" fmla="*/ 394 w 484"/>
              <a:gd name="T69" fmla="*/ 422 h 606"/>
              <a:gd name="T70" fmla="*/ 414 w 484"/>
              <a:gd name="T71" fmla="*/ 449 h 606"/>
              <a:gd name="T72" fmla="*/ 414 w 484"/>
              <a:gd name="T73" fmla="*/ 39 h 606"/>
              <a:gd name="T74" fmla="*/ 383 w 484"/>
              <a:gd name="T75" fmla="*/ 0 h 606"/>
              <a:gd name="T76" fmla="*/ 121 w 484"/>
              <a:gd name="T77" fmla="*/ 2 h 606"/>
              <a:gd name="T78" fmla="*/ 0 w 484"/>
              <a:gd name="T79" fmla="*/ 123 h 606"/>
              <a:gd name="T80" fmla="*/ 0 w 484"/>
              <a:gd name="T81" fmla="*/ 492 h 606"/>
              <a:gd name="T82" fmla="*/ 32 w 484"/>
              <a:gd name="T83" fmla="*/ 530 h 606"/>
              <a:gd name="T84" fmla="*/ 319 w 484"/>
              <a:gd name="T85" fmla="*/ 524 h 606"/>
              <a:gd name="T86" fmla="*/ 305 w 484"/>
              <a:gd name="T87" fmla="*/ 503 h 606"/>
              <a:gd name="T88" fmla="*/ 20 w 484"/>
              <a:gd name="T89" fmla="*/ 492 h 606"/>
              <a:gd name="T90" fmla="*/ 20 w 484"/>
              <a:gd name="T91" fmla="*/ 150 h 606"/>
              <a:gd name="T92" fmla="*/ 156 w 484"/>
              <a:gd name="T93" fmla="*/ 321 h 606"/>
              <a:gd name="T94" fmla="*/ 156 w 484"/>
              <a:gd name="T95" fmla="*/ 301 h 606"/>
              <a:gd name="T96" fmla="*/ 82 w 484"/>
              <a:gd name="T97" fmla="*/ 294 h 606"/>
              <a:gd name="T98" fmla="*/ 82 w 484"/>
              <a:gd name="T99" fmla="*/ 315 h 606"/>
              <a:gd name="T100" fmla="*/ 82 w 484"/>
              <a:gd name="T101" fmla="*/ 272 h 606"/>
              <a:gd name="T102" fmla="*/ 331 w 484"/>
              <a:gd name="T103" fmla="*/ 279 h 606"/>
              <a:gd name="T104" fmla="*/ 331 w 484"/>
              <a:gd name="T105" fmla="*/ 258 h 606"/>
              <a:gd name="T106" fmla="*/ 82 w 484"/>
              <a:gd name="T107" fmla="*/ 252 h 606"/>
              <a:gd name="T108" fmla="*/ 82 w 484"/>
              <a:gd name="T109" fmla="*/ 272 h 606"/>
              <a:gd name="T110" fmla="*/ 82 w 484"/>
              <a:gd name="T111" fmla="*/ 236 h 606"/>
              <a:gd name="T112" fmla="*/ 331 w 484"/>
              <a:gd name="T113" fmla="*/ 229 h 606"/>
              <a:gd name="T114" fmla="*/ 331 w 484"/>
              <a:gd name="T115" fmla="*/ 209 h 606"/>
              <a:gd name="T116" fmla="*/ 82 w 484"/>
              <a:gd name="T117" fmla="*/ 21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84" h="606">
                <a:moveTo>
                  <a:pt x="331" y="166"/>
                </a:moveTo>
                <a:lnTo>
                  <a:pt x="82" y="166"/>
                </a:lnTo>
                <a:lnTo>
                  <a:pt x="82" y="173"/>
                </a:lnTo>
                <a:lnTo>
                  <a:pt x="82" y="186"/>
                </a:lnTo>
                <a:lnTo>
                  <a:pt x="82" y="193"/>
                </a:lnTo>
                <a:lnTo>
                  <a:pt x="331" y="193"/>
                </a:lnTo>
                <a:lnTo>
                  <a:pt x="331" y="186"/>
                </a:lnTo>
                <a:lnTo>
                  <a:pt x="331" y="173"/>
                </a:lnTo>
                <a:lnTo>
                  <a:pt x="331" y="166"/>
                </a:lnTo>
                <a:close/>
                <a:moveTo>
                  <a:pt x="387" y="556"/>
                </a:moveTo>
                <a:lnTo>
                  <a:pt x="384" y="560"/>
                </a:lnTo>
                <a:lnTo>
                  <a:pt x="388" y="564"/>
                </a:lnTo>
                <a:lnTo>
                  <a:pt x="408" y="583"/>
                </a:lnTo>
                <a:lnTo>
                  <a:pt x="418" y="594"/>
                </a:lnTo>
                <a:cubicBezTo>
                  <a:pt x="430" y="606"/>
                  <a:pt x="450" y="606"/>
                  <a:pt x="462" y="594"/>
                </a:cubicBezTo>
                <a:lnTo>
                  <a:pt x="474" y="581"/>
                </a:lnTo>
                <a:cubicBezTo>
                  <a:pt x="481" y="575"/>
                  <a:pt x="484" y="565"/>
                  <a:pt x="483" y="556"/>
                </a:cubicBezTo>
                <a:cubicBezTo>
                  <a:pt x="484" y="547"/>
                  <a:pt x="481" y="538"/>
                  <a:pt x="474" y="531"/>
                </a:cubicBezTo>
                <a:lnTo>
                  <a:pt x="462" y="519"/>
                </a:lnTo>
                <a:lnTo>
                  <a:pt x="444" y="501"/>
                </a:lnTo>
                <a:lnTo>
                  <a:pt x="440" y="497"/>
                </a:lnTo>
                <a:lnTo>
                  <a:pt x="418" y="519"/>
                </a:lnTo>
                <a:lnTo>
                  <a:pt x="412" y="525"/>
                </a:lnTo>
                <a:lnTo>
                  <a:pt x="384" y="553"/>
                </a:lnTo>
                <a:lnTo>
                  <a:pt x="387" y="556"/>
                </a:lnTo>
                <a:close/>
                <a:moveTo>
                  <a:pt x="218" y="354"/>
                </a:moveTo>
                <a:lnTo>
                  <a:pt x="234" y="338"/>
                </a:lnTo>
                <a:lnTo>
                  <a:pt x="229" y="336"/>
                </a:lnTo>
                <a:lnTo>
                  <a:pt x="234" y="331"/>
                </a:lnTo>
                <a:lnTo>
                  <a:pt x="207" y="320"/>
                </a:lnTo>
                <a:lnTo>
                  <a:pt x="211" y="328"/>
                </a:lnTo>
                <a:lnTo>
                  <a:pt x="207" y="327"/>
                </a:lnTo>
                <a:lnTo>
                  <a:pt x="218" y="354"/>
                </a:lnTo>
                <a:close/>
                <a:moveTo>
                  <a:pt x="246" y="422"/>
                </a:moveTo>
                <a:lnTo>
                  <a:pt x="302" y="366"/>
                </a:lnTo>
                <a:lnTo>
                  <a:pt x="297" y="364"/>
                </a:lnTo>
                <a:lnTo>
                  <a:pt x="302" y="359"/>
                </a:lnTo>
                <a:lnTo>
                  <a:pt x="296" y="357"/>
                </a:lnTo>
                <a:lnTo>
                  <a:pt x="249" y="337"/>
                </a:lnTo>
                <a:lnTo>
                  <a:pt x="224" y="362"/>
                </a:lnTo>
                <a:lnTo>
                  <a:pt x="226" y="366"/>
                </a:lnTo>
                <a:lnTo>
                  <a:pt x="224" y="368"/>
                </a:lnTo>
                <a:lnTo>
                  <a:pt x="243" y="416"/>
                </a:lnTo>
                <a:lnTo>
                  <a:pt x="246" y="422"/>
                </a:lnTo>
                <a:close/>
                <a:moveTo>
                  <a:pt x="412" y="511"/>
                </a:moveTo>
                <a:lnTo>
                  <a:pt x="429" y="493"/>
                </a:lnTo>
                <a:lnTo>
                  <a:pt x="426" y="490"/>
                </a:lnTo>
                <a:lnTo>
                  <a:pt x="429" y="487"/>
                </a:lnTo>
                <a:lnTo>
                  <a:pt x="414" y="472"/>
                </a:lnTo>
                <a:lnTo>
                  <a:pt x="394" y="451"/>
                </a:lnTo>
                <a:lnTo>
                  <a:pt x="312" y="369"/>
                </a:lnTo>
                <a:lnTo>
                  <a:pt x="256" y="425"/>
                </a:lnTo>
                <a:lnTo>
                  <a:pt x="260" y="429"/>
                </a:lnTo>
                <a:lnTo>
                  <a:pt x="256" y="432"/>
                </a:lnTo>
                <a:lnTo>
                  <a:pt x="334" y="510"/>
                </a:lnTo>
                <a:lnTo>
                  <a:pt x="354" y="530"/>
                </a:lnTo>
                <a:lnTo>
                  <a:pt x="374" y="549"/>
                </a:lnTo>
                <a:lnTo>
                  <a:pt x="395" y="528"/>
                </a:lnTo>
                <a:lnTo>
                  <a:pt x="412" y="511"/>
                </a:lnTo>
                <a:close/>
                <a:moveTo>
                  <a:pt x="20" y="150"/>
                </a:moveTo>
                <a:lnTo>
                  <a:pt x="89" y="152"/>
                </a:lnTo>
                <a:lnTo>
                  <a:pt x="89" y="152"/>
                </a:lnTo>
                <a:lnTo>
                  <a:pt x="89" y="152"/>
                </a:lnTo>
                <a:cubicBezTo>
                  <a:pt x="118" y="152"/>
                  <a:pt x="141" y="129"/>
                  <a:pt x="141" y="100"/>
                </a:cubicBezTo>
                <a:lnTo>
                  <a:pt x="141" y="94"/>
                </a:lnTo>
                <a:lnTo>
                  <a:pt x="141" y="93"/>
                </a:lnTo>
                <a:lnTo>
                  <a:pt x="141" y="27"/>
                </a:lnTo>
                <a:lnTo>
                  <a:pt x="383" y="27"/>
                </a:lnTo>
                <a:cubicBezTo>
                  <a:pt x="389" y="27"/>
                  <a:pt x="394" y="32"/>
                  <a:pt x="394" y="38"/>
                </a:cubicBezTo>
                <a:lnTo>
                  <a:pt x="394" y="422"/>
                </a:lnTo>
                <a:lnTo>
                  <a:pt x="394" y="429"/>
                </a:lnTo>
                <a:lnTo>
                  <a:pt x="414" y="449"/>
                </a:lnTo>
                <a:lnTo>
                  <a:pt x="414" y="443"/>
                </a:lnTo>
                <a:lnTo>
                  <a:pt x="414" y="39"/>
                </a:lnTo>
                <a:lnTo>
                  <a:pt x="414" y="32"/>
                </a:lnTo>
                <a:cubicBezTo>
                  <a:pt x="414" y="14"/>
                  <a:pt x="400" y="0"/>
                  <a:pt x="383" y="0"/>
                </a:cubicBezTo>
                <a:lnTo>
                  <a:pt x="123" y="0"/>
                </a:lnTo>
                <a:lnTo>
                  <a:pt x="121" y="2"/>
                </a:lnTo>
                <a:lnTo>
                  <a:pt x="1" y="122"/>
                </a:lnTo>
                <a:lnTo>
                  <a:pt x="0" y="123"/>
                </a:lnTo>
                <a:lnTo>
                  <a:pt x="0" y="130"/>
                </a:lnTo>
                <a:lnTo>
                  <a:pt x="0" y="492"/>
                </a:lnTo>
                <a:lnTo>
                  <a:pt x="0" y="499"/>
                </a:lnTo>
                <a:cubicBezTo>
                  <a:pt x="0" y="516"/>
                  <a:pt x="14" y="530"/>
                  <a:pt x="32" y="530"/>
                </a:cubicBezTo>
                <a:lnTo>
                  <a:pt x="326" y="530"/>
                </a:lnTo>
                <a:lnTo>
                  <a:pt x="319" y="524"/>
                </a:lnTo>
                <a:lnTo>
                  <a:pt x="326" y="524"/>
                </a:lnTo>
                <a:lnTo>
                  <a:pt x="305" y="503"/>
                </a:lnTo>
                <a:lnTo>
                  <a:pt x="32" y="503"/>
                </a:lnTo>
                <a:cubicBezTo>
                  <a:pt x="25" y="503"/>
                  <a:pt x="21" y="498"/>
                  <a:pt x="20" y="492"/>
                </a:cubicBezTo>
                <a:lnTo>
                  <a:pt x="20" y="492"/>
                </a:lnTo>
                <a:lnTo>
                  <a:pt x="20" y="150"/>
                </a:lnTo>
                <a:close/>
                <a:moveTo>
                  <a:pt x="82" y="321"/>
                </a:moveTo>
                <a:lnTo>
                  <a:pt x="156" y="321"/>
                </a:lnTo>
                <a:lnTo>
                  <a:pt x="156" y="315"/>
                </a:lnTo>
                <a:lnTo>
                  <a:pt x="156" y="301"/>
                </a:lnTo>
                <a:lnTo>
                  <a:pt x="156" y="294"/>
                </a:lnTo>
                <a:lnTo>
                  <a:pt x="82" y="294"/>
                </a:lnTo>
                <a:lnTo>
                  <a:pt x="82" y="301"/>
                </a:lnTo>
                <a:lnTo>
                  <a:pt x="82" y="315"/>
                </a:lnTo>
                <a:lnTo>
                  <a:pt x="82" y="321"/>
                </a:lnTo>
                <a:close/>
                <a:moveTo>
                  <a:pt x="82" y="272"/>
                </a:moveTo>
                <a:lnTo>
                  <a:pt x="82" y="279"/>
                </a:lnTo>
                <a:lnTo>
                  <a:pt x="331" y="279"/>
                </a:lnTo>
                <a:lnTo>
                  <a:pt x="331" y="272"/>
                </a:lnTo>
                <a:lnTo>
                  <a:pt x="331" y="258"/>
                </a:lnTo>
                <a:lnTo>
                  <a:pt x="331" y="252"/>
                </a:lnTo>
                <a:lnTo>
                  <a:pt x="82" y="252"/>
                </a:lnTo>
                <a:lnTo>
                  <a:pt x="82" y="258"/>
                </a:lnTo>
                <a:lnTo>
                  <a:pt x="82" y="272"/>
                </a:lnTo>
                <a:close/>
                <a:moveTo>
                  <a:pt x="82" y="229"/>
                </a:moveTo>
                <a:lnTo>
                  <a:pt x="82" y="236"/>
                </a:lnTo>
                <a:lnTo>
                  <a:pt x="331" y="236"/>
                </a:lnTo>
                <a:lnTo>
                  <a:pt x="331" y="229"/>
                </a:lnTo>
                <a:lnTo>
                  <a:pt x="331" y="216"/>
                </a:lnTo>
                <a:lnTo>
                  <a:pt x="331" y="209"/>
                </a:lnTo>
                <a:lnTo>
                  <a:pt x="82" y="209"/>
                </a:lnTo>
                <a:lnTo>
                  <a:pt x="82" y="216"/>
                </a:lnTo>
                <a:lnTo>
                  <a:pt x="82" y="229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ED7D31"/>
              </a:solidFill>
              <a:cs typeface="Calibri" panose="020F0502020204030204" charset="0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6260309" y="5186469"/>
            <a:ext cx="875277" cy="875277"/>
          </a:xfrm>
          <a:prstGeom prst="ellipse">
            <a:avLst/>
          </a:prstGeom>
          <a:solidFill>
            <a:srgbClr val="F3C9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Calibri" panose="020F0502020204030204" charset="0"/>
            </a:endParaRPr>
          </a:p>
        </p:txBody>
      </p:sp>
      <p:sp>
        <p:nvSpPr>
          <p:cNvPr id="21" name="Freeform 44"/>
          <p:cNvSpPr>
            <a:spLocks noEditPoints="1"/>
          </p:cNvSpPr>
          <p:nvPr/>
        </p:nvSpPr>
        <p:spPr bwMode="auto">
          <a:xfrm>
            <a:off x="6512966" y="5425513"/>
            <a:ext cx="369961" cy="401992"/>
          </a:xfrm>
          <a:custGeom>
            <a:avLst/>
            <a:gdLst>
              <a:gd name="T0" fmla="*/ 38 w 566"/>
              <a:gd name="T1" fmla="*/ 38 h 613"/>
              <a:gd name="T2" fmla="*/ 151 w 566"/>
              <a:gd name="T3" fmla="*/ 37 h 613"/>
              <a:gd name="T4" fmla="*/ 271 w 566"/>
              <a:gd name="T5" fmla="*/ 5 h 613"/>
              <a:gd name="T6" fmla="*/ 283 w 566"/>
              <a:gd name="T7" fmla="*/ 0 h 613"/>
              <a:gd name="T8" fmla="*/ 294 w 566"/>
              <a:gd name="T9" fmla="*/ 5 h 613"/>
              <a:gd name="T10" fmla="*/ 415 w 566"/>
              <a:gd name="T11" fmla="*/ 37 h 613"/>
              <a:gd name="T12" fmla="*/ 528 w 566"/>
              <a:gd name="T13" fmla="*/ 38 h 613"/>
              <a:gd name="T14" fmla="*/ 566 w 566"/>
              <a:gd name="T15" fmla="*/ 33 h 613"/>
              <a:gd name="T16" fmla="*/ 566 w 566"/>
              <a:gd name="T17" fmla="*/ 76 h 613"/>
              <a:gd name="T18" fmla="*/ 486 w 566"/>
              <a:gd name="T19" fmla="*/ 464 h 613"/>
              <a:gd name="T20" fmla="*/ 291 w 566"/>
              <a:gd name="T21" fmla="*/ 611 h 613"/>
              <a:gd name="T22" fmla="*/ 283 w 566"/>
              <a:gd name="T23" fmla="*/ 613 h 613"/>
              <a:gd name="T24" fmla="*/ 275 w 566"/>
              <a:gd name="T25" fmla="*/ 611 h 613"/>
              <a:gd name="T26" fmla="*/ 80 w 566"/>
              <a:gd name="T27" fmla="*/ 464 h 613"/>
              <a:gd name="T28" fmla="*/ 0 w 566"/>
              <a:gd name="T29" fmla="*/ 76 h 613"/>
              <a:gd name="T30" fmla="*/ 0 w 566"/>
              <a:gd name="T31" fmla="*/ 33 h 613"/>
              <a:gd name="T32" fmla="*/ 38 w 566"/>
              <a:gd name="T33" fmla="*/ 38 h 613"/>
              <a:gd name="T34" fmla="*/ 283 w 566"/>
              <a:gd name="T35" fmla="*/ 312 h 613"/>
              <a:gd name="T36" fmla="*/ 283 w 566"/>
              <a:gd name="T37" fmla="*/ 312 h 613"/>
              <a:gd name="T38" fmla="*/ 472 w 566"/>
              <a:gd name="T39" fmla="*/ 312 h 613"/>
              <a:gd name="T40" fmla="*/ 496 w 566"/>
              <a:gd name="T41" fmla="*/ 117 h 613"/>
              <a:gd name="T42" fmla="*/ 407 w 566"/>
              <a:gd name="T43" fmla="*/ 113 h 613"/>
              <a:gd name="T44" fmla="*/ 283 w 566"/>
              <a:gd name="T45" fmla="*/ 81 h 613"/>
              <a:gd name="T46" fmla="*/ 283 w 566"/>
              <a:gd name="T47" fmla="*/ 312 h 613"/>
              <a:gd name="T48" fmla="*/ 283 w 566"/>
              <a:gd name="T49" fmla="*/ 535 h 613"/>
              <a:gd name="T50" fmla="*/ 283 w 566"/>
              <a:gd name="T51" fmla="*/ 535 h 613"/>
              <a:gd name="T52" fmla="*/ 283 w 566"/>
              <a:gd name="T53" fmla="*/ 312 h 613"/>
              <a:gd name="T54" fmla="*/ 94 w 566"/>
              <a:gd name="T55" fmla="*/ 312 h 613"/>
              <a:gd name="T56" fmla="*/ 137 w 566"/>
              <a:gd name="T57" fmla="*/ 423 h 613"/>
              <a:gd name="T58" fmla="*/ 283 w 566"/>
              <a:gd name="T59" fmla="*/ 535 h 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66" h="613">
                <a:moveTo>
                  <a:pt x="38" y="38"/>
                </a:moveTo>
                <a:cubicBezTo>
                  <a:pt x="74" y="43"/>
                  <a:pt x="112" y="42"/>
                  <a:pt x="151" y="37"/>
                </a:cubicBezTo>
                <a:cubicBezTo>
                  <a:pt x="190" y="32"/>
                  <a:pt x="230" y="21"/>
                  <a:pt x="271" y="5"/>
                </a:cubicBezTo>
                <a:lnTo>
                  <a:pt x="283" y="0"/>
                </a:lnTo>
                <a:lnTo>
                  <a:pt x="294" y="5"/>
                </a:lnTo>
                <a:cubicBezTo>
                  <a:pt x="336" y="21"/>
                  <a:pt x="376" y="32"/>
                  <a:pt x="415" y="37"/>
                </a:cubicBezTo>
                <a:cubicBezTo>
                  <a:pt x="454" y="42"/>
                  <a:pt x="491" y="43"/>
                  <a:pt x="528" y="38"/>
                </a:cubicBezTo>
                <a:lnTo>
                  <a:pt x="566" y="33"/>
                </a:lnTo>
                <a:lnTo>
                  <a:pt x="566" y="76"/>
                </a:lnTo>
                <a:cubicBezTo>
                  <a:pt x="564" y="260"/>
                  <a:pt x="534" y="382"/>
                  <a:pt x="486" y="464"/>
                </a:cubicBezTo>
                <a:cubicBezTo>
                  <a:pt x="436" y="550"/>
                  <a:pt x="368" y="591"/>
                  <a:pt x="291" y="611"/>
                </a:cubicBezTo>
                <a:lnTo>
                  <a:pt x="283" y="613"/>
                </a:lnTo>
                <a:lnTo>
                  <a:pt x="275" y="611"/>
                </a:lnTo>
                <a:cubicBezTo>
                  <a:pt x="198" y="591"/>
                  <a:pt x="130" y="550"/>
                  <a:pt x="80" y="464"/>
                </a:cubicBezTo>
                <a:cubicBezTo>
                  <a:pt x="32" y="382"/>
                  <a:pt x="2" y="260"/>
                  <a:pt x="0" y="76"/>
                </a:cubicBezTo>
                <a:lnTo>
                  <a:pt x="0" y="33"/>
                </a:lnTo>
                <a:lnTo>
                  <a:pt x="38" y="38"/>
                </a:lnTo>
                <a:close/>
                <a:moveTo>
                  <a:pt x="283" y="312"/>
                </a:moveTo>
                <a:lnTo>
                  <a:pt x="283" y="312"/>
                </a:lnTo>
                <a:lnTo>
                  <a:pt x="472" y="312"/>
                </a:lnTo>
                <a:cubicBezTo>
                  <a:pt x="485" y="259"/>
                  <a:pt x="493" y="195"/>
                  <a:pt x="496" y="117"/>
                </a:cubicBezTo>
                <a:cubicBezTo>
                  <a:pt x="467" y="119"/>
                  <a:pt x="437" y="117"/>
                  <a:pt x="407" y="113"/>
                </a:cubicBezTo>
                <a:cubicBezTo>
                  <a:pt x="367" y="108"/>
                  <a:pt x="325" y="97"/>
                  <a:pt x="283" y="81"/>
                </a:cubicBezTo>
                <a:lnTo>
                  <a:pt x="283" y="312"/>
                </a:lnTo>
                <a:close/>
                <a:moveTo>
                  <a:pt x="283" y="535"/>
                </a:moveTo>
                <a:lnTo>
                  <a:pt x="283" y="535"/>
                </a:lnTo>
                <a:lnTo>
                  <a:pt x="283" y="312"/>
                </a:lnTo>
                <a:lnTo>
                  <a:pt x="94" y="312"/>
                </a:lnTo>
                <a:cubicBezTo>
                  <a:pt x="105" y="357"/>
                  <a:pt x="120" y="393"/>
                  <a:pt x="137" y="423"/>
                </a:cubicBezTo>
                <a:cubicBezTo>
                  <a:pt x="174" y="486"/>
                  <a:pt x="225" y="518"/>
                  <a:pt x="283" y="535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ED7D31"/>
              </a:solidFill>
              <a:cs typeface="Calibri" panose="020F0502020204030204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6260309" y="3815053"/>
            <a:ext cx="875277" cy="875277"/>
          </a:xfrm>
          <a:prstGeom prst="ellipse">
            <a:avLst/>
          </a:prstGeom>
          <a:solidFill>
            <a:srgbClr val="90C9D5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Calibri" panose="020F0502020204030204" charset="0"/>
            </a:endParaRPr>
          </a:p>
        </p:txBody>
      </p:sp>
      <p:sp>
        <p:nvSpPr>
          <p:cNvPr id="23" name="Freeform 16"/>
          <p:cNvSpPr>
            <a:spLocks noEditPoints="1"/>
          </p:cNvSpPr>
          <p:nvPr/>
        </p:nvSpPr>
        <p:spPr bwMode="auto">
          <a:xfrm>
            <a:off x="6464675" y="4092457"/>
            <a:ext cx="466543" cy="372053"/>
          </a:xfrm>
          <a:custGeom>
            <a:avLst/>
            <a:gdLst>
              <a:gd name="T0" fmla="*/ 1238 w 1238"/>
              <a:gd name="T1" fmla="*/ 579 h 986"/>
              <a:gd name="T2" fmla="*/ 424 w 1238"/>
              <a:gd name="T3" fmla="*/ 579 h 986"/>
              <a:gd name="T4" fmla="*/ 443 w 1238"/>
              <a:gd name="T5" fmla="*/ 209 h 986"/>
              <a:gd name="T6" fmla="*/ 357 w 1238"/>
              <a:gd name="T7" fmla="*/ 223 h 986"/>
              <a:gd name="T8" fmla="*/ 329 w 1238"/>
              <a:gd name="T9" fmla="*/ 254 h 986"/>
              <a:gd name="T10" fmla="*/ 441 w 1238"/>
              <a:gd name="T11" fmla="*/ 316 h 986"/>
              <a:gd name="T12" fmla="*/ 311 w 1238"/>
              <a:gd name="T13" fmla="*/ 0 h 986"/>
              <a:gd name="T14" fmla="*/ 311 w 1238"/>
              <a:gd name="T15" fmla="*/ 620 h 986"/>
              <a:gd name="T16" fmla="*/ 367 w 1238"/>
              <a:gd name="T17" fmla="*/ 550 h 986"/>
              <a:gd name="T18" fmla="*/ 329 w 1238"/>
              <a:gd name="T19" fmla="*/ 473 h 986"/>
              <a:gd name="T20" fmla="*/ 295 w 1238"/>
              <a:gd name="T21" fmla="*/ 516 h 986"/>
              <a:gd name="T22" fmla="*/ 168 w 1238"/>
              <a:gd name="T23" fmla="*/ 370 h 986"/>
              <a:gd name="T24" fmla="*/ 295 w 1238"/>
              <a:gd name="T25" fmla="*/ 410 h 986"/>
              <a:gd name="T26" fmla="*/ 229 w 1238"/>
              <a:gd name="T27" fmla="*/ 307 h 986"/>
              <a:gd name="T28" fmla="*/ 295 w 1238"/>
              <a:gd name="T29" fmla="*/ 127 h 986"/>
              <a:gd name="T30" fmla="*/ 329 w 1238"/>
              <a:gd name="T31" fmla="*/ 104 h 986"/>
              <a:gd name="T32" fmla="*/ 443 w 1238"/>
              <a:gd name="T33" fmla="*/ 209 h 986"/>
              <a:gd name="T34" fmla="*/ 295 w 1238"/>
              <a:gd name="T35" fmla="*/ 186 h 986"/>
              <a:gd name="T36" fmla="*/ 295 w 1238"/>
              <a:gd name="T37" fmla="*/ 245 h 986"/>
              <a:gd name="T38" fmla="*/ 329 w 1238"/>
              <a:gd name="T39" fmla="*/ 413 h 986"/>
              <a:gd name="T40" fmla="*/ 357 w 1238"/>
              <a:gd name="T41" fmla="*/ 398 h 986"/>
              <a:gd name="T42" fmla="*/ 359 w 1238"/>
              <a:gd name="T43" fmla="*/ 356 h 986"/>
              <a:gd name="T44" fmla="*/ 329 w 1238"/>
              <a:gd name="T45" fmla="*/ 413 h 986"/>
              <a:gd name="T46" fmla="*/ 854 w 1238"/>
              <a:gd name="T47" fmla="*/ 713 h 986"/>
              <a:gd name="T48" fmla="*/ 904 w 1238"/>
              <a:gd name="T49" fmla="*/ 665 h 986"/>
              <a:gd name="T50" fmla="*/ 854 w 1238"/>
              <a:gd name="T51" fmla="*/ 617 h 986"/>
              <a:gd name="T52" fmla="*/ 810 w 1238"/>
              <a:gd name="T53" fmla="*/ 416 h 986"/>
              <a:gd name="T54" fmla="*/ 784 w 1238"/>
              <a:gd name="T55" fmla="*/ 477 h 986"/>
              <a:gd name="T56" fmla="*/ 810 w 1238"/>
              <a:gd name="T57" fmla="*/ 416 h 986"/>
              <a:gd name="T58" fmla="*/ 1004 w 1238"/>
              <a:gd name="T59" fmla="*/ 447 h 986"/>
              <a:gd name="T60" fmla="*/ 854 w 1238"/>
              <a:gd name="T61" fmla="*/ 418 h 986"/>
              <a:gd name="T62" fmla="*/ 977 w 1238"/>
              <a:gd name="T63" fmla="*/ 557 h 986"/>
              <a:gd name="T64" fmla="*/ 854 w 1238"/>
              <a:gd name="T65" fmla="*/ 792 h 986"/>
              <a:gd name="T66" fmla="*/ 810 w 1238"/>
              <a:gd name="T67" fmla="*/ 849 h 986"/>
              <a:gd name="T68" fmla="*/ 643 w 1238"/>
              <a:gd name="T69" fmla="*/ 658 h 986"/>
              <a:gd name="T70" fmla="*/ 810 w 1238"/>
              <a:gd name="T71" fmla="*/ 710 h 986"/>
              <a:gd name="T72" fmla="*/ 724 w 1238"/>
              <a:gd name="T73" fmla="*/ 575 h 986"/>
              <a:gd name="T74" fmla="*/ 810 w 1238"/>
              <a:gd name="T75" fmla="*/ 339 h 986"/>
              <a:gd name="T76" fmla="*/ 854 w 1238"/>
              <a:gd name="T77" fmla="*/ 309 h 986"/>
              <a:gd name="T78" fmla="*/ 1004 w 1238"/>
              <a:gd name="T79" fmla="*/ 447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38" h="986">
                <a:moveTo>
                  <a:pt x="831" y="172"/>
                </a:moveTo>
                <a:cubicBezTo>
                  <a:pt x="1055" y="172"/>
                  <a:pt x="1238" y="354"/>
                  <a:pt x="1238" y="579"/>
                </a:cubicBezTo>
                <a:cubicBezTo>
                  <a:pt x="1238" y="804"/>
                  <a:pt x="1055" y="986"/>
                  <a:pt x="831" y="986"/>
                </a:cubicBezTo>
                <a:cubicBezTo>
                  <a:pt x="606" y="986"/>
                  <a:pt x="424" y="804"/>
                  <a:pt x="424" y="579"/>
                </a:cubicBezTo>
                <a:cubicBezTo>
                  <a:pt x="424" y="354"/>
                  <a:pt x="606" y="172"/>
                  <a:pt x="831" y="172"/>
                </a:cubicBezTo>
                <a:close/>
                <a:moveTo>
                  <a:pt x="443" y="209"/>
                </a:moveTo>
                <a:lnTo>
                  <a:pt x="443" y="209"/>
                </a:lnTo>
                <a:lnTo>
                  <a:pt x="357" y="223"/>
                </a:lnTo>
                <a:cubicBezTo>
                  <a:pt x="350" y="204"/>
                  <a:pt x="346" y="197"/>
                  <a:pt x="329" y="187"/>
                </a:cubicBezTo>
                <a:lnTo>
                  <a:pt x="329" y="254"/>
                </a:lnTo>
                <a:cubicBezTo>
                  <a:pt x="375" y="266"/>
                  <a:pt x="406" y="279"/>
                  <a:pt x="422" y="293"/>
                </a:cubicBezTo>
                <a:cubicBezTo>
                  <a:pt x="430" y="300"/>
                  <a:pt x="436" y="308"/>
                  <a:pt x="441" y="316"/>
                </a:cubicBezTo>
                <a:cubicBezTo>
                  <a:pt x="480" y="260"/>
                  <a:pt x="533" y="215"/>
                  <a:pt x="594" y="185"/>
                </a:cubicBezTo>
                <a:cubicBezTo>
                  <a:pt x="546" y="76"/>
                  <a:pt x="437" y="0"/>
                  <a:pt x="311" y="0"/>
                </a:cubicBezTo>
                <a:cubicBezTo>
                  <a:pt x="139" y="0"/>
                  <a:pt x="0" y="139"/>
                  <a:pt x="0" y="310"/>
                </a:cubicBezTo>
                <a:cubicBezTo>
                  <a:pt x="0" y="481"/>
                  <a:pt x="139" y="620"/>
                  <a:pt x="311" y="620"/>
                </a:cubicBezTo>
                <a:cubicBezTo>
                  <a:pt x="331" y="620"/>
                  <a:pt x="352" y="618"/>
                  <a:pt x="372" y="614"/>
                </a:cubicBezTo>
                <a:cubicBezTo>
                  <a:pt x="368" y="593"/>
                  <a:pt x="367" y="572"/>
                  <a:pt x="367" y="550"/>
                </a:cubicBezTo>
                <a:cubicBezTo>
                  <a:pt x="367" y="521"/>
                  <a:pt x="370" y="493"/>
                  <a:pt x="376" y="465"/>
                </a:cubicBezTo>
                <a:cubicBezTo>
                  <a:pt x="361" y="470"/>
                  <a:pt x="345" y="472"/>
                  <a:pt x="329" y="473"/>
                </a:cubicBezTo>
                <a:lnTo>
                  <a:pt x="329" y="516"/>
                </a:lnTo>
                <a:lnTo>
                  <a:pt x="295" y="516"/>
                </a:lnTo>
                <a:lnTo>
                  <a:pt x="295" y="473"/>
                </a:lnTo>
                <a:cubicBezTo>
                  <a:pt x="226" y="467"/>
                  <a:pt x="180" y="440"/>
                  <a:pt x="168" y="370"/>
                </a:cubicBezTo>
                <a:lnTo>
                  <a:pt x="261" y="359"/>
                </a:lnTo>
                <a:cubicBezTo>
                  <a:pt x="265" y="385"/>
                  <a:pt x="271" y="398"/>
                  <a:pt x="295" y="410"/>
                </a:cubicBezTo>
                <a:lnTo>
                  <a:pt x="295" y="329"/>
                </a:lnTo>
                <a:cubicBezTo>
                  <a:pt x="264" y="320"/>
                  <a:pt x="242" y="313"/>
                  <a:pt x="229" y="307"/>
                </a:cubicBezTo>
                <a:cubicBezTo>
                  <a:pt x="173" y="279"/>
                  <a:pt x="166" y="200"/>
                  <a:pt x="210" y="157"/>
                </a:cubicBezTo>
                <a:cubicBezTo>
                  <a:pt x="229" y="139"/>
                  <a:pt x="257" y="129"/>
                  <a:pt x="295" y="127"/>
                </a:cubicBezTo>
                <a:lnTo>
                  <a:pt x="295" y="104"/>
                </a:lnTo>
                <a:lnTo>
                  <a:pt x="329" y="104"/>
                </a:lnTo>
                <a:lnTo>
                  <a:pt x="329" y="127"/>
                </a:lnTo>
                <a:cubicBezTo>
                  <a:pt x="384" y="130"/>
                  <a:pt x="430" y="151"/>
                  <a:pt x="443" y="209"/>
                </a:cubicBezTo>
                <a:close/>
                <a:moveTo>
                  <a:pt x="295" y="186"/>
                </a:moveTo>
                <a:lnTo>
                  <a:pt x="295" y="186"/>
                </a:lnTo>
                <a:cubicBezTo>
                  <a:pt x="274" y="193"/>
                  <a:pt x="259" y="212"/>
                  <a:pt x="275" y="233"/>
                </a:cubicBezTo>
                <a:cubicBezTo>
                  <a:pt x="279" y="238"/>
                  <a:pt x="285" y="242"/>
                  <a:pt x="295" y="245"/>
                </a:cubicBezTo>
                <a:lnTo>
                  <a:pt x="295" y="186"/>
                </a:lnTo>
                <a:close/>
                <a:moveTo>
                  <a:pt x="329" y="413"/>
                </a:moveTo>
                <a:lnTo>
                  <a:pt x="329" y="413"/>
                </a:lnTo>
                <a:cubicBezTo>
                  <a:pt x="342" y="410"/>
                  <a:pt x="351" y="405"/>
                  <a:pt x="357" y="398"/>
                </a:cubicBezTo>
                <a:cubicBezTo>
                  <a:pt x="363" y="392"/>
                  <a:pt x="366" y="384"/>
                  <a:pt x="366" y="376"/>
                </a:cubicBezTo>
                <a:cubicBezTo>
                  <a:pt x="366" y="368"/>
                  <a:pt x="364" y="362"/>
                  <a:pt x="359" y="356"/>
                </a:cubicBezTo>
                <a:cubicBezTo>
                  <a:pt x="354" y="350"/>
                  <a:pt x="344" y="344"/>
                  <a:pt x="329" y="339"/>
                </a:cubicBezTo>
                <a:lnTo>
                  <a:pt x="329" y="413"/>
                </a:lnTo>
                <a:close/>
                <a:moveTo>
                  <a:pt x="854" y="713"/>
                </a:moveTo>
                <a:lnTo>
                  <a:pt x="854" y="713"/>
                </a:lnTo>
                <a:cubicBezTo>
                  <a:pt x="871" y="710"/>
                  <a:pt x="884" y="703"/>
                  <a:pt x="892" y="695"/>
                </a:cubicBezTo>
                <a:cubicBezTo>
                  <a:pt x="900" y="686"/>
                  <a:pt x="904" y="676"/>
                  <a:pt x="904" y="665"/>
                </a:cubicBezTo>
                <a:cubicBezTo>
                  <a:pt x="904" y="656"/>
                  <a:pt x="901" y="647"/>
                  <a:pt x="894" y="639"/>
                </a:cubicBezTo>
                <a:cubicBezTo>
                  <a:pt x="887" y="631"/>
                  <a:pt x="874" y="624"/>
                  <a:pt x="854" y="617"/>
                </a:cubicBezTo>
                <a:lnTo>
                  <a:pt x="854" y="713"/>
                </a:lnTo>
                <a:close/>
                <a:moveTo>
                  <a:pt x="810" y="416"/>
                </a:moveTo>
                <a:lnTo>
                  <a:pt x="810" y="416"/>
                </a:lnTo>
                <a:cubicBezTo>
                  <a:pt x="783" y="426"/>
                  <a:pt x="763" y="451"/>
                  <a:pt x="784" y="477"/>
                </a:cubicBezTo>
                <a:cubicBezTo>
                  <a:pt x="789" y="484"/>
                  <a:pt x="798" y="489"/>
                  <a:pt x="810" y="494"/>
                </a:cubicBezTo>
                <a:lnTo>
                  <a:pt x="810" y="416"/>
                </a:lnTo>
                <a:close/>
                <a:moveTo>
                  <a:pt x="1004" y="447"/>
                </a:moveTo>
                <a:lnTo>
                  <a:pt x="1004" y="447"/>
                </a:lnTo>
                <a:lnTo>
                  <a:pt x="892" y="464"/>
                </a:lnTo>
                <a:cubicBezTo>
                  <a:pt x="883" y="440"/>
                  <a:pt x="877" y="430"/>
                  <a:pt x="854" y="418"/>
                </a:cubicBezTo>
                <a:lnTo>
                  <a:pt x="854" y="505"/>
                </a:lnTo>
                <a:cubicBezTo>
                  <a:pt x="916" y="521"/>
                  <a:pt x="956" y="539"/>
                  <a:pt x="977" y="557"/>
                </a:cubicBezTo>
                <a:cubicBezTo>
                  <a:pt x="1043" y="616"/>
                  <a:pt x="1024" y="719"/>
                  <a:pt x="953" y="765"/>
                </a:cubicBezTo>
                <a:cubicBezTo>
                  <a:pt x="925" y="783"/>
                  <a:pt x="892" y="791"/>
                  <a:pt x="854" y="792"/>
                </a:cubicBezTo>
                <a:lnTo>
                  <a:pt x="854" y="849"/>
                </a:lnTo>
                <a:lnTo>
                  <a:pt x="810" y="849"/>
                </a:lnTo>
                <a:lnTo>
                  <a:pt x="810" y="792"/>
                </a:lnTo>
                <a:cubicBezTo>
                  <a:pt x="720" y="784"/>
                  <a:pt x="660" y="750"/>
                  <a:pt x="643" y="658"/>
                </a:cubicBezTo>
                <a:lnTo>
                  <a:pt x="765" y="644"/>
                </a:lnTo>
                <a:cubicBezTo>
                  <a:pt x="772" y="677"/>
                  <a:pt x="779" y="695"/>
                  <a:pt x="810" y="710"/>
                </a:cubicBezTo>
                <a:lnTo>
                  <a:pt x="810" y="604"/>
                </a:lnTo>
                <a:cubicBezTo>
                  <a:pt x="770" y="593"/>
                  <a:pt x="741" y="583"/>
                  <a:pt x="724" y="575"/>
                </a:cubicBezTo>
                <a:cubicBezTo>
                  <a:pt x="650" y="539"/>
                  <a:pt x="641" y="434"/>
                  <a:pt x="699" y="379"/>
                </a:cubicBezTo>
                <a:cubicBezTo>
                  <a:pt x="724" y="355"/>
                  <a:pt x="761" y="341"/>
                  <a:pt x="810" y="339"/>
                </a:cubicBezTo>
                <a:lnTo>
                  <a:pt x="810" y="309"/>
                </a:lnTo>
                <a:lnTo>
                  <a:pt x="854" y="309"/>
                </a:lnTo>
                <a:lnTo>
                  <a:pt x="854" y="339"/>
                </a:lnTo>
                <a:cubicBezTo>
                  <a:pt x="927" y="343"/>
                  <a:pt x="987" y="370"/>
                  <a:pt x="1004" y="44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ED7D31"/>
              </a:solidFill>
              <a:cs typeface="Calibri" panose="020F050202020403020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431169" y="2602826"/>
            <a:ext cx="3212855" cy="67133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rPr>
              <a:t>The user can demonstrate on a projector or computer, or print the presentation and make it </a:t>
            </a:r>
            <a:r>
              <a: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rPr>
              <a:t>film</a:t>
            </a:r>
            <a:endParaRPr lang="en-US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charset="0"/>
              <a:ea typeface="+mj-ea"/>
              <a:cs typeface="Calibri" panose="020F050202020403020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431169" y="3911053"/>
            <a:ext cx="3212855" cy="67133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rPr>
              <a:t>The user can demonstrate on a projector or computer, or print the presentation and make it </a:t>
            </a:r>
            <a:r>
              <a: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rPr>
              <a:t>film</a:t>
            </a:r>
            <a:endParaRPr lang="en-US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charset="0"/>
              <a:ea typeface="+mj-ea"/>
              <a:cs typeface="Calibri" panose="020F050202020403020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442633" y="5288437"/>
            <a:ext cx="3212855" cy="67133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rPr>
              <a:t>The user can demonstrate on a projector or computer, or print the presentation and make it </a:t>
            </a:r>
            <a:r>
              <a: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rPr>
              <a:t>film</a:t>
            </a:r>
            <a:endParaRPr lang="en-US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charset="0"/>
              <a:ea typeface="+mj-ea"/>
              <a:cs typeface="Calibri" panose="020F050202020403020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414669" y="2602826"/>
            <a:ext cx="3212855" cy="67133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rPr>
              <a:t>The user can demonstrate on a projector or computer, or print the presentation and make it </a:t>
            </a:r>
            <a:r>
              <a: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rPr>
              <a:t>film</a:t>
            </a:r>
            <a:endParaRPr lang="en-US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charset="0"/>
              <a:ea typeface="+mj-ea"/>
              <a:cs typeface="Calibri" panose="020F050202020403020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414669" y="3911053"/>
            <a:ext cx="3212855" cy="67133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rPr>
              <a:t>The user can demonstrate on a projector or computer, or print the presentation and make it </a:t>
            </a:r>
            <a:r>
              <a: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rPr>
              <a:t>film</a:t>
            </a:r>
            <a:endParaRPr lang="en-US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charset="0"/>
              <a:ea typeface="+mj-ea"/>
              <a:cs typeface="Calibri" panose="020F050202020403020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426133" y="5288437"/>
            <a:ext cx="3212855" cy="67133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rPr>
              <a:t>The user can demonstrate on a projector or computer, or print the presentation and make it </a:t>
            </a:r>
            <a:r>
              <a: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rPr>
              <a:t>film</a:t>
            </a:r>
            <a:endParaRPr lang="en-US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charset="0"/>
              <a:ea typeface="+mj-ea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1"/>
          <a:srcRect r="43866" b="35615"/>
          <a:stretch>
            <a:fillRect/>
          </a:stretch>
        </p:blipFill>
        <p:spPr>
          <a:xfrm>
            <a:off x="469450" y="178474"/>
            <a:ext cx="2924382" cy="2107526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3012678" y="438021"/>
            <a:ext cx="60949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03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Title text addition</a:t>
            </a:r>
            <a:endParaRPr lang="zh-CN" altLang="en-US" sz="6000" b="1" dirty="0">
              <a:solidFill>
                <a:srgbClr val="03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/>
          <a:srcRect l="54783"/>
          <a:stretch>
            <a:fillRect/>
          </a:stretch>
        </p:blipFill>
        <p:spPr>
          <a:xfrm rot="5400000" flipH="1">
            <a:off x="9377519" y="-261480"/>
            <a:ext cx="2355628" cy="327333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627" y="1571307"/>
            <a:ext cx="5550547" cy="126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431169" y="-1799479"/>
            <a:ext cx="1182674" cy="1273318"/>
          </a:xfrm>
          <a:prstGeom prst="rect">
            <a:avLst/>
          </a:prstGeom>
          <a:solidFill>
            <a:srgbClr val="90C9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Calibri" panose="020F05020202040302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13843" y="-1799479"/>
            <a:ext cx="1182674" cy="1273318"/>
          </a:xfrm>
          <a:prstGeom prst="rect">
            <a:avLst/>
          </a:prstGeom>
          <a:solidFill>
            <a:srgbClr val="F3C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Calibri" panose="020F0502020204030204" charset="0"/>
            </a:endParaRPr>
          </a:p>
        </p:txBody>
      </p:sp>
      <p:sp>
        <p:nvSpPr>
          <p:cNvPr id="10" name="PA_任意多边形 5"/>
          <p:cNvSpPr/>
          <p:nvPr>
            <p:custDataLst>
              <p:tags r:id="rId3"/>
            </p:custDataLst>
          </p:nvPr>
        </p:nvSpPr>
        <p:spPr bwMode="auto">
          <a:xfrm>
            <a:off x="1904981" y="3574620"/>
            <a:ext cx="2255524" cy="1476520"/>
          </a:xfrm>
          <a:custGeom>
            <a:avLst/>
            <a:gdLst>
              <a:gd name="T0" fmla="*/ 3256 w 3324"/>
              <a:gd name="T1" fmla="*/ 470 h 2157"/>
              <a:gd name="T2" fmla="*/ 1880 w 3324"/>
              <a:gd name="T3" fmla="*/ 2056 h 2157"/>
              <a:gd name="T4" fmla="*/ 1880 w 3324"/>
              <a:gd name="T5" fmla="*/ 2056 h 2157"/>
              <a:gd name="T6" fmla="*/ 1663 w 3324"/>
              <a:gd name="T7" fmla="*/ 2157 h 2157"/>
              <a:gd name="T8" fmla="*/ 1451 w 3324"/>
              <a:gd name="T9" fmla="*/ 2062 h 2157"/>
              <a:gd name="T10" fmla="*/ 1450 w 3324"/>
              <a:gd name="T11" fmla="*/ 2062 h 2157"/>
              <a:gd name="T12" fmla="*/ 83 w 3324"/>
              <a:gd name="T13" fmla="*/ 485 h 2157"/>
              <a:gd name="T14" fmla="*/ 0 w 3324"/>
              <a:gd name="T15" fmla="*/ 284 h 2157"/>
              <a:gd name="T16" fmla="*/ 283 w 3324"/>
              <a:gd name="T17" fmla="*/ 0 h 2157"/>
              <a:gd name="T18" fmla="*/ 283 w 3324"/>
              <a:gd name="T19" fmla="*/ 0 h 2157"/>
              <a:gd name="T20" fmla="*/ 284 w 3324"/>
              <a:gd name="T21" fmla="*/ 0 h 2157"/>
              <a:gd name="T22" fmla="*/ 3039 w 3324"/>
              <a:gd name="T23" fmla="*/ 0 h 2157"/>
              <a:gd name="T24" fmla="*/ 3039 w 3324"/>
              <a:gd name="T25" fmla="*/ 0 h 2157"/>
              <a:gd name="T26" fmla="*/ 3040 w 3324"/>
              <a:gd name="T27" fmla="*/ 0 h 2157"/>
              <a:gd name="T28" fmla="*/ 3324 w 3324"/>
              <a:gd name="T29" fmla="*/ 284 h 2157"/>
              <a:gd name="T30" fmla="*/ 3256 w 3324"/>
              <a:gd name="T31" fmla="*/ 470 h 2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24" h="2157">
                <a:moveTo>
                  <a:pt x="3256" y="470"/>
                </a:moveTo>
                <a:lnTo>
                  <a:pt x="1880" y="2056"/>
                </a:lnTo>
                <a:lnTo>
                  <a:pt x="1880" y="2056"/>
                </a:lnTo>
                <a:cubicBezTo>
                  <a:pt x="1828" y="2118"/>
                  <a:pt x="1750" y="2157"/>
                  <a:pt x="1663" y="2157"/>
                </a:cubicBezTo>
                <a:cubicBezTo>
                  <a:pt x="1578" y="2157"/>
                  <a:pt x="1503" y="2120"/>
                  <a:pt x="1451" y="2062"/>
                </a:cubicBezTo>
                <a:lnTo>
                  <a:pt x="1450" y="2062"/>
                </a:lnTo>
                <a:lnTo>
                  <a:pt x="83" y="485"/>
                </a:lnTo>
                <a:cubicBezTo>
                  <a:pt x="32" y="433"/>
                  <a:pt x="0" y="363"/>
                  <a:pt x="0" y="284"/>
                </a:cubicBezTo>
                <a:cubicBezTo>
                  <a:pt x="0" y="128"/>
                  <a:pt x="127" y="1"/>
                  <a:pt x="283" y="0"/>
                </a:cubicBezTo>
                <a:lnTo>
                  <a:pt x="283" y="0"/>
                </a:lnTo>
                <a:lnTo>
                  <a:pt x="284" y="0"/>
                </a:lnTo>
                <a:lnTo>
                  <a:pt x="3039" y="0"/>
                </a:lnTo>
                <a:lnTo>
                  <a:pt x="3039" y="0"/>
                </a:lnTo>
                <a:lnTo>
                  <a:pt x="3040" y="0"/>
                </a:lnTo>
                <a:cubicBezTo>
                  <a:pt x="3197" y="0"/>
                  <a:pt x="3324" y="127"/>
                  <a:pt x="3324" y="284"/>
                </a:cubicBezTo>
                <a:cubicBezTo>
                  <a:pt x="3324" y="355"/>
                  <a:pt x="3299" y="420"/>
                  <a:pt x="3256" y="470"/>
                </a:cubicBezTo>
                <a:close/>
              </a:path>
            </a:pathLst>
          </a:custGeom>
          <a:solidFill>
            <a:srgbClr val="90C9D5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Calibri" panose="020F050202020403020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709623" y="3818476"/>
            <a:ext cx="646240" cy="532372"/>
            <a:chOff x="215901" y="1787525"/>
            <a:chExt cx="693738" cy="57150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4" name="PA_任意多边形 13"/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215901" y="1787525"/>
              <a:ext cx="693738" cy="571500"/>
            </a:xfrm>
            <a:custGeom>
              <a:avLst/>
              <a:gdLst>
                <a:gd name="T0" fmla="*/ 166 w 182"/>
                <a:gd name="T1" fmla="*/ 0 h 152"/>
                <a:gd name="T2" fmla="*/ 15 w 182"/>
                <a:gd name="T3" fmla="*/ 0 h 152"/>
                <a:gd name="T4" fmla="*/ 0 w 182"/>
                <a:gd name="T5" fmla="*/ 15 h 152"/>
                <a:gd name="T6" fmla="*/ 0 w 182"/>
                <a:gd name="T7" fmla="*/ 107 h 152"/>
                <a:gd name="T8" fmla="*/ 15 w 182"/>
                <a:gd name="T9" fmla="*/ 123 h 152"/>
                <a:gd name="T10" fmla="*/ 70 w 182"/>
                <a:gd name="T11" fmla="*/ 123 h 152"/>
                <a:gd name="T12" fmla="*/ 70 w 182"/>
                <a:gd name="T13" fmla="*/ 142 h 152"/>
                <a:gd name="T14" fmla="*/ 27 w 182"/>
                <a:gd name="T15" fmla="*/ 142 h 152"/>
                <a:gd name="T16" fmla="*/ 17 w 182"/>
                <a:gd name="T17" fmla="*/ 152 h 152"/>
                <a:gd name="T18" fmla="*/ 164 w 182"/>
                <a:gd name="T19" fmla="*/ 152 h 152"/>
                <a:gd name="T20" fmla="*/ 155 w 182"/>
                <a:gd name="T21" fmla="*/ 142 h 152"/>
                <a:gd name="T22" fmla="*/ 111 w 182"/>
                <a:gd name="T23" fmla="*/ 142 h 152"/>
                <a:gd name="T24" fmla="*/ 111 w 182"/>
                <a:gd name="T25" fmla="*/ 123 h 152"/>
                <a:gd name="T26" fmla="*/ 166 w 182"/>
                <a:gd name="T27" fmla="*/ 123 h 152"/>
                <a:gd name="T28" fmla="*/ 182 w 182"/>
                <a:gd name="T29" fmla="*/ 107 h 152"/>
                <a:gd name="T30" fmla="*/ 182 w 182"/>
                <a:gd name="T31" fmla="*/ 15 h 152"/>
                <a:gd name="T32" fmla="*/ 166 w 182"/>
                <a:gd name="T33" fmla="*/ 0 h 152"/>
                <a:gd name="T34" fmla="*/ 172 w 182"/>
                <a:gd name="T35" fmla="*/ 107 h 152"/>
                <a:gd name="T36" fmla="*/ 166 w 182"/>
                <a:gd name="T37" fmla="*/ 112 h 152"/>
                <a:gd name="T38" fmla="*/ 15 w 182"/>
                <a:gd name="T39" fmla="*/ 112 h 152"/>
                <a:gd name="T40" fmla="*/ 10 w 182"/>
                <a:gd name="T41" fmla="*/ 107 h 152"/>
                <a:gd name="T42" fmla="*/ 10 w 182"/>
                <a:gd name="T43" fmla="*/ 15 h 152"/>
                <a:gd name="T44" fmla="*/ 15 w 182"/>
                <a:gd name="T45" fmla="*/ 10 h 152"/>
                <a:gd name="T46" fmla="*/ 166 w 182"/>
                <a:gd name="T47" fmla="*/ 10 h 152"/>
                <a:gd name="T48" fmla="*/ 172 w 182"/>
                <a:gd name="T49" fmla="*/ 15 h 152"/>
                <a:gd name="T50" fmla="*/ 172 w 182"/>
                <a:gd name="T51" fmla="*/ 10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2" h="152">
                  <a:moveTo>
                    <a:pt x="166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16"/>
                    <a:pt x="7" y="123"/>
                    <a:pt x="15" y="123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27" y="142"/>
                    <a:pt x="27" y="142"/>
                    <a:pt x="27" y="142"/>
                  </a:cubicBezTo>
                  <a:cubicBezTo>
                    <a:pt x="21" y="142"/>
                    <a:pt x="17" y="147"/>
                    <a:pt x="17" y="152"/>
                  </a:cubicBezTo>
                  <a:cubicBezTo>
                    <a:pt x="164" y="152"/>
                    <a:pt x="164" y="152"/>
                    <a:pt x="164" y="152"/>
                  </a:cubicBezTo>
                  <a:cubicBezTo>
                    <a:pt x="164" y="147"/>
                    <a:pt x="160" y="142"/>
                    <a:pt x="155" y="142"/>
                  </a:cubicBezTo>
                  <a:cubicBezTo>
                    <a:pt x="111" y="142"/>
                    <a:pt x="111" y="142"/>
                    <a:pt x="111" y="142"/>
                  </a:cubicBezTo>
                  <a:cubicBezTo>
                    <a:pt x="111" y="123"/>
                    <a:pt x="111" y="123"/>
                    <a:pt x="111" y="123"/>
                  </a:cubicBezTo>
                  <a:cubicBezTo>
                    <a:pt x="166" y="123"/>
                    <a:pt x="166" y="123"/>
                    <a:pt x="166" y="123"/>
                  </a:cubicBezTo>
                  <a:cubicBezTo>
                    <a:pt x="175" y="123"/>
                    <a:pt x="182" y="116"/>
                    <a:pt x="182" y="107"/>
                  </a:cubicBezTo>
                  <a:cubicBezTo>
                    <a:pt x="182" y="15"/>
                    <a:pt x="182" y="15"/>
                    <a:pt x="182" y="15"/>
                  </a:cubicBezTo>
                  <a:cubicBezTo>
                    <a:pt x="182" y="7"/>
                    <a:pt x="175" y="0"/>
                    <a:pt x="166" y="0"/>
                  </a:cubicBezTo>
                  <a:close/>
                  <a:moveTo>
                    <a:pt x="172" y="107"/>
                  </a:moveTo>
                  <a:cubicBezTo>
                    <a:pt x="172" y="110"/>
                    <a:pt x="169" y="112"/>
                    <a:pt x="166" y="112"/>
                  </a:cubicBezTo>
                  <a:cubicBezTo>
                    <a:pt x="15" y="112"/>
                    <a:pt x="15" y="112"/>
                    <a:pt x="15" y="112"/>
                  </a:cubicBezTo>
                  <a:cubicBezTo>
                    <a:pt x="12" y="112"/>
                    <a:pt x="10" y="110"/>
                    <a:pt x="10" y="107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2"/>
                    <a:pt x="12" y="10"/>
                    <a:pt x="15" y="10"/>
                  </a:cubicBezTo>
                  <a:cubicBezTo>
                    <a:pt x="166" y="10"/>
                    <a:pt x="166" y="10"/>
                    <a:pt x="166" y="10"/>
                  </a:cubicBezTo>
                  <a:cubicBezTo>
                    <a:pt x="169" y="10"/>
                    <a:pt x="172" y="12"/>
                    <a:pt x="172" y="15"/>
                  </a:cubicBezTo>
                  <a:lnTo>
                    <a:pt x="172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  <p:sp>
          <p:nvSpPr>
            <p:cNvPr id="15" name="PA_任意多边形 14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409576" y="1866900"/>
              <a:ext cx="301625" cy="296863"/>
            </a:xfrm>
            <a:custGeom>
              <a:avLst/>
              <a:gdLst>
                <a:gd name="T0" fmla="*/ 0 w 79"/>
                <a:gd name="T1" fmla="*/ 40 h 79"/>
                <a:gd name="T2" fmla="*/ 79 w 79"/>
                <a:gd name="T3" fmla="*/ 40 h 79"/>
                <a:gd name="T4" fmla="*/ 38 w 79"/>
                <a:gd name="T5" fmla="*/ 5 h 79"/>
                <a:gd name="T6" fmla="*/ 25 w 79"/>
                <a:gd name="T7" fmla="*/ 18 h 79"/>
                <a:gd name="T8" fmla="*/ 38 w 79"/>
                <a:gd name="T9" fmla="*/ 23 h 79"/>
                <a:gd name="T10" fmla="*/ 21 w 79"/>
                <a:gd name="T11" fmla="*/ 38 h 79"/>
                <a:gd name="T12" fmla="*/ 38 w 79"/>
                <a:gd name="T13" fmla="*/ 23 h 79"/>
                <a:gd name="T14" fmla="*/ 38 w 79"/>
                <a:gd name="T15" fmla="*/ 57 h 79"/>
                <a:gd name="T16" fmla="*/ 21 w 79"/>
                <a:gd name="T17" fmla="*/ 42 h 79"/>
                <a:gd name="T18" fmla="*/ 38 w 79"/>
                <a:gd name="T19" fmla="*/ 61 h 79"/>
                <a:gd name="T20" fmla="*/ 25 w 79"/>
                <a:gd name="T21" fmla="*/ 62 h 79"/>
                <a:gd name="T22" fmla="*/ 41 w 79"/>
                <a:gd name="T23" fmla="*/ 74 h 79"/>
                <a:gd name="T24" fmla="*/ 54 w 79"/>
                <a:gd name="T25" fmla="*/ 62 h 79"/>
                <a:gd name="T26" fmla="*/ 41 w 79"/>
                <a:gd name="T27" fmla="*/ 57 h 79"/>
                <a:gd name="T28" fmla="*/ 58 w 79"/>
                <a:gd name="T29" fmla="*/ 42 h 79"/>
                <a:gd name="T30" fmla="*/ 41 w 79"/>
                <a:gd name="T31" fmla="*/ 57 h 79"/>
                <a:gd name="T32" fmla="*/ 41 w 79"/>
                <a:gd name="T33" fmla="*/ 23 h 79"/>
                <a:gd name="T34" fmla="*/ 58 w 79"/>
                <a:gd name="T35" fmla="*/ 38 h 79"/>
                <a:gd name="T36" fmla="*/ 42 w 79"/>
                <a:gd name="T37" fmla="*/ 19 h 79"/>
                <a:gd name="T38" fmla="*/ 54 w 79"/>
                <a:gd name="T39" fmla="*/ 18 h 79"/>
                <a:gd name="T40" fmla="*/ 50 w 79"/>
                <a:gd name="T41" fmla="*/ 5 h 79"/>
                <a:gd name="T42" fmla="*/ 58 w 79"/>
                <a:gd name="T43" fmla="*/ 17 h 79"/>
                <a:gd name="T44" fmla="*/ 21 w 79"/>
                <a:gd name="T45" fmla="*/ 17 h 79"/>
                <a:gd name="T46" fmla="*/ 29 w 79"/>
                <a:gd name="T47" fmla="*/ 5 h 79"/>
                <a:gd name="T48" fmla="*/ 20 w 79"/>
                <a:gd name="T49" fmla="*/ 20 h 79"/>
                <a:gd name="T50" fmla="*/ 4 w 79"/>
                <a:gd name="T51" fmla="*/ 38 h 79"/>
                <a:gd name="T52" fmla="*/ 20 w 79"/>
                <a:gd name="T53" fmla="*/ 20 h 79"/>
                <a:gd name="T54" fmla="*/ 20 w 79"/>
                <a:gd name="T55" fmla="*/ 60 h 79"/>
                <a:gd name="T56" fmla="*/ 4 w 79"/>
                <a:gd name="T57" fmla="*/ 42 h 79"/>
                <a:gd name="T58" fmla="*/ 21 w 79"/>
                <a:gd name="T59" fmla="*/ 63 h 79"/>
                <a:gd name="T60" fmla="*/ 15 w 79"/>
                <a:gd name="T61" fmla="*/ 66 h 79"/>
                <a:gd name="T62" fmla="*/ 58 w 79"/>
                <a:gd name="T63" fmla="*/ 63 h 79"/>
                <a:gd name="T64" fmla="*/ 50 w 79"/>
                <a:gd name="T65" fmla="*/ 74 h 79"/>
                <a:gd name="T66" fmla="*/ 59 w 79"/>
                <a:gd name="T67" fmla="*/ 60 h 79"/>
                <a:gd name="T68" fmla="*/ 76 w 79"/>
                <a:gd name="T69" fmla="*/ 42 h 79"/>
                <a:gd name="T70" fmla="*/ 59 w 79"/>
                <a:gd name="T71" fmla="*/ 60 h 79"/>
                <a:gd name="T72" fmla="*/ 59 w 79"/>
                <a:gd name="T73" fmla="*/ 20 h 79"/>
                <a:gd name="T74" fmla="*/ 76 w 79"/>
                <a:gd name="T75" fmla="*/ 3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9" h="79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79"/>
                    <a:pt x="40" y="79"/>
                  </a:cubicBezTo>
                  <a:cubicBezTo>
                    <a:pt x="62" y="79"/>
                    <a:pt x="79" y="62"/>
                    <a:pt x="79" y="40"/>
                  </a:cubicBezTo>
                  <a:cubicBezTo>
                    <a:pt x="79" y="18"/>
                    <a:pt x="62" y="0"/>
                    <a:pt x="40" y="0"/>
                  </a:cubicBezTo>
                  <a:close/>
                  <a:moveTo>
                    <a:pt x="38" y="5"/>
                  </a:moveTo>
                  <a:cubicBezTo>
                    <a:pt x="38" y="19"/>
                    <a:pt x="38" y="19"/>
                    <a:pt x="38" y="19"/>
                  </a:cubicBezTo>
                  <a:cubicBezTo>
                    <a:pt x="34" y="19"/>
                    <a:pt x="29" y="19"/>
                    <a:pt x="25" y="18"/>
                  </a:cubicBezTo>
                  <a:cubicBezTo>
                    <a:pt x="29" y="11"/>
                    <a:pt x="33" y="6"/>
                    <a:pt x="38" y="5"/>
                  </a:cubicBezTo>
                  <a:close/>
                  <a:moveTo>
                    <a:pt x="38" y="23"/>
                  </a:moveTo>
                  <a:cubicBezTo>
                    <a:pt x="38" y="38"/>
                    <a:pt x="38" y="38"/>
                    <a:pt x="38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2"/>
                    <a:pt x="22" y="26"/>
                    <a:pt x="24" y="21"/>
                  </a:cubicBezTo>
                  <a:cubicBezTo>
                    <a:pt x="29" y="22"/>
                    <a:pt x="33" y="22"/>
                    <a:pt x="38" y="23"/>
                  </a:cubicBezTo>
                  <a:close/>
                  <a:moveTo>
                    <a:pt x="38" y="42"/>
                  </a:moveTo>
                  <a:cubicBezTo>
                    <a:pt x="38" y="57"/>
                    <a:pt x="38" y="57"/>
                    <a:pt x="38" y="57"/>
                  </a:cubicBezTo>
                  <a:cubicBezTo>
                    <a:pt x="33" y="57"/>
                    <a:pt x="29" y="58"/>
                    <a:pt x="24" y="59"/>
                  </a:cubicBezTo>
                  <a:cubicBezTo>
                    <a:pt x="22" y="54"/>
                    <a:pt x="21" y="48"/>
                    <a:pt x="21" y="42"/>
                  </a:cubicBezTo>
                  <a:lnTo>
                    <a:pt x="38" y="42"/>
                  </a:lnTo>
                  <a:close/>
                  <a:moveTo>
                    <a:pt x="38" y="61"/>
                  </a:moveTo>
                  <a:cubicBezTo>
                    <a:pt x="38" y="74"/>
                    <a:pt x="38" y="74"/>
                    <a:pt x="38" y="74"/>
                  </a:cubicBezTo>
                  <a:cubicBezTo>
                    <a:pt x="33" y="73"/>
                    <a:pt x="29" y="69"/>
                    <a:pt x="25" y="62"/>
                  </a:cubicBezTo>
                  <a:cubicBezTo>
                    <a:pt x="29" y="61"/>
                    <a:pt x="34" y="61"/>
                    <a:pt x="38" y="61"/>
                  </a:cubicBezTo>
                  <a:close/>
                  <a:moveTo>
                    <a:pt x="41" y="74"/>
                  </a:moveTo>
                  <a:cubicBezTo>
                    <a:pt x="41" y="61"/>
                    <a:pt x="41" y="61"/>
                    <a:pt x="41" y="61"/>
                  </a:cubicBezTo>
                  <a:cubicBezTo>
                    <a:pt x="46" y="61"/>
                    <a:pt x="50" y="61"/>
                    <a:pt x="54" y="62"/>
                  </a:cubicBezTo>
                  <a:cubicBezTo>
                    <a:pt x="51" y="69"/>
                    <a:pt x="46" y="74"/>
                    <a:pt x="41" y="74"/>
                  </a:cubicBezTo>
                  <a:close/>
                  <a:moveTo>
                    <a:pt x="41" y="57"/>
                  </a:moveTo>
                  <a:cubicBezTo>
                    <a:pt x="41" y="42"/>
                    <a:pt x="41" y="42"/>
                    <a:pt x="41" y="42"/>
                  </a:cubicBezTo>
                  <a:cubicBezTo>
                    <a:pt x="58" y="42"/>
                    <a:pt x="58" y="42"/>
                    <a:pt x="58" y="42"/>
                  </a:cubicBezTo>
                  <a:cubicBezTo>
                    <a:pt x="58" y="48"/>
                    <a:pt x="57" y="54"/>
                    <a:pt x="55" y="59"/>
                  </a:cubicBezTo>
                  <a:cubicBezTo>
                    <a:pt x="51" y="58"/>
                    <a:pt x="46" y="57"/>
                    <a:pt x="41" y="57"/>
                  </a:cubicBezTo>
                  <a:close/>
                  <a:moveTo>
                    <a:pt x="41" y="38"/>
                  </a:moveTo>
                  <a:cubicBezTo>
                    <a:pt x="41" y="23"/>
                    <a:pt x="41" y="23"/>
                    <a:pt x="41" y="23"/>
                  </a:cubicBezTo>
                  <a:cubicBezTo>
                    <a:pt x="46" y="22"/>
                    <a:pt x="51" y="22"/>
                    <a:pt x="55" y="21"/>
                  </a:cubicBezTo>
                  <a:cubicBezTo>
                    <a:pt x="57" y="26"/>
                    <a:pt x="58" y="32"/>
                    <a:pt x="58" y="38"/>
                  </a:cubicBezTo>
                  <a:lnTo>
                    <a:pt x="41" y="38"/>
                  </a:lnTo>
                  <a:close/>
                  <a:moveTo>
                    <a:pt x="42" y="19"/>
                  </a:moveTo>
                  <a:cubicBezTo>
                    <a:pt x="42" y="5"/>
                    <a:pt x="42" y="5"/>
                    <a:pt x="42" y="5"/>
                  </a:cubicBezTo>
                  <a:cubicBezTo>
                    <a:pt x="46" y="6"/>
                    <a:pt x="51" y="11"/>
                    <a:pt x="54" y="18"/>
                  </a:cubicBezTo>
                  <a:cubicBezTo>
                    <a:pt x="50" y="19"/>
                    <a:pt x="46" y="19"/>
                    <a:pt x="42" y="19"/>
                  </a:cubicBezTo>
                  <a:close/>
                  <a:moveTo>
                    <a:pt x="50" y="5"/>
                  </a:moveTo>
                  <a:cubicBezTo>
                    <a:pt x="56" y="7"/>
                    <a:pt x="61" y="10"/>
                    <a:pt x="65" y="14"/>
                  </a:cubicBezTo>
                  <a:cubicBezTo>
                    <a:pt x="63" y="15"/>
                    <a:pt x="60" y="16"/>
                    <a:pt x="58" y="17"/>
                  </a:cubicBezTo>
                  <a:cubicBezTo>
                    <a:pt x="56" y="12"/>
                    <a:pt x="53" y="8"/>
                    <a:pt x="50" y="5"/>
                  </a:cubicBezTo>
                  <a:close/>
                  <a:moveTo>
                    <a:pt x="21" y="17"/>
                  </a:moveTo>
                  <a:cubicBezTo>
                    <a:pt x="19" y="16"/>
                    <a:pt x="17" y="15"/>
                    <a:pt x="15" y="14"/>
                  </a:cubicBezTo>
                  <a:cubicBezTo>
                    <a:pt x="19" y="10"/>
                    <a:pt x="24" y="7"/>
                    <a:pt x="29" y="5"/>
                  </a:cubicBezTo>
                  <a:cubicBezTo>
                    <a:pt x="26" y="8"/>
                    <a:pt x="23" y="12"/>
                    <a:pt x="21" y="17"/>
                  </a:cubicBezTo>
                  <a:close/>
                  <a:moveTo>
                    <a:pt x="20" y="20"/>
                  </a:moveTo>
                  <a:cubicBezTo>
                    <a:pt x="18" y="25"/>
                    <a:pt x="17" y="31"/>
                    <a:pt x="17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0"/>
                    <a:pt x="7" y="22"/>
                    <a:pt x="12" y="17"/>
                  </a:cubicBezTo>
                  <a:cubicBezTo>
                    <a:pt x="15" y="18"/>
                    <a:pt x="17" y="19"/>
                    <a:pt x="20" y="20"/>
                  </a:cubicBezTo>
                  <a:close/>
                  <a:moveTo>
                    <a:pt x="17" y="42"/>
                  </a:moveTo>
                  <a:cubicBezTo>
                    <a:pt x="17" y="48"/>
                    <a:pt x="18" y="55"/>
                    <a:pt x="20" y="60"/>
                  </a:cubicBezTo>
                  <a:cubicBezTo>
                    <a:pt x="17" y="61"/>
                    <a:pt x="15" y="62"/>
                    <a:pt x="12" y="63"/>
                  </a:cubicBezTo>
                  <a:cubicBezTo>
                    <a:pt x="7" y="57"/>
                    <a:pt x="4" y="50"/>
                    <a:pt x="4" y="42"/>
                  </a:cubicBezTo>
                  <a:lnTo>
                    <a:pt x="17" y="42"/>
                  </a:lnTo>
                  <a:close/>
                  <a:moveTo>
                    <a:pt x="21" y="63"/>
                  </a:moveTo>
                  <a:cubicBezTo>
                    <a:pt x="23" y="68"/>
                    <a:pt x="26" y="72"/>
                    <a:pt x="29" y="74"/>
                  </a:cubicBezTo>
                  <a:cubicBezTo>
                    <a:pt x="24" y="73"/>
                    <a:pt x="19" y="70"/>
                    <a:pt x="15" y="66"/>
                  </a:cubicBezTo>
                  <a:cubicBezTo>
                    <a:pt x="17" y="65"/>
                    <a:pt x="19" y="64"/>
                    <a:pt x="21" y="63"/>
                  </a:cubicBezTo>
                  <a:close/>
                  <a:moveTo>
                    <a:pt x="58" y="63"/>
                  </a:moveTo>
                  <a:cubicBezTo>
                    <a:pt x="60" y="64"/>
                    <a:pt x="63" y="65"/>
                    <a:pt x="65" y="66"/>
                  </a:cubicBezTo>
                  <a:cubicBezTo>
                    <a:pt x="61" y="70"/>
                    <a:pt x="56" y="73"/>
                    <a:pt x="50" y="74"/>
                  </a:cubicBezTo>
                  <a:cubicBezTo>
                    <a:pt x="53" y="72"/>
                    <a:pt x="56" y="68"/>
                    <a:pt x="58" y="63"/>
                  </a:cubicBezTo>
                  <a:close/>
                  <a:moveTo>
                    <a:pt x="59" y="60"/>
                  </a:moveTo>
                  <a:cubicBezTo>
                    <a:pt x="61" y="55"/>
                    <a:pt x="62" y="48"/>
                    <a:pt x="62" y="42"/>
                  </a:cubicBezTo>
                  <a:cubicBezTo>
                    <a:pt x="76" y="42"/>
                    <a:pt x="76" y="42"/>
                    <a:pt x="76" y="42"/>
                  </a:cubicBezTo>
                  <a:cubicBezTo>
                    <a:pt x="75" y="50"/>
                    <a:pt x="72" y="57"/>
                    <a:pt x="67" y="63"/>
                  </a:cubicBezTo>
                  <a:cubicBezTo>
                    <a:pt x="65" y="62"/>
                    <a:pt x="62" y="61"/>
                    <a:pt x="59" y="60"/>
                  </a:cubicBezTo>
                  <a:close/>
                  <a:moveTo>
                    <a:pt x="62" y="38"/>
                  </a:moveTo>
                  <a:cubicBezTo>
                    <a:pt x="62" y="31"/>
                    <a:pt x="61" y="25"/>
                    <a:pt x="59" y="20"/>
                  </a:cubicBezTo>
                  <a:cubicBezTo>
                    <a:pt x="62" y="19"/>
                    <a:pt x="65" y="18"/>
                    <a:pt x="67" y="17"/>
                  </a:cubicBezTo>
                  <a:cubicBezTo>
                    <a:pt x="72" y="22"/>
                    <a:pt x="75" y="30"/>
                    <a:pt x="76" y="38"/>
                  </a:cubicBezTo>
                  <a:lnTo>
                    <a:pt x="62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</p:grpSp>
      <p:sp>
        <p:nvSpPr>
          <p:cNvPr id="16" name="PA_任意多边形 6"/>
          <p:cNvSpPr/>
          <p:nvPr>
            <p:custDataLst>
              <p:tags r:id="rId6"/>
            </p:custDataLst>
          </p:nvPr>
        </p:nvSpPr>
        <p:spPr bwMode="auto">
          <a:xfrm>
            <a:off x="3427894" y="3934130"/>
            <a:ext cx="2255524" cy="1474890"/>
          </a:xfrm>
          <a:custGeom>
            <a:avLst/>
            <a:gdLst>
              <a:gd name="T0" fmla="*/ 3256 w 3325"/>
              <a:gd name="T1" fmla="*/ 1687 h 2157"/>
              <a:gd name="T2" fmla="*/ 1880 w 3325"/>
              <a:gd name="T3" fmla="*/ 100 h 2157"/>
              <a:gd name="T4" fmla="*/ 1880 w 3325"/>
              <a:gd name="T5" fmla="*/ 100 h 2157"/>
              <a:gd name="T6" fmla="*/ 1663 w 3325"/>
              <a:gd name="T7" fmla="*/ 0 h 2157"/>
              <a:gd name="T8" fmla="*/ 1451 w 3325"/>
              <a:gd name="T9" fmla="*/ 95 h 2157"/>
              <a:gd name="T10" fmla="*/ 1451 w 3325"/>
              <a:gd name="T11" fmla="*/ 95 h 2157"/>
              <a:gd name="T12" fmla="*/ 83 w 3325"/>
              <a:gd name="T13" fmla="*/ 1672 h 2157"/>
              <a:gd name="T14" fmla="*/ 0 w 3325"/>
              <a:gd name="T15" fmla="*/ 1872 h 2157"/>
              <a:gd name="T16" fmla="*/ 284 w 3325"/>
              <a:gd name="T17" fmla="*/ 2157 h 2157"/>
              <a:gd name="T18" fmla="*/ 284 w 3325"/>
              <a:gd name="T19" fmla="*/ 2157 h 2157"/>
              <a:gd name="T20" fmla="*/ 285 w 3325"/>
              <a:gd name="T21" fmla="*/ 2157 h 2157"/>
              <a:gd name="T22" fmla="*/ 3039 w 3325"/>
              <a:gd name="T23" fmla="*/ 2157 h 2157"/>
              <a:gd name="T24" fmla="*/ 3039 w 3325"/>
              <a:gd name="T25" fmla="*/ 2157 h 2157"/>
              <a:gd name="T26" fmla="*/ 3040 w 3325"/>
              <a:gd name="T27" fmla="*/ 2157 h 2157"/>
              <a:gd name="T28" fmla="*/ 3325 w 3325"/>
              <a:gd name="T29" fmla="*/ 1872 h 2157"/>
              <a:gd name="T30" fmla="*/ 3256 w 3325"/>
              <a:gd name="T31" fmla="*/ 1687 h 2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25" h="2157">
                <a:moveTo>
                  <a:pt x="3256" y="1687"/>
                </a:moveTo>
                <a:lnTo>
                  <a:pt x="1880" y="100"/>
                </a:lnTo>
                <a:lnTo>
                  <a:pt x="1880" y="100"/>
                </a:lnTo>
                <a:cubicBezTo>
                  <a:pt x="1828" y="39"/>
                  <a:pt x="1750" y="0"/>
                  <a:pt x="1663" y="0"/>
                </a:cubicBezTo>
                <a:cubicBezTo>
                  <a:pt x="1579" y="0"/>
                  <a:pt x="1503" y="36"/>
                  <a:pt x="1451" y="95"/>
                </a:cubicBezTo>
                <a:lnTo>
                  <a:pt x="1451" y="95"/>
                </a:lnTo>
                <a:lnTo>
                  <a:pt x="83" y="1672"/>
                </a:lnTo>
                <a:cubicBezTo>
                  <a:pt x="32" y="1723"/>
                  <a:pt x="0" y="1794"/>
                  <a:pt x="0" y="1872"/>
                </a:cubicBezTo>
                <a:cubicBezTo>
                  <a:pt x="0" y="2029"/>
                  <a:pt x="127" y="2156"/>
                  <a:pt x="284" y="2157"/>
                </a:cubicBezTo>
                <a:lnTo>
                  <a:pt x="284" y="2157"/>
                </a:lnTo>
                <a:lnTo>
                  <a:pt x="285" y="2157"/>
                </a:lnTo>
                <a:lnTo>
                  <a:pt x="3039" y="2157"/>
                </a:lnTo>
                <a:lnTo>
                  <a:pt x="3039" y="2157"/>
                </a:lnTo>
                <a:lnTo>
                  <a:pt x="3040" y="2157"/>
                </a:lnTo>
                <a:cubicBezTo>
                  <a:pt x="3198" y="2157"/>
                  <a:pt x="3325" y="2029"/>
                  <a:pt x="3325" y="1872"/>
                </a:cubicBezTo>
                <a:cubicBezTo>
                  <a:pt x="3325" y="1802"/>
                  <a:pt x="3299" y="1737"/>
                  <a:pt x="3256" y="1687"/>
                </a:cubicBezTo>
                <a:close/>
              </a:path>
            </a:pathLst>
          </a:custGeom>
          <a:solidFill>
            <a:srgbClr val="F3C9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Calibri" panose="020F0502020204030204" charset="0"/>
            </a:endParaRPr>
          </a:p>
        </p:txBody>
      </p:sp>
      <p:sp>
        <p:nvSpPr>
          <p:cNvPr id="17" name="PA_任意多边形 15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>
            <a:off x="4246585" y="4671575"/>
            <a:ext cx="618142" cy="490964"/>
          </a:xfrm>
          <a:custGeom>
            <a:avLst/>
            <a:gdLst>
              <a:gd name="T0" fmla="*/ 52 w 174"/>
              <a:gd name="T1" fmla="*/ 61 h 140"/>
              <a:gd name="T2" fmla="*/ 41 w 174"/>
              <a:gd name="T3" fmla="*/ 50 h 140"/>
              <a:gd name="T4" fmla="*/ 52 w 174"/>
              <a:gd name="T5" fmla="*/ 39 h 140"/>
              <a:gd name="T6" fmla="*/ 63 w 174"/>
              <a:gd name="T7" fmla="*/ 50 h 140"/>
              <a:gd name="T8" fmla="*/ 52 w 174"/>
              <a:gd name="T9" fmla="*/ 61 h 140"/>
              <a:gd name="T10" fmla="*/ 87 w 174"/>
              <a:gd name="T11" fmla="*/ 61 h 140"/>
              <a:gd name="T12" fmla="*/ 76 w 174"/>
              <a:gd name="T13" fmla="*/ 50 h 140"/>
              <a:gd name="T14" fmla="*/ 87 w 174"/>
              <a:gd name="T15" fmla="*/ 39 h 140"/>
              <a:gd name="T16" fmla="*/ 98 w 174"/>
              <a:gd name="T17" fmla="*/ 50 h 140"/>
              <a:gd name="T18" fmla="*/ 87 w 174"/>
              <a:gd name="T19" fmla="*/ 61 h 140"/>
              <a:gd name="T20" fmla="*/ 122 w 174"/>
              <a:gd name="T21" fmla="*/ 61 h 140"/>
              <a:gd name="T22" fmla="*/ 111 w 174"/>
              <a:gd name="T23" fmla="*/ 50 h 140"/>
              <a:gd name="T24" fmla="*/ 122 w 174"/>
              <a:gd name="T25" fmla="*/ 39 h 140"/>
              <a:gd name="T26" fmla="*/ 133 w 174"/>
              <a:gd name="T27" fmla="*/ 50 h 140"/>
              <a:gd name="T28" fmla="*/ 122 w 174"/>
              <a:gd name="T29" fmla="*/ 61 h 140"/>
              <a:gd name="T30" fmla="*/ 163 w 174"/>
              <a:gd name="T31" fmla="*/ 0 h 140"/>
              <a:gd name="T32" fmla="*/ 11 w 174"/>
              <a:gd name="T33" fmla="*/ 0 h 140"/>
              <a:gd name="T34" fmla="*/ 0 w 174"/>
              <a:gd name="T35" fmla="*/ 11 h 140"/>
              <a:gd name="T36" fmla="*/ 0 w 174"/>
              <a:gd name="T37" fmla="*/ 83 h 140"/>
              <a:gd name="T38" fmla="*/ 11 w 174"/>
              <a:gd name="T39" fmla="*/ 94 h 140"/>
              <a:gd name="T40" fmla="*/ 51 w 174"/>
              <a:gd name="T41" fmla="*/ 94 h 140"/>
              <a:gd name="T42" fmla="*/ 51 w 174"/>
              <a:gd name="T43" fmla="*/ 140 h 140"/>
              <a:gd name="T44" fmla="*/ 97 w 174"/>
              <a:gd name="T45" fmla="*/ 94 h 140"/>
              <a:gd name="T46" fmla="*/ 163 w 174"/>
              <a:gd name="T47" fmla="*/ 94 h 140"/>
              <a:gd name="T48" fmla="*/ 174 w 174"/>
              <a:gd name="T49" fmla="*/ 83 h 140"/>
              <a:gd name="T50" fmla="*/ 174 w 174"/>
              <a:gd name="T51" fmla="*/ 11 h 140"/>
              <a:gd name="T52" fmla="*/ 163 w 174"/>
              <a:gd name="T53" fmla="*/ 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74" h="140">
                <a:moveTo>
                  <a:pt x="52" y="61"/>
                </a:moveTo>
                <a:cubicBezTo>
                  <a:pt x="46" y="61"/>
                  <a:pt x="41" y="56"/>
                  <a:pt x="41" y="50"/>
                </a:cubicBezTo>
                <a:cubicBezTo>
                  <a:pt x="41" y="44"/>
                  <a:pt x="46" y="39"/>
                  <a:pt x="52" y="39"/>
                </a:cubicBezTo>
                <a:cubicBezTo>
                  <a:pt x="58" y="39"/>
                  <a:pt x="63" y="44"/>
                  <a:pt x="63" y="50"/>
                </a:cubicBezTo>
                <a:cubicBezTo>
                  <a:pt x="63" y="56"/>
                  <a:pt x="58" y="61"/>
                  <a:pt x="52" y="61"/>
                </a:cubicBezTo>
                <a:moveTo>
                  <a:pt x="87" y="61"/>
                </a:moveTo>
                <a:cubicBezTo>
                  <a:pt x="81" y="61"/>
                  <a:pt x="76" y="56"/>
                  <a:pt x="76" y="50"/>
                </a:cubicBezTo>
                <a:cubicBezTo>
                  <a:pt x="76" y="44"/>
                  <a:pt x="81" y="39"/>
                  <a:pt x="87" y="39"/>
                </a:cubicBezTo>
                <a:cubicBezTo>
                  <a:pt x="93" y="39"/>
                  <a:pt x="98" y="44"/>
                  <a:pt x="98" y="50"/>
                </a:cubicBezTo>
                <a:cubicBezTo>
                  <a:pt x="98" y="56"/>
                  <a:pt x="93" y="61"/>
                  <a:pt x="87" y="61"/>
                </a:cubicBezTo>
                <a:moveTo>
                  <a:pt x="122" y="61"/>
                </a:moveTo>
                <a:cubicBezTo>
                  <a:pt x="116" y="61"/>
                  <a:pt x="111" y="56"/>
                  <a:pt x="111" y="50"/>
                </a:cubicBezTo>
                <a:cubicBezTo>
                  <a:pt x="111" y="44"/>
                  <a:pt x="116" y="39"/>
                  <a:pt x="122" y="39"/>
                </a:cubicBezTo>
                <a:cubicBezTo>
                  <a:pt x="128" y="39"/>
                  <a:pt x="133" y="44"/>
                  <a:pt x="133" y="50"/>
                </a:cubicBezTo>
                <a:cubicBezTo>
                  <a:pt x="133" y="56"/>
                  <a:pt x="128" y="61"/>
                  <a:pt x="122" y="61"/>
                </a:cubicBezTo>
                <a:moveTo>
                  <a:pt x="163" y="0"/>
                </a:moveTo>
                <a:cubicBezTo>
                  <a:pt x="11" y="0"/>
                  <a:pt x="11" y="0"/>
                  <a:pt x="11" y="0"/>
                </a:cubicBezTo>
                <a:cubicBezTo>
                  <a:pt x="5" y="0"/>
                  <a:pt x="0" y="5"/>
                  <a:pt x="0" y="11"/>
                </a:cubicBezTo>
                <a:cubicBezTo>
                  <a:pt x="0" y="83"/>
                  <a:pt x="0" y="83"/>
                  <a:pt x="0" y="83"/>
                </a:cubicBezTo>
                <a:cubicBezTo>
                  <a:pt x="0" y="89"/>
                  <a:pt x="5" y="94"/>
                  <a:pt x="11" y="94"/>
                </a:cubicBezTo>
                <a:cubicBezTo>
                  <a:pt x="51" y="94"/>
                  <a:pt x="51" y="94"/>
                  <a:pt x="51" y="94"/>
                </a:cubicBezTo>
                <a:cubicBezTo>
                  <a:pt x="51" y="140"/>
                  <a:pt x="51" y="140"/>
                  <a:pt x="51" y="140"/>
                </a:cubicBezTo>
                <a:cubicBezTo>
                  <a:pt x="97" y="94"/>
                  <a:pt x="97" y="94"/>
                  <a:pt x="97" y="94"/>
                </a:cubicBezTo>
                <a:cubicBezTo>
                  <a:pt x="163" y="94"/>
                  <a:pt x="163" y="94"/>
                  <a:pt x="163" y="94"/>
                </a:cubicBezTo>
                <a:cubicBezTo>
                  <a:pt x="169" y="94"/>
                  <a:pt x="174" y="89"/>
                  <a:pt x="174" y="83"/>
                </a:cubicBezTo>
                <a:cubicBezTo>
                  <a:pt x="174" y="11"/>
                  <a:pt x="174" y="11"/>
                  <a:pt x="174" y="11"/>
                </a:cubicBezTo>
                <a:cubicBezTo>
                  <a:pt x="174" y="5"/>
                  <a:pt x="169" y="0"/>
                  <a:pt x="163" y="0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Calibri" panose="020F0502020204030204" charset="0"/>
            </a:endParaRPr>
          </a:p>
        </p:txBody>
      </p:sp>
      <p:sp>
        <p:nvSpPr>
          <p:cNvPr id="18" name="PA_任意多边形 7"/>
          <p:cNvSpPr/>
          <p:nvPr>
            <p:custDataLst>
              <p:tags r:id="rId8"/>
            </p:custDataLst>
          </p:nvPr>
        </p:nvSpPr>
        <p:spPr bwMode="auto">
          <a:xfrm>
            <a:off x="4950807" y="3574620"/>
            <a:ext cx="2253896" cy="1476520"/>
          </a:xfrm>
          <a:custGeom>
            <a:avLst/>
            <a:gdLst>
              <a:gd name="T0" fmla="*/ 3256 w 3324"/>
              <a:gd name="T1" fmla="*/ 470 h 2157"/>
              <a:gd name="T2" fmla="*/ 1880 w 3324"/>
              <a:gd name="T3" fmla="*/ 2056 h 2157"/>
              <a:gd name="T4" fmla="*/ 1880 w 3324"/>
              <a:gd name="T5" fmla="*/ 2056 h 2157"/>
              <a:gd name="T6" fmla="*/ 1663 w 3324"/>
              <a:gd name="T7" fmla="*/ 2157 h 2157"/>
              <a:gd name="T8" fmla="*/ 1451 w 3324"/>
              <a:gd name="T9" fmla="*/ 2062 h 2157"/>
              <a:gd name="T10" fmla="*/ 1450 w 3324"/>
              <a:gd name="T11" fmla="*/ 2062 h 2157"/>
              <a:gd name="T12" fmla="*/ 83 w 3324"/>
              <a:gd name="T13" fmla="*/ 485 h 2157"/>
              <a:gd name="T14" fmla="*/ 0 w 3324"/>
              <a:gd name="T15" fmla="*/ 284 h 2157"/>
              <a:gd name="T16" fmla="*/ 283 w 3324"/>
              <a:gd name="T17" fmla="*/ 0 h 2157"/>
              <a:gd name="T18" fmla="*/ 283 w 3324"/>
              <a:gd name="T19" fmla="*/ 0 h 2157"/>
              <a:gd name="T20" fmla="*/ 284 w 3324"/>
              <a:gd name="T21" fmla="*/ 0 h 2157"/>
              <a:gd name="T22" fmla="*/ 3039 w 3324"/>
              <a:gd name="T23" fmla="*/ 0 h 2157"/>
              <a:gd name="T24" fmla="*/ 3039 w 3324"/>
              <a:gd name="T25" fmla="*/ 0 h 2157"/>
              <a:gd name="T26" fmla="*/ 3040 w 3324"/>
              <a:gd name="T27" fmla="*/ 0 h 2157"/>
              <a:gd name="T28" fmla="*/ 3324 w 3324"/>
              <a:gd name="T29" fmla="*/ 284 h 2157"/>
              <a:gd name="T30" fmla="*/ 3256 w 3324"/>
              <a:gd name="T31" fmla="*/ 470 h 2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24" h="2157">
                <a:moveTo>
                  <a:pt x="3256" y="470"/>
                </a:moveTo>
                <a:lnTo>
                  <a:pt x="1880" y="2056"/>
                </a:lnTo>
                <a:lnTo>
                  <a:pt x="1880" y="2056"/>
                </a:lnTo>
                <a:cubicBezTo>
                  <a:pt x="1828" y="2118"/>
                  <a:pt x="1750" y="2157"/>
                  <a:pt x="1663" y="2157"/>
                </a:cubicBezTo>
                <a:cubicBezTo>
                  <a:pt x="1578" y="2157"/>
                  <a:pt x="1503" y="2120"/>
                  <a:pt x="1451" y="2062"/>
                </a:cubicBezTo>
                <a:lnTo>
                  <a:pt x="1450" y="2062"/>
                </a:lnTo>
                <a:lnTo>
                  <a:pt x="83" y="485"/>
                </a:lnTo>
                <a:cubicBezTo>
                  <a:pt x="32" y="433"/>
                  <a:pt x="0" y="363"/>
                  <a:pt x="0" y="284"/>
                </a:cubicBezTo>
                <a:cubicBezTo>
                  <a:pt x="0" y="128"/>
                  <a:pt x="127" y="1"/>
                  <a:pt x="283" y="0"/>
                </a:cubicBezTo>
                <a:lnTo>
                  <a:pt x="283" y="0"/>
                </a:lnTo>
                <a:lnTo>
                  <a:pt x="284" y="0"/>
                </a:lnTo>
                <a:lnTo>
                  <a:pt x="3039" y="0"/>
                </a:lnTo>
                <a:lnTo>
                  <a:pt x="3039" y="0"/>
                </a:lnTo>
                <a:lnTo>
                  <a:pt x="3040" y="0"/>
                </a:lnTo>
                <a:cubicBezTo>
                  <a:pt x="3197" y="0"/>
                  <a:pt x="3324" y="127"/>
                  <a:pt x="3324" y="284"/>
                </a:cubicBezTo>
                <a:cubicBezTo>
                  <a:pt x="3324" y="355"/>
                  <a:pt x="3299" y="420"/>
                  <a:pt x="3256" y="470"/>
                </a:cubicBezTo>
                <a:close/>
              </a:path>
            </a:pathLst>
          </a:custGeom>
          <a:solidFill>
            <a:srgbClr val="90C9D5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Calibri" panose="020F0502020204030204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829315" y="3808864"/>
            <a:ext cx="496880" cy="551596"/>
            <a:chOff x="185738" y="3713163"/>
            <a:chExt cx="533400" cy="592138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0" name="PA_任意多边形 16"/>
            <p:cNvSpPr/>
            <p:nvPr>
              <p:custDataLst>
                <p:tags r:id="rId9"/>
              </p:custDataLst>
            </p:nvPr>
          </p:nvSpPr>
          <p:spPr bwMode="auto">
            <a:xfrm>
              <a:off x="330201" y="3713163"/>
              <a:ext cx="53975" cy="125413"/>
            </a:xfrm>
            <a:custGeom>
              <a:avLst/>
              <a:gdLst>
                <a:gd name="T0" fmla="*/ 7 w 14"/>
                <a:gd name="T1" fmla="*/ 33 h 33"/>
                <a:gd name="T2" fmla="*/ 14 w 14"/>
                <a:gd name="T3" fmla="*/ 26 h 33"/>
                <a:gd name="T4" fmla="*/ 14 w 14"/>
                <a:gd name="T5" fmla="*/ 6 h 33"/>
                <a:gd name="T6" fmla="*/ 7 w 14"/>
                <a:gd name="T7" fmla="*/ 0 h 33"/>
                <a:gd name="T8" fmla="*/ 0 w 14"/>
                <a:gd name="T9" fmla="*/ 6 h 33"/>
                <a:gd name="T10" fmla="*/ 0 w 14"/>
                <a:gd name="T11" fmla="*/ 26 h 33"/>
                <a:gd name="T12" fmla="*/ 7 w 14"/>
                <a:gd name="T1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33">
                  <a:moveTo>
                    <a:pt x="7" y="33"/>
                  </a:moveTo>
                  <a:cubicBezTo>
                    <a:pt x="10" y="33"/>
                    <a:pt x="14" y="29"/>
                    <a:pt x="14" y="2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3"/>
                    <a:pt x="10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9"/>
                    <a:pt x="3" y="33"/>
                    <a:pt x="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  <p:sp>
          <p:nvSpPr>
            <p:cNvPr id="21" name="PA_任意多边形 17"/>
            <p:cNvSpPr/>
            <p:nvPr>
              <p:custDataLst>
                <p:tags r:id="rId10"/>
              </p:custDataLst>
            </p:nvPr>
          </p:nvSpPr>
          <p:spPr bwMode="auto">
            <a:xfrm>
              <a:off x="520701" y="3713163"/>
              <a:ext cx="53975" cy="125413"/>
            </a:xfrm>
            <a:custGeom>
              <a:avLst/>
              <a:gdLst>
                <a:gd name="T0" fmla="*/ 7 w 14"/>
                <a:gd name="T1" fmla="*/ 33 h 33"/>
                <a:gd name="T2" fmla="*/ 14 w 14"/>
                <a:gd name="T3" fmla="*/ 26 h 33"/>
                <a:gd name="T4" fmla="*/ 14 w 14"/>
                <a:gd name="T5" fmla="*/ 6 h 33"/>
                <a:gd name="T6" fmla="*/ 7 w 14"/>
                <a:gd name="T7" fmla="*/ 0 h 33"/>
                <a:gd name="T8" fmla="*/ 0 w 14"/>
                <a:gd name="T9" fmla="*/ 6 h 33"/>
                <a:gd name="T10" fmla="*/ 0 w 14"/>
                <a:gd name="T11" fmla="*/ 26 h 33"/>
                <a:gd name="T12" fmla="*/ 7 w 14"/>
                <a:gd name="T1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33">
                  <a:moveTo>
                    <a:pt x="7" y="33"/>
                  </a:moveTo>
                  <a:cubicBezTo>
                    <a:pt x="11" y="33"/>
                    <a:pt x="14" y="29"/>
                    <a:pt x="14" y="2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3"/>
                    <a:pt x="11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9"/>
                    <a:pt x="3" y="33"/>
                    <a:pt x="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  <p:sp>
          <p:nvSpPr>
            <p:cNvPr id="22" name="PA_任意多边形 18"/>
            <p:cNvSpPr>
              <a:spLocks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185738" y="3773488"/>
              <a:ext cx="533400" cy="531813"/>
            </a:xfrm>
            <a:custGeom>
              <a:avLst/>
              <a:gdLst>
                <a:gd name="T0" fmla="*/ 132 w 140"/>
                <a:gd name="T1" fmla="*/ 0 h 141"/>
                <a:gd name="T2" fmla="*/ 109 w 140"/>
                <a:gd name="T3" fmla="*/ 0 h 141"/>
                <a:gd name="T4" fmla="*/ 109 w 140"/>
                <a:gd name="T5" fmla="*/ 10 h 141"/>
                <a:gd name="T6" fmla="*/ 95 w 140"/>
                <a:gd name="T7" fmla="*/ 24 h 141"/>
                <a:gd name="T8" fmla="*/ 81 w 140"/>
                <a:gd name="T9" fmla="*/ 10 h 141"/>
                <a:gd name="T10" fmla="*/ 81 w 140"/>
                <a:gd name="T11" fmla="*/ 0 h 141"/>
                <a:gd name="T12" fmla="*/ 59 w 140"/>
                <a:gd name="T13" fmla="*/ 0 h 141"/>
                <a:gd name="T14" fmla="*/ 59 w 140"/>
                <a:gd name="T15" fmla="*/ 10 h 141"/>
                <a:gd name="T16" fmla="*/ 45 w 140"/>
                <a:gd name="T17" fmla="*/ 24 h 141"/>
                <a:gd name="T18" fmla="*/ 30 w 140"/>
                <a:gd name="T19" fmla="*/ 10 h 141"/>
                <a:gd name="T20" fmla="*/ 30 w 140"/>
                <a:gd name="T21" fmla="*/ 0 h 141"/>
                <a:gd name="T22" fmla="*/ 8 w 140"/>
                <a:gd name="T23" fmla="*/ 0 h 141"/>
                <a:gd name="T24" fmla="*/ 0 w 140"/>
                <a:gd name="T25" fmla="*/ 8 h 141"/>
                <a:gd name="T26" fmla="*/ 0 w 140"/>
                <a:gd name="T27" fmla="*/ 133 h 141"/>
                <a:gd name="T28" fmla="*/ 8 w 140"/>
                <a:gd name="T29" fmla="*/ 141 h 141"/>
                <a:gd name="T30" fmla="*/ 132 w 140"/>
                <a:gd name="T31" fmla="*/ 141 h 141"/>
                <a:gd name="T32" fmla="*/ 140 w 140"/>
                <a:gd name="T33" fmla="*/ 133 h 141"/>
                <a:gd name="T34" fmla="*/ 140 w 140"/>
                <a:gd name="T35" fmla="*/ 8 h 141"/>
                <a:gd name="T36" fmla="*/ 132 w 140"/>
                <a:gd name="T37" fmla="*/ 0 h 141"/>
                <a:gd name="T38" fmla="*/ 129 w 140"/>
                <a:gd name="T39" fmla="*/ 128 h 141"/>
                <a:gd name="T40" fmla="*/ 11 w 140"/>
                <a:gd name="T41" fmla="*/ 128 h 141"/>
                <a:gd name="T42" fmla="*/ 11 w 140"/>
                <a:gd name="T43" fmla="*/ 44 h 141"/>
                <a:gd name="T44" fmla="*/ 129 w 140"/>
                <a:gd name="T45" fmla="*/ 44 h 141"/>
                <a:gd name="T46" fmla="*/ 129 w 140"/>
                <a:gd name="T47" fmla="*/ 128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0" h="141">
                  <a:moveTo>
                    <a:pt x="132" y="0"/>
                  </a:moveTo>
                  <a:cubicBezTo>
                    <a:pt x="109" y="0"/>
                    <a:pt x="109" y="0"/>
                    <a:pt x="109" y="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18"/>
                    <a:pt x="103" y="24"/>
                    <a:pt x="95" y="24"/>
                  </a:cubicBezTo>
                  <a:cubicBezTo>
                    <a:pt x="87" y="24"/>
                    <a:pt x="81" y="18"/>
                    <a:pt x="81" y="1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8"/>
                    <a:pt x="53" y="24"/>
                    <a:pt x="45" y="24"/>
                  </a:cubicBezTo>
                  <a:cubicBezTo>
                    <a:pt x="37" y="24"/>
                    <a:pt x="30" y="18"/>
                    <a:pt x="30" y="1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8"/>
                    <a:pt x="4" y="141"/>
                    <a:pt x="8" y="141"/>
                  </a:cubicBezTo>
                  <a:cubicBezTo>
                    <a:pt x="132" y="141"/>
                    <a:pt x="132" y="141"/>
                    <a:pt x="132" y="141"/>
                  </a:cubicBezTo>
                  <a:cubicBezTo>
                    <a:pt x="136" y="141"/>
                    <a:pt x="140" y="138"/>
                    <a:pt x="140" y="133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140" y="4"/>
                    <a:pt x="136" y="0"/>
                    <a:pt x="132" y="0"/>
                  </a:cubicBezTo>
                  <a:close/>
                  <a:moveTo>
                    <a:pt x="129" y="128"/>
                  </a:moveTo>
                  <a:cubicBezTo>
                    <a:pt x="11" y="128"/>
                    <a:pt x="11" y="128"/>
                    <a:pt x="11" y="128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9" y="44"/>
                    <a:pt x="129" y="44"/>
                    <a:pt x="129" y="44"/>
                  </a:cubicBezTo>
                  <a:lnTo>
                    <a:pt x="129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  <p:sp>
          <p:nvSpPr>
            <p:cNvPr id="23" name="PA_任意多边形 19"/>
            <p:cNvSpPr/>
            <p:nvPr>
              <p:custDataLst>
                <p:tags r:id="rId12"/>
              </p:custDataLst>
            </p:nvPr>
          </p:nvSpPr>
          <p:spPr bwMode="auto">
            <a:xfrm>
              <a:off x="319088" y="4000500"/>
              <a:ext cx="128588" cy="206375"/>
            </a:xfrm>
            <a:custGeom>
              <a:avLst/>
              <a:gdLst>
                <a:gd name="T0" fmla="*/ 32 w 34"/>
                <a:gd name="T1" fmla="*/ 49 h 55"/>
                <a:gd name="T2" fmla="*/ 11 w 34"/>
                <a:gd name="T3" fmla="*/ 49 h 55"/>
                <a:gd name="T4" fmla="*/ 26 w 34"/>
                <a:gd name="T5" fmla="*/ 30 h 55"/>
                <a:gd name="T6" fmla="*/ 27 w 34"/>
                <a:gd name="T7" fmla="*/ 29 h 55"/>
                <a:gd name="T8" fmla="*/ 30 w 34"/>
                <a:gd name="T9" fmla="*/ 25 h 55"/>
                <a:gd name="T10" fmla="*/ 32 w 34"/>
                <a:gd name="T11" fmla="*/ 22 h 55"/>
                <a:gd name="T12" fmla="*/ 33 w 34"/>
                <a:gd name="T13" fmla="*/ 18 h 55"/>
                <a:gd name="T14" fmla="*/ 34 w 34"/>
                <a:gd name="T15" fmla="*/ 14 h 55"/>
                <a:gd name="T16" fmla="*/ 30 w 34"/>
                <a:gd name="T17" fmla="*/ 4 h 55"/>
                <a:gd name="T18" fmla="*/ 18 w 34"/>
                <a:gd name="T19" fmla="*/ 0 h 55"/>
                <a:gd name="T20" fmla="*/ 5 w 34"/>
                <a:gd name="T21" fmla="*/ 4 h 55"/>
                <a:gd name="T22" fmla="*/ 1 w 34"/>
                <a:gd name="T23" fmla="*/ 16 h 55"/>
                <a:gd name="T24" fmla="*/ 1 w 34"/>
                <a:gd name="T25" fmla="*/ 18 h 55"/>
                <a:gd name="T26" fmla="*/ 10 w 34"/>
                <a:gd name="T27" fmla="*/ 18 h 55"/>
                <a:gd name="T28" fmla="*/ 10 w 34"/>
                <a:gd name="T29" fmla="*/ 16 h 55"/>
                <a:gd name="T30" fmla="*/ 18 w 34"/>
                <a:gd name="T31" fmla="*/ 6 h 55"/>
                <a:gd name="T32" fmla="*/ 25 w 34"/>
                <a:gd name="T33" fmla="*/ 14 h 55"/>
                <a:gd name="T34" fmla="*/ 24 w 34"/>
                <a:gd name="T35" fmla="*/ 17 h 55"/>
                <a:gd name="T36" fmla="*/ 24 w 34"/>
                <a:gd name="T37" fmla="*/ 19 h 55"/>
                <a:gd name="T38" fmla="*/ 23 w 34"/>
                <a:gd name="T39" fmla="*/ 21 h 55"/>
                <a:gd name="T40" fmla="*/ 21 w 34"/>
                <a:gd name="T41" fmla="*/ 23 h 55"/>
                <a:gd name="T42" fmla="*/ 19 w 34"/>
                <a:gd name="T43" fmla="*/ 26 h 55"/>
                <a:gd name="T44" fmla="*/ 18 w 34"/>
                <a:gd name="T45" fmla="*/ 28 h 55"/>
                <a:gd name="T46" fmla="*/ 0 w 34"/>
                <a:gd name="T47" fmla="*/ 49 h 55"/>
                <a:gd name="T48" fmla="*/ 0 w 34"/>
                <a:gd name="T49" fmla="*/ 55 h 55"/>
                <a:gd name="T50" fmla="*/ 32 w 34"/>
                <a:gd name="T51" fmla="*/ 55 h 55"/>
                <a:gd name="T52" fmla="*/ 32 w 34"/>
                <a:gd name="T53" fmla="*/ 4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" h="55">
                  <a:moveTo>
                    <a:pt x="32" y="49"/>
                  </a:moveTo>
                  <a:cubicBezTo>
                    <a:pt x="11" y="49"/>
                    <a:pt x="11" y="49"/>
                    <a:pt x="11" y="49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8" y="27"/>
                    <a:pt x="29" y="26"/>
                    <a:pt x="30" y="25"/>
                  </a:cubicBezTo>
                  <a:cubicBezTo>
                    <a:pt x="30" y="25"/>
                    <a:pt x="31" y="24"/>
                    <a:pt x="32" y="22"/>
                  </a:cubicBezTo>
                  <a:cubicBezTo>
                    <a:pt x="32" y="21"/>
                    <a:pt x="33" y="20"/>
                    <a:pt x="33" y="18"/>
                  </a:cubicBezTo>
                  <a:cubicBezTo>
                    <a:pt x="34" y="17"/>
                    <a:pt x="34" y="15"/>
                    <a:pt x="34" y="14"/>
                  </a:cubicBezTo>
                  <a:cubicBezTo>
                    <a:pt x="34" y="9"/>
                    <a:pt x="32" y="6"/>
                    <a:pt x="30" y="4"/>
                  </a:cubicBezTo>
                  <a:cubicBezTo>
                    <a:pt x="27" y="1"/>
                    <a:pt x="23" y="0"/>
                    <a:pt x="18" y="0"/>
                  </a:cubicBezTo>
                  <a:cubicBezTo>
                    <a:pt x="12" y="0"/>
                    <a:pt x="8" y="1"/>
                    <a:pt x="5" y="4"/>
                  </a:cubicBezTo>
                  <a:cubicBezTo>
                    <a:pt x="3" y="7"/>
                    <a:pt x="1" y="11"/>
                    <a:pt x="1" y="16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9"/>
                    <a:pt x="13" y="6"/>
                    <a:pt x="18" y="6"/>
                  </a:cubicBezTo>
                  <a:cubicBezTo>
                    <a:pt x="23" y="6"/>
                    <a:pt x="25" y="8"/>
                    <a:pt x="25" y="14"/>
                  </a:cubicBezTo>
                  <a:cubicBezTo>
                    <a:pt x="25" y="15"/>
                    <a:pt x="25" y="16"/>
                    <a:pt x="24" y="17"/>
                  </a:cubicBezTo>
                  <a:cubicBezTo>
                    <a:pt x="24" y="18"/>
                    <a:pt x="24" y="18"/>
                    <a:pt x="24" y="19"/>
                  </a:cubicBezTo>
                  <a:cubicBezTo>
                    <a:pt x="24" y="20"/>
                    <a:pt x="23" y="21"/>
                    <a:pt x="23" y="21"/>
                  </a:cubicBezTo>
                  <a:cubicBezTo>
                    <a:pt x="22" y="22"/>
                    <a:pt x="21" y="23"/>
                    <a:pt x="21" y="23"/>
                  </a:cubicBezTo>
                  <a:cubicBezTo>
                    <a:pt x="21" y="24"/>
                    <a:pt x="20" y="25"/>
                    <a:pt x="19" y="26"/>
                  </a:cubicBezTo>
                  <a:cubicBezTo>
                    <a:pt x="18" y="27"/>
                    <a:pt x="18" y="28"/>
                    <a:pt x="18" y="2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32" y="55"/>
                    <a:pt x="32" y="55"/>
                    <a:pt x="32" y="55"/>
                  </a:cubicBezTo>
                  <a:lnTo>
                    <a:pt x="32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  <p:sp>
          <p:nvSpPr>
            <p:cNvPr id="24" name="PA_任意多边形 20"/>
            <p:cNvSpPr>
              <a:spLocks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471488" y="4000500"/>
              <a:ext cx="136525" cy="206375"/>
            </a:xfrm>
            <a:custGeom>
              <a:avLst/>
              <a:gdLst>
                <a:gd name="T0" fmla="*/ 45 w 86"/>
                <a:gd name="T1" fmla="*/ 130 h 130"/>
                <a:gd name="T2" fmla="*/ 67 w 86"/>
                <a:gd name="T3" fmla="*/ 130 h 130"/>
                <a:gd name="T4" fmla="*/ 67 w 86"/>
                <a:gd name="T5" fmla="*/ 94 h 130"/>
                <a:gd name="T6" fmla="*/ 86 w 86"/>
                <a:gd name="T7" fmla="*/ 94 h 130"/>
                <a:gd name="T8" fmla="*/ 86 w 86"/>
                <a:gd name="T9" fmla="*/ 80 h 130"/>
                <a:gd name="T10" fmla="*/ 67 w 86"/>
                <a:gd name="T11" fmla="*/ 80 h 130"/>
                <a:gd name="T12" fmla="*/ 67 w 86"/>
                <a:gd name="T13" fmla="*/ 0 h 130"/>
                <a:gd name="T14" fmla="*/ 41 w 86"/>
                <a:gd name="T15" fmla="*/ 0 h 130"/>
                <a:gd name="T16" fmla="*/ 0 w 86"/>
                <a:gd name="T17" fmla="*/ 75 h 130"/>
                <a:gd name="T18" fmla="*/ 0 w 86"/>
                <a:gd name="T19" fmla="*/ 94 h 130"/>
                <a:gd name="T20" fmla="*/ 45 w 86"/>
                <a:gd name="T21" fmla="*/ 94 h 130"/>
                <a:gd name="T22" fmla="*/ 45 w 86"/>
                <a:gd name="T23" fmla="*/ 130 h 130"/>
                <a:gd name="T24" fmla="*/ 21 w 86"/>
                <a:gd name="T25" fmla="*/ 80 h 130"/>
                <a:gd name="T26" fmla="*/ 45 w 86"/>
                <a:gd name="T27" fmla="*/ 21 h 130"/>
                <a:gd name="T28" fmla="*/ 45 w 86"/>
                <a:gd name="T29" fmla="*/ 80 h 130"/>
                <a:gd name="T30" fmla="*/ 21 w 86"/>
                <a:gd name="T31" fmla="*/ 8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130">
                  <a:moveTo>
                    <a:pt x="45" y="130"/>
                  </a:moveTo>
                  <a:lnTo>
                    <a:pt x="67" y="130"/>
                  </a:lnTo>
                  <a:lnTo>
                    <a:pt x="67" y="94"/>
                  </a:lnTo>
                  <a:lnTo>
                    <a:pt x="86" y="94"/>
                  </a:lnTo>
                  <a:lnTo>
                    <a:pt x="86" y="80"/>
                  </a:lnTo>
                  <a:lnTo>
                    <a:pt x="67" y="80"/>
                  </a:lnTo>
                  <a:lnTo>
                    <a:pt x="67" y="0"/>
                  </a:lnTo>
                  <a:lnTo>
                    <a:pt x="41" y="0"/>
                  </a:lnTo>
                  <a:lnTo>
                    <a:pt x="0" y="75"/>
                  </a:lnTo>
                  <a:lnTo>
                    <a:pt x="0" y="94"/>
                  </a:lnTo>
                  <a:lnTo>
                    <a:pt x="45" y="94"/>
                  </a:lnTo>
                  <a:lnTo>
                    <a:pt x="45" y="130"/>
                  </a:lnTo>
                  <a:close/>
                  <a:moveTo>
                    <a:pt x="21" y="80"/>
                  </a:moveTo>
                  <a:lnTo>
                    <a:pt x="45" y="21"/>
                  </a:lnTo>
                  <a:lnTo>
                    <a:pt x="45" y="80"/>
                  </a:lnTo>
                  <a:lnTo>
                    <a:pt x="21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</p:grpSp>
      <p:sp>
        <p:nvSpPr>
          <p:cNvPr id="25" name="PA_任意多边形 8"/>
          <p:cNvSpPr/>
          <p:nvPr>
            <p:custDataLst>
              <p:tags r:id="rId14"/>
            </p:custDataLst>
          </p:nvPr>
        </p:nvSpPr>
        <p:spPr bwMode="auto">
          <a:xfrm>
            <a:off x="6472092" y="3934130"/>
            <a:ext cx="2255524" cy="1474890"/>
          </a:xfrm>
          <a:custGeom>
            <a:avLst/>
            <a:gdLst>
              <a:gd name="T0" fmla="*/ 3255 w 3324"/>
              <a:gd name="T1" fmla="*/ 1687 h 2157"/>
              <a:gd name="T2" fmla="*/ 1879 w 3324"/>
              <a:gd name="T3" fmla="*/ 100 h 2157"/>
              <a:gd name="T4" fmla="*/ 1879 w 3324"/>
              <a:gd name="T5" fmla="*/ 100 h 2157"/>
              <a:gd name="T6" fmla="*/ 1662 w 3324"/>
              <a:gd name="T7" fmla="*/ 0 h 2157"/>
              <a:gd name="T8" fmla="*/ 1450 w 3324"/>
              <a:gd name="T9" fmla="*/ 95 h 2157"/>
              <a:gd name="T10" fmla="*/ 1450 w 3324"/>
              <a:gd name="T11" fmla="*/ 95 h 2157"/>
              <a:gd name="T12" fmla="*/ 82 w 3324"/>
              <a:gd name="T13" fmla="*/ 1672 h 2157"/>
              <a:gd name="T14" fmla="*/ 0 w 3324"/>
              <a:gd name="T15" fmla="*/ 1872 h 2157"/>
              <a:gd name="T16" fmla="*/ 283 w 3324"/>
              <a:gd name="T17" fmla="*/ 2157 h 2157"/>
              <a:gd name="T18" fmla="*/ 283 w 3324"/>
              <a:gd name="T19" fmla="*/ 2157 h 2157"/>
              <a:gd name="T20" fmla="*/ 284 w 3324"/>
              <a:gd name="T21" fmla="*/ 2157 h 2157"/>
              <a:gd name="T22" fmla="*/ 3038 w 3324"/>
              <a:gd name="T23" fmla="*/ 2157 h 2157"/>
              <a:gd name="T24" fmla="*/ 3038 w 3324"/>
              <a:gd name="T25" fmla="*/ 2157 h 2157"/>
              <a:gd name="T26" fmla="*/ 3039 w 3324"/>
              <a:gd name="T27" fmla="*/ 2157 h 2157"/>
              <a:gd name="T28" fmla="*/ 3324 w 3324"/>
              <a:gd name="T29" fmla="*/ 1872 h 2157"/>
              <a:gd name="T30" fmla="*/ 3255 w 3324"/>
              <a:gd name="T31" fmla="*/ 1687 h 2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24" h="2157">
                <a:moveTo>
                  <a:pt x="3255" y="1687"/>
                </a:moveTo>
                <a:lnTo>
                  <a:pt x="1879" y="100"/>
                </a:lnTo>
                <a:lnTo>
                  <a:pt x="1879" y="100"/>
                </a:lnTo>
                <a:cubicBezTo>
                  <a:pt x="1827" y="39"/>
                  <a:pt x="1749" y="0"/>
                  <a:pt x="1662" y="0"/>
                </a:cubicBezTo>
                <a:cubicBezTo>
                  <a:pt x="1578" y="0"/>
                  <a:pt x="1502" y="36"/>
                  <a:pt x="1450" y="95"/>
                </a:cubicBezTo>
                <a:lnTo>
                  <a:pt x="1450" y="95"/>
                </a:lnTo>
                <a:lnTo>
                  <a:pt x="82" y="1672"/>
                </a:lnTo>
                <a:cubicBezTo>
                  <a:pt x="31" y="1723"/>
                  <a:pt x="0" y="1794"/>
                  <a:pt x="0" y="1872"/>
                </a:cubicBezTo>
                <a:cubicBezTo>
                  <a:pt x="0" y="2029"/>
                  <a:pt x="126" y="2156"/>
                  <a:pt x="283" y="2157"/>
                </a:cubicBezTo>
                <a:lnTo>
                  <a:pt x="283" y="2157"/>
                </a:lnTo>
                <a:lnTo>
                  <a:pt x="284" y="2157"/>
                </a:lnTo>
                <a:lnTo>
                  <a:pt x="3038" y="2157"/>
                </a:lnTo>
                <a:lnTo>
                  <a:pt x="3038" y="2157"/>
                </a:lnTo>
                <a:lnTo>
                  <a:pt x="3039" y="2157"/>
                </a:lnTo>
                <a:cubicBezTo>
                  <a:pt x="3197" y="2157"/>
                  <a:pt x="3324" y="2029"/>
                  <a:pt x="3324" y="1872"/>
                </a:cubicBezTo>
                <a:cubicBezTo>
                  <a:pt x="3324" y="1802"/>
                  <a:pt x="3298" y="1737"/>
                  <a:pt x="3255" y="1687"/>
                </a:cubicBezTo>
                <a:close/>
              </a:path>
            </a:pathLst>
          </a:custGeom>
          <a:solidFill>
            <a:srgbClr val="F3C9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Calibri" panose="020F0502020204030204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7369993" y="4586742"/>
            <a:ext cx="453996" cy="542724"/>
            <a:chOff x="204788" y="5011738"/>
            <a:chExt cx="487363" cy="582613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7" name="PA_任意多边形 21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204788" y="5011738"/>
              <a:ext cx="487363" cy="188913"/>
            </a:xfrm>
            <a:custGeom>
              <a:avLst/>
              <a:gdLst>
                <a:gd name="T0" fmla="*/ 122 w 128"/>
                <a:gd name="T1" fmla="*/ 27 h 50"/>
                <a:gd name="T2" fmla="*/ 91 w 128"/>
                <a:gd name="T3" fmla="*/ 27 h 50"/>
                <a:gd name="T4" fmla="*/ 91 w 128"/>
                <a:gd name="T5" fmla="*/ 7 h 50"/>
                <a:gd name="T6" fmla="*/ 84 w 128"/>
                <a:gd name="T7" fmla="*/ 0 h 50"/>
                <a:gd name="T8" fmla="*/ 43 w 128"/>
                <a:gd name="T9" fmla="*/ 0 h 50"/>
                <a:gd name="T10" fmla="*/ 36 w 128"/>
                <a:gd name="T11" fmla="*/ 7 h 50"/>
                <a:gd name="T12" fmla="*/ 36 w 128"/>
                <a:gd name="T13" fmla="*/ 27 h 50"/>
                <a:gd name="T14" fmla="*/ 6 w 128"/>
                <a:gd name="T15" fmla="*/ 27 h 50"/>
                <a:gd name="T16" fmla="*/ 0 w 128"/>
                <a:gd name="T17" fmla="*/ 33 h 50"/>
                <a:gd name="T18" fmla="*/ 0 w 128"/>
                <a:gd name="T19" fmla="*/ 44 h 50"/>
                <a:gd name="T20" fmla="*/ 6 w 128"/>
                <a:gd name="T21" fmla="*/ 50 h 50"/>
                <a:gd name="T22" fmla="*/ 122 w 128"/>
                <a:gd name="T23" fmla="*/ 50 h 50"/>
                <a:gd name="T24" fmla="*/ 128 w 128"/>
                <a:gd name="T25" fmla="*/ 44 h 50"/>
                <a:gd name="T26" fmla="*/ 128 w 128"/>
                <a:gd name="T27" fmla="*/ 33 h 50"/>
                <a:gd name="T28" fmla="*/ 122 w 128"/>
                <a:gd name="T29" fmla="*/ 27 h 50"/>
                <a:gd name="T30" fmla="*/ 45 w 128"/>
                <a:gd name="T31" fmla="*/ 9 h 50"/>
                <a:gd name="T32" fmla="*/ 82 w 128"/>
                <a:gd name="T33" fmla="*/ 9 h 50"/>
                <a:gd name="T34" fmla="*/ 82 w 128"/>
                <a:gd name="T35" fmla="*/ 27 h 50"/>
                <a:gd name="T36" fmla="*/ 45 w 128"/>
                <a:gd name="T37" fmla="*/ 27 h 50"/>
                <a:gd name="T38" fmla="*/ 45 w 128"/>
                <a:gd name="T39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8" h="50">
                  <a:moveTo>
                    <a:pt x="122" y="27"/>
                  </a:moveTo>
                  <a:cubicBezTo>
                    <a:pt x="91" y="27"/>
                    <a:pt x="91" y="27"/>
                    <a:pt x="91" y="27"/>
                  </a:cubicBezTo>
                  <a:cubicBezTo>
                    <a:pt x="91" y="7"/>
                    <a:pt x="91" y="7"/>
                    <a:pt x="91" y="7"/>
                  </a:cubicBezTo>
                  <a:cubicBezTo>
                    <a:pt x="91" y="3"/>
                    <a:pt x="88" y="0"/>
                    <a:pt x="84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9" y="0"/>
                    <a:pt x="36" y="3"/>
                    <a:pt x="36" y="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2" y="27"/>
                    <a:pt x="0" y="30"/>
                    <a:pt x="0" y="3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8"/>
                    <a:pt x="2" y="50"/>
                    <a:pt x="6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5" y="50"/>
                    <a:pt x="128" y="48"/>
                    <a:pt x="128" y="44"/>
                  </a:cubicBezTo>
                  <a:cubicBezTo>
                    <a:pt x="128" y="33"/>
                    <a:pt x="128" y="33"/>
                    <a:pt x="128" y="33"/>
                  </a:cubicBezTo>
                  <a:cubicBezTo>
                    <a:pt x="128" y="30"/>
                    <a:pt x="125" y="27"/>
                    <a:pt x="122" y="27"/>
                  </a:cubicBezTo>
                  <a:close/>
                  <a:moveTo>
                    <a:pt x="45" y="9"/>
                  </a:moveTo>
                  <a:cubicBezTo>
                    <a:pt x="82" y="9"/>
                    <a:pt x="82" y="9"/>
                    <a:pt x="82" y="9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45" y="27"/>
                    <a:pt x="45" y="27"/>
                    <a:pt x="45" y="27"/>
                  </a:cubicBezTo>
                  <a:lnTo>
                    <a:pt x="45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  <p:sp>
          <p:nvSpPr>
            <p:cNvPr id="28" name="PA_任意多边形 22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249238" y="5233988"/>
              <a:ext cx="393700" cy="360363"/>
            </a:xfrm>
            <a:custGeom>
              <a:avLst/>
              <a:gdLst>
                <a:gd name="T0" fmla="*/ 0 w 103"/>
                <a:gd name="T1" fmla="*/ 90 h 96"/>
                <a:gd name="T2" fmla="*/ 6 w 103"/>
                <a:gd name="T3" fmla="*/ 96 h 96"/>
                <a:gd name="T4" fmla="*/ 97 w 103"/>
                <a:gd name="T5" fmla="*/ 96 h 96"/>
                <a:gd name="T6" fmla="*/ 103 w 103"/>
                <a:gd name="T7" fmla="*/ 90 h 96"/>
                <a:gd name="T8" fmla="*/ 103 w 103"/>
                <a:gd name="T9" fmla="*/ 0 h 96"/>
                <a:gd name="T10" fmla="*/ 0 w 103"/>
                <a:gd name="T11" fmla="*/ 0 h 96"/>
                <a:gd name="T12" fmla="*/ 0 w 103"/>
                <a:gd name="T13" fmla="*/ 90 h 96"/>
                <a:gd name="T14" fmla="*/ 77 w 103"/>
                <a:gd name="T15" fmla="*/ 14 h 96"/>
                <a:gd name="T16" fmla="*/ 81 w 103"/>
                <a:gd name="T17" fmla="*/ 9 h 96"/>
                <a:gd name="T18" fmla="*/ 85 w 103"/>
                <a:gd name="T19" fmla="*/ 14 h 96"/>
                <a:gd name="T20" fmla="*/ 85 w 103"/>
                <a:gd name="T21" fmla="*/ 82 h 96"/>
                <a:gd name="T22" fmla="*/ 81 w 103"/>
                <a:gd name="T23" fmla="*/ 86 h 96"/>
                <a:gd name="T24" fmla="*/ 77 w 103"/>
                <a:gd name="T25" fmla="*/ 82 h 96"/>
                <a:gd name="T26" fmla="*/ 77 w 103"/>
                <a:gd name="T27" fmla="*/ 14 h 96"/>
                <a:gd name="T28" fmla="*/ 47 w 103"/>
                <a:gd name="T29" fmla="*/ 14 h 96"/>
                <a:gd name="T30" fmla="*/ 52 w 103"/>
                <a:gd name="T31" fmla="*/ 9 h 96"/>
                <a:gd name="T32" fmla="*/ 56 w 103"/>
                <a:gd name="T33" fmla="*/ 14 h 96"/>
                <a:gd name="T34" fmla="*/ 56 w 103"/>
                <a:gd name="T35" fmla="*/ 82 h 96"/>
                <a:gd name="T36" fmla="*/ 52 w 103"/>
                <a:gd name="T37" fmla="*/ 86 h 96"/>
                <a:gd name="T38" fmla="*/ 47 w 103"/>
                <a:gd name="T39" fmla="*/ 82 h 96"/>
                <a:gd name="T40" fmla="*/ 47 w 103"/>
                <a:gd name="T41" fmla="*/ 14 h 96"/>
                <a:gd name="T42" fmla="*/ 18 w 103"/>
                <a:gd name="T43" fmla="*/ 14 h 96"/>
                <a:gd name="T44" fmla="*/ 22 w 103"/>
                <a:gd name="T45" fmla="*/ 9 h 96"/>
                <a:gd name="T46" fmla="*/ 27 w 103"/>
                <a:gd name="T47" fmla="*/ 14 h 96"/>
                <a:gd name="T48" fmla="*/ 27 w 103"/>
                <a:gd name="T49" fmla="*/ 82 h 96"/>
                <a:gd name="T50" fmla="*/ 22 w 103"/>
                <a:gd name="T51" fmla="*/ 86 h 96"/>
                <a:gd name="T52" fmla="*/ 18 w 103"/>
                <a:gd name="T53" fmla="*/ 82 h 96"/>
                <a:gd name="T54" fmla="*/ 18 w 103"/>
                <a:gd name="T55" fmla="*/ 1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3" h="96">
                  <a:moveTo>
                    <a:pt x="0" y="90"/>
                  </a:moveTo>
                  <a:cubicBezTo>
                    <a:pt x="0" y="94"/>
                    <a:pt x="3" y="96"/>
                    <a:pt x="6" y="96"/>
                  </a:cubicBezTo>
                  <a:cubicBezTo>
                    <a:pt x="97" y="96"/>
                    <a:pt x="97" y="96"/>
                    <a:pt x="97" y="96"/>
                  </a:cubicBezTo>
                  <a:cubicBezTo>
                    <a:pt x="101" y="96"/>
                    <a:pt x="103" y="94"/>
                    <a:pt x="103" y="9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90"/>
                  </a:lnTo>
                  <a:close/>
                  <a:moveTo>
                    <a:pt x="77" y="14"/>
                  </a:moveTo>
                  <a:cubicBezTo>
                    <a:pt x="77" y="11"/>
                    <a:pt x="79" y="9"/>
                    <a:pt x="81" y="9"/>
                  </a:cubicBezTo>
                  <a:cubicBezTo>
                    <a:pt x="83" y="9"/>
                    <a:pt x="85" y="11"/>
                    <a:pt x="85" y="14"/>
                  </a:cubicBezTo>
                  <a:cubicBezTo>
                    <a:pt x="85" y="82"/>
                    <a:pt x="85" y="82"/>
                    <a:pt x="85" y="82"/>
                  </a:cubicBezTo>
                  <a:cubicBezTo>
                    <a:pt x="85" y="84"/>
                    <a:pt x="83" y="86"/>
                    <a:pt x="81" y="86"/>
                  </a:cubicBezTo>
                  <a:cubicBezTo>
                    <a:pt x="79" y="86"/>
                    <a:pt x="77" y="84"/>
                    <a:pt x="77" y="82"/>
                  </a:cubicBezTo>
                  <a:lnTo>
                    <a:pt x="77" y="14"/>
                  </a:lnTo>
                  <a:close/>
                  <a:moveTo>
                    <a:pt x="47" y="14"/>
                  </a:moveTo>
                  <a:cubicBezTo>
                    <a:pt x="47" y="11"/>
                    <a:pt x="49" y="9"/>
                    <a:pt x="52" y="9"/>
                  </a:cubicBezTo>
                  <a:cubicBezTo>
                    <a:pt x="54" y="9"/>
                    <a:pt x="56" y="11"/>
                    <a:pt x="56" y="14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4"/>
                    <a:pt x="54" y="86"/>
                    <a:pt x="52" y="86"/>
                  </a:cubicBezTo>
                  <a:cubicBezTo>
                    <a:pt x="49" y="86"/>
                    <a:pt x="47" y="84"/>
                    <a:pt x="47" y="82"/>
                  </a:cubicBezTo>
                  <a:lnTo>
                    <a:pt x="47" y="14"/>
                  </a:lnTo>
                  <a:close/>
                  <a:moveTo>
                    <a:pt x="18" y="14"/>
                  </a:moveTo>
                  <a:cubicBezTo>
                    <a:pt x="18" y="11"/>
                    <a:pt x="20" y="9"/>
                    <a:pt x="22" y="9"/>
                  </a:cubicBezTo>
                  <a:cubicBezTo>
                    <a:pt x="25" y="9"/>
                    <a:pt x="27" y="11"/>
                    <a:pt x="27" y="14"/>
                  </a:cubicBezTo>
                  <a:cubicBezTo>
                    <a:pt x="27" y="82"/>
                    <a:pt x="27" y="82"/>
                    <a:pt x="27" y="82"/>
                  </a:cubicBezTo>
                  <a:cubicBezTo>
                    <a:pt x="27" y="84"/>
                    <a:pt x="25" y="86"/>
                    <a:pt x="22" y="86"/>
                  </a:cubicBezTo>
                  <a:cubicBezTo>
                    <a:pt x="20" y="86"/>
                    <a:pt x="18" y="84"/>
                    <a:pt x="18" y="82"/>
                  </a:cubicBezTo>
                  <a:lnTo>
                    <a:pt x="1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</p:grpSp>
      <p:sp>
        <p:nvSpPr>
          <p:cNvPr id="29" name="PA_任意多边形 9"/>
          <p:cNvSpPr/>
          <p:nvPr>
            <p:custDataLst>
              <p:tags r:id="rId17"/>
            </p:custDataLst>
          </p:nvPr>
        </p:nvSpPr>
        <p:spPr bwMode="auto">
          <a:xfrm>
            <a:off x="7995005" y="3574620"/>
            <a:ext cx="2253896" cy="1476520"/>
          </a:xfrm>
          <a:custGeom>
            <a:avLst/>
            <a:gdLst>
              <a:gd name="T0" fmla="*/ 3256 w 3324"/>
              <a:gd name="T1" fmla="*/ 470 h 2157"/>
              <a:gd name="T2" fmla="*/ 1880 w 3324"/>
              <a:gd name="T3" fmla="*/ 2056 h 2157"/>
              <a:gd name="T4" fmla="*/ 1880 w 3324"/>
              <a:gd name="T5" fmla="*/ 2056 h 2157"/>
              <a:gd name="T6" fmla="*/ 1663 w 3324"/>
              <a:gd name="T7" fmla="*/ 2157 h 2157"/>
              <a:gd name="T8" fmla="*/ 1451 w 3324"/>
              <a:gd name="T9" fmla="*/ 2062 h 2157"/>
              <a:gd name="T10" fmla="*/ 1450 w 3324"/>
              <a:gd name="T11" fmla="*/ 2062 h 2157"/>
              <a:gd name="T12" fmla="*/ 83 w 3324"/>
              <a:gd name="T13" fmla="*/ 485 h 2157"/>
              <a:gd name="T14" fmla="*/ 0 w 3324"/>
              <a:gd name="T15" fmla="*/ 284 h 2157"/>
              <a:gd name="T16" fmla="*/ 283 w 3324"/>
              <a:gd name="T17" fmla="*/ 0 h 2157"/>
              <a:gd name="T18" fmla="*/ 283 w 3324"/>
              <a:gd name="T19" fmla="*/ 0 h 2157"/>
              <a:gd name="T20" fmla="*/ 284 w 3324"/>
              <a:gd name="T21" fmla="*/ 0 h 2157"/>
              <a:gd name="T22" fmla="*/ 3039 w 3324"/>
              <a:gd name="T23" fmla="*/ 0 h 2157"/>
              <a:gd name="T24" fmla="*/ 3039 w 3324"/>
              <a:gd name="T25" fmla="*/ 0 h 2157"/>
              <a:gd name="T26" fmla="*/ 3040 w 3324"/>
              <a:gd name="T27" fmla="*/ 0 h 2157"/>
              <a:gd name="T28" fmla="*/ 3324 w 3324"/>
              <a:gd name="T29" fmla="*/ 284 h 2157"/>
              <a:gd name="T30" fmla="*/ 3256 w 3324"/>
              <a:gd name="T31" fmla="*/ 470 h 2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24" h="2157">
                <a:moveTo>
                  <a:pt x="3256" y="470"/>
                </a:moveTo>
                <a:lnTo>
                  <a:pt x="1880" y="2056"/>
                </a:lnTo>
                <a:lnTo>
                  <a:pt x="1880" y="2056"/>
                </a:lnTo>
                <a:cubicBezTo>
                  <a:pt x="1828" y="2118"/>
                  <a:pt x="1750" y="2157"/>
                  <a:pt x="1663" y="2157"/>
                </a:cubicBezTo>
                <a:cubicBezTo>
                  <a:pt x="1578" y="2157"/>
                  <a:pt x="1503" y="2120"/>
                  <a:pt x="1451" y="2062"/>
                </a:cubicBezTo>
                <a:lnTo>
                  <a:pt x="1450" y="2062"/>
                </a:lnTo>
                <a:lnTo>
                  <a:pt x="83" y="485"/>
                </a:lnTo>
                <a:cubicBezTo>
                  <a:pt x="32" y="433"/>
                  <a:pt x="0" y="363"/>
                  <a:pt x="0" y="284"/>
                </a:cubicBezTo>
                <a:cubicBezTo>
                  <a:pt x="0" y="128"/>
                  <a:pt x="127" y="1"/>
                  <a:pt x="283" y="0"/>
                </a:cubicBezTo>
                <a:lnTo>
                  <a:pt x="283" y="0"/>
                </a:lnTo>
                <a:lnTo>
                  <a:pt x="284" y="0"/>
                </a:lnTo>
                <a:lnTo>
                  <a:pt x="3039" y="0"/>
                </a:lnTo>
                <a:lnTo>
                  <a:pt x="3039" y="0"/>
                </a:lnTo>
                <a:lnTo>
                  <a:pt x="3040" y="0"/>
                </a:lnTo>
                <a:cubicBezTo>
                  <a:pt x="3197" y="0"/>
                  <a:pt x="3324" y="127"/>
                  <a:pt x="3324" y="284"/>
                </a:cubicBezTo>
                <a:cubicBezTo>
                  <a:pt x="3324" y="355"/>
                  <a:pt x="3299" y="420"/>
                  <a:pt x="3256" y="470"/>
                </a:cubicBezTo>
                <a:close/>
              </a:path>
            </a:pathLst>
          </a:custGeom>
          <a:solidFill>
            <a:srgbClr val="90C9D5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Calibri" panose="020F0502020204030204" charset="0"/>
            </a:endParaRPr>
          </a:p>
        </p:txBody>
      </p:sp>
      <p:sp>
        <p:nvSpPr>
          <p:cNvPr id="30" name="PA_任意多边形 65"/>
          <p:cNvSpPr/>
          <p:nvPr>
            <p:custDataLst>
              <p:tags r:id="rId18"/>
            </p:custDataLst>
          </p:nvPr>
        </p:nvSpPr>
        <p:spPr bwMode="auto">
          <a:xfrm>
            <a:off x="8711406" y="3777070"/>
            <a:ext cx="821094" cy="615184"/>
          </a:xfrm>
          <a:custGeom>
            <a:avLst/>
            <a:gdLst>
              <a:gd name="connsiteX0" fmla="*/ 662169 w 1067906"/>
              <a:gd name="connsiteY0" fmla="*/ 549275 h 800100"/>
              <a:gd name="connsiteX1" fmla="*/ 979485 w 1067906"/>
              <a:gd name="connsiteY1" fmla="*/ 549275 h 800100"/>
              <a:gd name="connsiteX2" fmla="*/ 1014373 w 1067906"/>
              <a:gd name="connsiteY2" fmla="*/ 569208 h 800100"/>
              <a:gd name="connsiteX3" fmla="*/ 1067536 w 1067906"/>
              <a:gd name="connsiteY3" fmla="*/ 773523 h 800100"/>
              <a:gd name="connsiteX4" fmla="*/ 1045939 w 1067906"/>
              <a:gd name="connsiteY4" fmla="*/ 800100 h 800100"/>
              <a:gd name="connsiteX5" fmla="*/ 597377 w 1067906"/>
              <a:gd name="connsiteY5" fmla="*/ 800100 h 800100"/>
              <a:gd name="connsiteX6" fmla="*/ 577441 w 1067906"/>
              <a:gd name="connsiteY6" fmla="*/ 771862 h 800100"/>
              <a:gd name="connsiteX7" fmla="*/ 628943 w 1067906"/>
              <a:gd name="connsiteY7" fmla="*/ 572530 h 800100"/>
              <a:gd name="connsiteX8" fmla="*/ 662169 w 1067906"/>
              <a:gd name="connsiteY8" fmla="*/ 549275 h 800100"/>
              <a:gd name="connsiteX9" fmla="*/ 85906 w 1067906"/>
              <a:gd name="connsiteY9" fmla="*/ 549275 h 800100"/>
              <a:gd name="connsiteX10" fmla="*/ 403222 w 1067906"/>
              <a:gd name="connsiteY10" fmla="*/ 549275 h 800100"/>
              <a:gd name="connsiteX11" fmla="*/ 438110 w 1067906"/>
              <a:gd name="connsiteY11" fmla="*/ 569208 h 800100"/>
              <a:gd name="connsiteX12" fmla="*/ 491273 w 1067906"/>
              <a:gd name="connsiteY12" fmla="*/ 773523 h 800100"/>
              <a:gd name="connsiteX13" fmla="*/ 469676 w 1067906"/>
              <a:gd name="connsiteY13" fmla="*/ 800100 h 800100"/>
              <a:gd name="connsiteX14" fmla="*/ 21114 w 1067906"/>
              <a:gd name="connsiteY14" fmla="*/ 800100 h 800100"/>
              <a:gd name="connsiteX15" fmla="*/ 1178 w 1067906"/>
              <a:gd name="connsiteY15" fmla="*/ 771862 h 800100"/>
              <a:gd name="connsiteX16" fmla="*/ 52680 w 1067906"/>
              <a:gd name="connsiteY16" fmla="*/ 572530 h 800100"/>
              <a:gd name="connsiteX17" fmla="*/ 85906 w 1067906"/>
              <a:gd name="connsiteY17" fmla="*/ 549275 h 800100"/>
              <a:gd name="connsiteX18" fmla="*/ 891545 w 1067906"/>
              <a:gd name="connsiteY18" fmla="*/ 334962 h 800100"/>
              <a:gd name="connsiteX19" fmla="*/ 905833 w 1067906"/>
              <a:gd name="connsiteY19" fmla="*/ 422275 h 800100"/>
              <a:gd name="connsiteX20" fmla="*/ 994733 w 1067906"/>
              <a:gd name="connsiteY20" fmla="*/ 438150 h 800100"/>
              <a:gd name="connsiteX21" fmla="*/ 905833 w 1067906"/>
              <a:gd name="connsiteY21" fmla="*/ 454025 h 800100"/>
              <a:gd name="connsiteX22" fmla="*/ 891545 w 1067906"/>
              <a:gd name="connsiteY22" fmla="*/ 542925 h 800100"/>
              <a:gd name="connsiteX23" fmla="*/ 877258 w 1067906"/>
              <a:gd name="connsiteY23" fmla="*/ 454025 h 800100"/>
              <a:gd name="connsiteX24" fmla="*/ 786770 w 1067906"/>
              <a:gd name="connsiteY24" fmla="*/ 438150 h 800100"/>
              <a:gd name="connsiteX25" fmla="*/ 875670 w 1067906"/>
              <a:gd name="connsiteY25" fmla="*/ 422275 h 800100"/>
              <a:gd name="connsiteX26" fmla="*/ 346257 w 1067906"/>
              <a:gd name="connsiteY26" fmla="*/ 247650 h 800100"/>
              <a:gd name="connsiteX27" fmla="*/ 663573 w 1067906"/>
              <a:gd name="connsiteY27" fmla="*/ 247650 h 800100"/>
              <a:gd name="connsiteX28" fmla="*/ 698461 w 1067906"/>
              <a:gd name="connsiteY28" fmla="*/ 267583 h 800100"/>
              <a:gd name="connsiteX29" fmla="*/ 751624 w 1067906"/>
              <a:gd name="connsiteY29" fmla="*/ 471897 h 800100"/>
              <a:gd name="connsiteX30" fmla="*/ 730027 w 1067906"/>
              <a:gd name="connsiteY30" fmla="*/ 498475 h 800100"/>
              <a:gd name="connsiteX31" fmla="*/ 281465 w 1067906"/>
              <a:gd name="connsiteY31" fmla="*/ 498475 h 800100"/>
              <a:gd name="connsiteX32" fmla="*/ 261529 w 1067906"/>
              <a:gd name="connsiteY32" fmla="*/ 470236 h 800100"/>
              <a:gd name="connsiteX33" fmla="*/ 313031 w 1067906"/>
              <a:gd name="connsiteY33" fmla="*/ 270905 h 800100"/>
              <a:gd name="connsiteX34" fmla="*/ 346257 w 1067906"/>
              <a:gd name="connsiteY34" fmla="*/ 247650 h 800100"/>
              <a:gd name="connsiteX35" fmla="*/ 283533 w 1067906"/>
              <a:gd name="connsiteY35" fmla="*/ 76200 h 800100"/>
              <a:gd name="connsiteX36" fmla="*/ 299408 w 1067906"/>
              <a:gd name="connsiteY36" fmla="*/ 165100 h 800100"/>
              <a:gd name="connsiteX37" fmla="*/ 388308 w 1067906"/>
              <a:gd name="connsiteY37" fmla="*/ 179388 h 800100"/>
              <a:gd name="connsiteX38" fmla="*/ 299408 w 1067906"/>
              <a:gd name="connsiteY38" fmla="*/ 195263 h 800100"/>
              <a:gd name="connsiteX39" fmla="*/ 283533 w 1067906"/>
              <a:gd name="connsiteY39" fmla="*/ 284163 h 800100"/>
              <a:gd name="connsiteX40" fmla="*/ 269245 w 1067906"/>
              <a:gd name="connsiteY40" fmla="*/ 196850 h 800100"/>
              <a:gd name="connsiteX41" fmla="*/ 180345 w 1067906"/>
              <a:gd name="connsiteY41" fmla="*/ 179388 h 800100"/>
              <a:gd name="connsiteX42" fmla="*/ 269245 w 1067906"/>
              <a:gd name="connsiteY42" fmla="*/ 165100 h 800100"/>
              <a:gd name="connsiteX43" fmla="*/ 769307 w 1067906"/>
              <a:gd name="connsiteY43" fmla="*/ 0 h 800100"/>
              <a:gd name="connsiteX44" fmla="*/ 783594 w 1067906"/>
              <a:gd name="connsiteY44" fmla="*/ 88900 h 800100"/>
              <a:gd name="connsiteX45" fmla="*/ 870907 w 1067906"/>
              <a:gd name="connsiteY45" fmla="*/ 103188 h 800100"/>
              <a:gd name="connsiteX46" fmla="*/ 783594 w 1067906"/>
              <a:gd name="connsiteY46" fmla="*/ 120650 h 800100"/>
              <a:gd name="connsiteX47" fmla="*/ 769307 w 1067906"/>
              <a:gd name="connsiteY47" fmla="*/ 207963 h 800100"/>
              <a:gd name="connsiteX48" fmla="*/ 751844 w 1067906"/>
              <a:gd name="connsiteY48" fmla="*/ 120650 h 800100"/>
              <a:gd name="connsiteX49" fmla="*/ 664532 w 1067906"/>
              <a:gd name="connsiteY49" fmla="*/ 103188 h 800100"/>
              <a:gd name="connsiteX50" fmla="*/ 751844 w 1067906"/>
              <a:gd name="connsiteY50" fmla="*/ 889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67906" h="800100">
                <a:moveTo>
                  <a:pt x="662169" y="549275"/>
                </a:moveTo>
                <a:cubicBezTo>
                  <a:pt x="705364" y="549275"/>
                  <a:pt x="904725" y="549275"/>
                  <a:pt x="979485" y="549275"/>
                </a:cubicBezTo>
                <a:cubicBezTo>
                  <a:pt x="1007728" y="549275"/>
                  <a:pt x="1014373" y="569208"/>
                  <a:pt x="1014373" y="569208"/>
                </a:cubicBezTo>
                <a:cubicBezTo>
                  <a:pt x="1014373" y="569208"/>
                  <a:pt x="1014373" y="569208"/>
                  <a:pt x="1067536" y="773523"/>
                </a:cubicBezTo>
                <a:cubicBezTo>
                  <a:pt x="1067536" y="773523"/>
                  <a:pt x="1072520" y="800100"/>
                  <a:pt x="1045939" y="800100"/>
                </a:cubicBezTo>
                <a:cubicBezTo>
                  <a:pt x="944597" y="800100"/>
                  <a:pt x="612329" y="800100"/>
                  <a:pt x="597377" y="800100"/>
                </a:cubicBezTo>
                <a:cubicBezTo>
                  <a:pt x="584086" y="800100"/>
                  <a:pt x="572457" y="788472"/>
                  <a:pt x="577441" y="771862"/>
                </a:cubicBezTo>
                <a:cubicBezTo>
                  <a:pt x="580764" y="755251"/>
                  <a:pt x="628943" y="572530"/>
                  <a:pt x="628943" y="572530"/>
                </a:cubicBezTo>
                <a:cubicBezTo>
                  <a:pt x="628943" y="572530"/>
                  <a:pt x="633927" y="549275"/>
                  <a:pt x="662169" y="549275"/>
                </a:cubicBezTo>
                <a:close/>
                <a:moveTo>
                  <a:pt x="85906" y="549275"/>
                </a:moveTo>
                <a:cubicBezTo>
                  <a:pt x="129101" y="549275"/>
                  <a:pt x="328462" y="549275"/>
                  <a:pt x="403222" y="549275"/>
                </a:cubicBezTo>
                <a:cubicBezTo>
                  <a:pt x="431465" y="549275"/>
                  <a:pt x="438110" y="569208"/>
                  <a:pt x="438110" y="569208"/>
                </a:cubicBezTo>
                <a:lnTo>
                  <a:pt x="491273" y="773523"/>
                </a:lnTo>
                <a:cubicBezTo>
                  <a:pt x="491273" y="773523"/>
                  <a:pt x="496257" y="800100"/>
                  <a:pt x="469676" y="800100"/>
                </a:cubicBezTo>
                <a:cubicBezTo>
                  <a:pt x="368334" y="800100"/>
                  <a:pt x="36066" y="800100"/>
                  <a:pt x="21114" y="800100"/>
                </a:cubicBezTo>
                <a:cubicBezTo>
                  <a:pt x="7823" y="800100"/>
                  <a:pt x="-3806" y="788472"/>
                  <a:pt x="1178" y="771862"/>
                </a:cubicBezTo>
                <a:cubicBezTo>
                  <a:pt x="4501" y="755251"/>
                  <a:pt x="52680" y="572530"/>
                  <a:pt x="52680" y="572530"/>
                </a:cubicBezTo>
                <a:cubicBezTo>
                  <a:pt x="52680" y="572530"/>
                  <a:pt x="57664" y="549275"/>
                  <a:pt x="85906" y="549275"/>
                </a:cubicBezTo>
                <a:close/>
                <a:moveTo>
                  <a:pt x="891545" y="334962"/>
                </a:moveTo>
                <a:lnTo>
                  <a:pt x="905833" y="422275"/>
                </a:lnTo>
                <a:lnTo>
                  <a:pt x="994733" y="438150"/>
                </a:lnTo>
                <a:lnTo>
                  <a:pt x="905833" y="454025"/>
                </a:lnTo>
                <a:lnTo>
                  <a:pt x="891545" y="542925"/>
                </a:lnTo>
                <a:lnTo>
                  <a:pt x="877258" y="454025"/>
                </a:lnTo>
                <a:lnTo>
                  <a:pt x="786770" y="438150"/>
                </a:lnTo>
                <a:lnTo>
                  <a:pt x="875670" y="422275"/>
                </a:lnTo>
                <a:close/>
                <a:moveTo>
                  <a:pt x="346257" y="247650"/>
                </a:moveTo>
                <a:cubicBezTo>
                  <a:pt x="389452" y="247650"/>
                  <a:pt x="588813" y="247650"/>
                  <a:pt x="663573" y="247650"/>
                </a:cubicBezTo>
                <a:cubicBezTo>
                  <a:pt x="691816" y="247650"/>
                  <a:pt x="698461" y="267583"/>
                  <a:pt x="698461" y="267583"/>
                </a:cubicBezTo>
                <a:cubicBezTo>
                  <a:pt x="698461" y="267583"/>
                  <a:pt x="698461" y="267583"/>
                  <a:pt x="751624" y="471897"/>
                </a:cubicBezTo>
                <a:cubicBezTo>
                  <a:pt x="751624" y="471897"/>
                  <a:pt x="756608" y="498475"/>
                  <a:pt x="730027" y="498475"/>
                </a:cubicBezTo>
                <a:cubicBezTo>
                  <a:pt x="628685" y="498475"/>
                  <a:pt x="296417" y="498475"/>
                  <a:pt x="281465" y="498475"/>
                </a:cubicBezTo>
                <a:cubicBezTo>
                  <a:pt x="268174" y="498475"/>
                  <a:pt x="256545" y="486847"/>
                  <a:pt x="261529" y="470236"/>
                </a:cubicBezTo>
                <a:cubicBezTo>
                  <a:pt x="264852" y="453625"/>
                  <a:pt x="313031" y="270905"/>
                  <a:pt x="313031" y="270905"/>
                </a:cubicBezTo>
                <a:cubicBezTo>
                  <a:pt x="313031" y="270905"/>
                  <a:pt x="318015" y="247650"/>
                  <a:pt x="346257" y="247650"/>
                </a:cubicBezTo>
                <a:close/>
                <a:moveTo>
                  <a:pt x="283533" y="76200"/>
                </a:moveTo>
                <a:lnTo>
                  <a:pt x="299408" y="165100"/>
                </a:lnTo>
                <a:lnTo>
                  <a:pt x="388308" y="179388"/>
                </a:lnTo>
                <a:lnTo>
                  <a:pt x="299408" y="195263"/>
                </a:lnTo>
                <a:lnTo>
                  <a:pt x="283533" y="284163"/>
                </a:lnTo>
                <a:lnTo>
                  <a:pt x="269245" y="196850"/>
                </a:lnTo>
                <a:lnTo>
                  <a:pt x="180345" y="179388"/>
                </a:lnTo>
                <a:lnTo>
                  <a:pt x="269245" y="165100"/>
                </a:lnTo>
                <a:close/>
                <a:moveTo>
                  <a:pt x="769307" y="0"/>
                </a:moveTo>
                <a:lnTo>
                  <a:pt x="783594" y="88900"/>
                </a:lnTo>
                <a:lnTo>
                  <a:pt x="870907" y="103188"/>
                </a:lnTo>
                <a:lnTo>
                  <a:pt x="783594" y="120650"/>
                </a:lnTo>
                <a:lnTo>
                  <a:pt x="769307" y="207963"/>
                </a:lnTo>
                <a:lnTo>
                  <a:pt x="751844" y="120650"/>
                </a:lnTo>
                <a:lnTo>
                  <a:pt x="664532" y="103188"/>
                </a:lnTo>
                <a:lnTo>
                  <a:pt x="751844" y="889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cs typeface="Calibri" panose="020F0502020204030204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562788" y="2480685"/>
            <a:ext cx="2801722" cy="1135358"/>
            <a:chOff x="1626835" y="2349127"/>
            <a:chExt cx="2492110" cy="1009892"/>
          </a:xfrm>
        </p:grpSpPr>
        <p:sp>
          <p:nvSpPr>
            <p:cNvPr id="34" name="文本框 33"/>
            <p:cNvSpPr txBox="1"/>
            <p:nvPr/>
          </p:nvSpPr>
          <p:spPr>
            <a:xfrm>
              <a:off x="1806000" y="2349127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charset="0"/>
                  <a:cs typeface="Calibri" panose="020F0502020204030204" charset="0"/>
                </a:rPr>
                <a:t>Title text addition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626835" y="2687681"/>
              <a:ext cx="2492110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The user can demonstrate on a projector or computer, or print the presentation and make it </a:t>
              </a:r>
              <a:r>
                <a: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film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3117307" y="5504126"/>
            <a:ext cx="2801722" cy="1135358"/>
            <a:chOff x="1626835" y="2349127"/>
            <a:chExt cx="2492110" cy="1009892"/>
          </a:xfrm>
        </p:grpSpPr>
        <p:sp>
          <p:nvSpPr>
            <p:cNvPr id="37" name="文本框 36"/>
            <p:cNvSpPr txBox="1"/>
            <p:nvPr/>
          </p:nvSpPr>
          <p:spPr>
            <a:xfrm>
              <a:off x="1806000" y="2349127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charset="0"/>
                  <a:cs typeface="Calibri" panose="020F0502020204030204" charset="0"/>
                </a:rPr>
                <a:t>Title text addition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626835" y="2687681"/>
              <a:ext cx="2492110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The user can demonstrate on a projector or computer, or print the presentation and make it </a:t>
              </a:r>
              <a:r>
                <a: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film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273164" y="5504126"/>
            <a:ext cx="2801722" cy="1135358"/>
            <a:chOff x="1626835" y="2349127"/>
            <a:chExt cx="2492110" cy="1009892"/>
          </a:xfrm>
        </p:grpSpPr>
        <p:sp>
          <p:nvSpPr>
            <p:cNvPr id="40" name="文本框 39"/>
            <p:cNvSpPr txBox="1"/>
            <p:nvPr/>
          </p:nvSpPr>
          <p:spPr>
            <a:xfrm>
              <a:off x="1806000" y="2349127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charset="0"/>
                  <a:cs typeface="Calibri" panose="020F0502020204030204" charset="0"/>
                </a:rPr>
                <a:t>Title text addition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626835" y="2687681"/>
              <a:ext cx="2492110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The user can demonstrate on a projector or computer, or print the presentation and make it </a:t>
              </a:r>
              <a:r>
                <a: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film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7777644" y="2512209"/>
            <a:ext cx="2801722" cy="1135358"/>
            <a:chOff x="1626835" y="2349127"/>
            <a:chExt cx="2492110" cy="1009892"/>
          </a:xfrm>
        </p:grpSpPr>
        <p:sp>
          <p:nvSpPr>
            <p:cNvPr id="43" name="文本框 42"/>
            <p:cNvSpPr txBox="1"/>
            <p:nvPr/>
          </p:nvSpPr>
          <p:spPr>
            <a:xfrm>
              <a:off x="1806000" y="2349127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charset="0"/>
                  <a:cs typeface="Calibri" panose="020F0502020204030204" charset="0"/>
                </a:rPr>
                <a:t>Title text addition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626835" y="2687681"/>
              <a:ext cx="2492110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The user can demonstrate on a projector or computer, or print the presentation and make it </a:t>
              </a:r>
              <a:r>
                <a: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film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821818" y="2459686"/>
            <a:ext cx="2801722" cy="1135358"/>
            <a:chOff x="1626835" y="2349127"/>
            <a:chExt cx="2492110" cy="1009892"/>
          </a:xfrm>
        </p:grpSpPr>
        <p:sp>
          <p:nvSpPr>
            <p:cNvPr id="46" name="文本框 45"/>
            <p:cNvSpPr txBox="1"/>
            <p:nvPr/>
          </p:nvSpPr>
          <p:spPr>
            <a:xfrm>
              <a:off x="1806000" y="2349127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charset="0"/>
                  <a:cs typeface="Calibri" panose="020F0502020204030204" charset="0"/>
                </a:rPr>
                <a:t>Title text addition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626835" y="2687681"/>
              <a:ext cx="2492110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The user can demonstrate on a projector or computer, or print the presentation and make it </a:t>
              </a:r>
              <a:r>
                <a: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film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701947" y="203966"/>
            <a:ext cx="7242235" cy="4507606"/>
            <a:chOff x="-642827" y="-801142"/>
            <a:chExt cx="13477653" cy="846028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642827" y="-801142"/>
              <a:ext cx="13477653" cy="8460283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34354" y="119835"/>
              <a:ext cx="7723292" cy="6618329"/>
            </a:xfrm>
            <a:prstGeom prst="rect">
              <a:avLst/>
            </a:prstGeom>
          </p:spPr>
        </p:pic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2441701" y="5710167"/>
            <a:ext cx="6661533" cy="1512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225973" y="4711572"/>
            <a:ext cx="7092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03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Thank you for listening</a:t>
            </a:r>
            <a:endParaRPr lang="zh-CN" altLang="en-US" sz="5400" b="1" dirty="0">
              <a:solidFill>
                <a:srgbClr val="03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52806" y="6218470"/>
            <a:ext cx="1415772" cy="400110"/>
          </a:xfrm>
          <a:prstGeom prst="rect">
            <a:avLst/>
          </a:prstGeom>
          <a:solidFill>
            <a:srgbClr val="90C9D5"/>
          </a:solidFill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time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：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×××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218029" y="6218470"/>
            <a:ext cx="1821332" cy="400110"/>
          </a:xfrm>
          <a:prstGeom prst="rect">
            <a:avLst/>
          </a:prstGeom>
          <a:solidFill>
            <a:srgbClr val="F3C900"/>
          </a:solidFill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teacher 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：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×××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2876409" y="4830936"/>
            <a:ext cx="6661533" cy="15120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935" y="879231"/>
            <a:ext cx="4288296" cy="3628121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2509757" y="5229056"/>
            <a:ext cx="754886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03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Analysis of teaching</a:t>
            </a:r>
            <a:endParaRPr lang="zh-CN" altLang="en-US" sz="6600" b="1" dirty="0">
              <a:solidFill>
                <a:srgbClr val="03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483" y="157527"/>
            <a:ext cx="7337410" cy="461023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1"/>
          <a:srcRect r="43866" b="35615"/>
          <a:stretch>
            <a:fillRect/>
          </a:stretch>
        </p:blipFill>
        <p:spPr>
          <a:xfrm>
            <a:off x="469450" y="178474"/>
            <a:ext cx="2924382" cy="210752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/>
          <a:srcRect l="54783"/>
          <a:stretch>
            <a:fillRect/>
          </a:stretch>
        </p:blipFill>
        <p:spPr>
          <a:xfrm rot="5400000" flipH="1">
            <a:off x="9377519" y="-261480"/>
            <a:ext cx="2355628" cy="327333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627" y="1571307"/>
            <a:ext cx="5550547" cy="126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431169" y="-1799479"/>
            <a:ext cx="1182674" cy="1273318"/>
          </a:xfrm>
          <a:prstGeom prst="rect">
            <a:avLst/>
          </a:prstGeom>
          <a:solidFill>
            <a:srgbClr val="90C9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Calibri" panose="020F05020202040302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13843" y="-1799479"/>
            <a:ext cx="1182674" cy="1273318"/>
          </a:xfrm>
          <a:prstGeom prst="rect">
            <a:avLst/>
          </a:prstGeom>
          <a:solidFill>
            <a:srgbClr val="F3C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Calibri" panose="020F0502020204030204" charset="0"/>
            </a:endParaRPr>
          </a:p>
        </p:txBody>
      </p:sp>
      <p:sp>
        <p:nvSpPr>
          <p:cNvPr id="10" name="矩形: 圆角 2"/>
          <p:cNvSpPr/>
          <p:nvPr/>
        </p:nvSpPr>
        <p:spPr>
          <a:xfrm>
            <a:off x="819690" y="2563010"/>
            <a:ext cx="3308351" cy="3632200"/>
          </a:xfrm>
          <a:prstGeom prst="roundRect">
            <a:avLst>
              <a:gd name="adj" fmla="val 5151"/>
            </a:avLst>
          </a:prstGeom>
          <a:solidFill>
            <a:srgbClr val="90C9D5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Calibri" panose="020F0502020204030204" charset="0"/>
            </a:endParaRPr>
          </a:p>
        </p:txBody>
      </p:sp>
      <p:pic>
        <p:nvPicPr>
          <p:cNvPr id="11" name="图片占位符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364" y="2582124"/>
            <a:ext cx="2093749" cy="1133718"/>
          </a:xfrm>
          <a:custGeom>
            <a:avLst/>
            <a:gdLst>
              <a:gd name="connsiteX0" fmla="*/ 115228 w 2093747"/>
              <a:gd name="connsiteY0" fmla="*/ 0 h 1201420"/>
              <a:gd name="connsiteX1" fmla="*/ 1978519 w 2093747"/>
              <a:gd name="connsiteY1" fmla="*/ 0 h 1201420"/>
              <a:gd name="connsiteX2" fmla="*/ 2093747 w 2093747"/>
              <a:gd name="connsiteY2" fmla="*/ 115228 h 1201420"/>
              <a:gd name="connsiteX3" fmla="*/ 2093747 w 2093747"/>
              <a:gd name="connsiteY3" fmla="*/ 1086192 h 1201420"/>
              <a:gd name="connsiteX4" fmla="*/ 1978519 w 2093747"/>
              <a:gd name="connsiteY4" fmla="*/ 1201420 h 1201420"/>
              <a:gd name="connsiteX5" fmla="*/ 115228 w 2093747"/>
              <a:gd name="connsiteY5" fmla="*/ 1201420 h 1201420"/>
              <a:gd name="connsiteX6" fmla="*/ 0 w 2093747"/>
              <a:gd name="connsiteY6" fmla="*/ 1086192 h 1201420"/>
              <a:gd name="connsiteX7" fmla="*/ 0 w 2093747"/>
              <a:gd name="connsiteY7" fmla="*/ 115228 h 1201420"/>
              <a:gd name="connsiteX8" fmla="*/ 115228 w 2093747"/>
              <a:gd name="connsiteY8" fmla="*/ 0 h 1201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3747" h="1201420">
                <a:moveTo>
                  <a:pt x="115228" y="0"/>
                </a:moveTo>
                <a:lnTo>
                  <a:pt x="1978519" y="0"/>
                </a:lnTo>
                <a:cubicBezTo>
                  <a:pt x="2042158" y="0"/>
                  <a:pt x="2093747" y="51589"/>
                  <a:pt x="2093747" y="115228"/>
                </a:cubicBezTo>
                <a:lnTo>
                  <a:pt x="2093747" y="1086192"/>
                </a:lnTo>
                <a:cubicBezTo>
                  <a:pt x="2093747" y="1149831"/>
                  <a:pt x="2042158" y="1201420"/>
                  <a:pt x="1978519" y="1201420"/>
                </a:cubicBezTo>
                <a:lnTo>
                  <a:pt x="115228" y="1201420"/>
                </a:lnTo>
                <a:cubicBezTo>
                  <a:pt x="51589" y="1201420"/>
                  <a:pt x="0" y="1149831"/>
                  <a:pt x="0" y="1086192"/>
                </a:cubicBezTo>
                <a:lnTo>
                  <a:pt x="0" y="115228"/>
                </a:lnTo>
                <a:cubicBezTo>
                  <a:pt x="0" y="51589"/>
                  <a:pt x="51589" y="0"/>
                  <a:pt x="115228" y="0"/>
                </a:cubicBezTo>
                <a:close/>
              </a:path>
            </a:pathLst>
          </a:custGeom>
        </p:spPr>
      </p:pic>
      <p:pic>
        <p:nvPicPr>
          <p:cNvPr id="14" name="图片占位符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366" y="3965450"/>
            <a:ext cx="2093747" cy="2229760"/>
          </a:xfrm>
          <a:custGeom>
            <a:avLst/>
            <a:gdLst>
              <a:gd name="connsiteX0" fmla="*/ 107849 w 2093747"/>
              <a:gd name="connsiteY0" fmla="*/ 0 h 2298700"/>
              <a:gd name="connsiteX1" fmla="*/ 1985898 w 2093747"/>
              <a:gd name="connsiteY1" fmla="*/ 0 h 2298700"/>
              <a:gd name="connsiteX2" fmla="*/ 2093747 w 2093747"/>
              <a:gd name="connsiteY2" fmla="*/ 107849 h 2298700"/>
              <a:gd name="connsiteX3" fmla="*/ 2093747 w 2093747"/>
              <a:gd name="connsiteY3" fmla="*/ 2190851 h 2298700"/>
              <a:gd name="connsiteX4" fmla="*/ 1985898 w 2093747"/>
              <a:gd name="connsiteY4" fmla="*/ 2298700 h 2298700"/>
              <a:gd name="connsiteX5" fmla="*/ 107849 w 2093747"/>
              <a:gd name="connsiteY5" fmla="*/ 2298700 h 2298700"/>
              <a:gd name="connsiteX6" fmla="*/ 0 w 2093747"/>
              <a:gd name="connsiteY6" fmla="*/ 2190851 h 2298700"/>
              <a:gd name="connsiteX7" fmla="*/ 0 w 2093747"/>
              <a:gd name="connsiteY7" fmla="*/ 107849 h 2298700"/>
              <a:gd name="connsiteX8" fmla="*/ 107849 w 2093747"/>
              <a:gd name="connsiteY8" fmla="*/ 0 h 229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3747" h="2298700">
                <a:moveTo>
                  <a:pt x="107849" y="0"/>
                </a:moveTo>
                <a:lnTo>
                  <a:pt x="1985898" y="0"/>
                </a:lnTo>
                <a:cubicBezTo>
                  <a:pt x="2045461" y="0"/>
                  <a:pt x="2093747" y="48286"/>
                  <a:pt x="2093747" y="107849"/>
                </a:cubicBezTo>
                <a:lnTo>
                  <a:pt x="2093747" y="2190851"/>
                </a:lnTo>
                <a:cubicBezTo>
                  <a:pt x="2093747" y="2250414"/>
                  <a:pt x="2045461" y="2298700"/>
                  <a:pt x="1985898" y="2298700"/>
                </a:cubicBezTo>
                <a:lnTo>
                  <a:pt x="107849" y="2298700"/>
                </a:lnTo>
                <a:cubicBezTo>
                  <a:pt x="48286" y="2298700"/>
                  <a:pt x="0" y="2250414"/>
                  <a:pt x="0" y="2190851"/>
                </a:cubicBezTo>
                <a:lnTo>
                  <a:pt x="0" y="107849"/>
                </a:lnTo>
                <a:cubicBezTo>
                  <a:pt x="0" y="48286"/>
                  <a:pt x="48286" y="0"/>
                  <a:pt x="107849" y="0"/>
                </a:cubicBezTo>
                <a:close/>
              </a:path>
            </a:pathLst>
          </a:custGeom>
        </p:spPr>
      </p:pic>
      <p:pic>
        <p:nvPicPr>
          <p:cNvPr id="15" name="图片占位符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436" y="2563010"/>
            <a:ext cx="4773780" cy="3632199"/>
          </a:xfrm>
          <a:custGeom>
            <a:avLst/>
            <a:gdLst>
              <a:gd name="connsiteX0" fmla="*/ 187095 w 4773780"/>
              <a:gd name="connsiteY0" fmla="*/ 0 h 3632200"/>
              <a:gd name="connsiteX1" fmla="*/ 4586685 w 4773780"/>
              <a:gd name="connsiteY1" fmla="*/ 0 h 3632200"/>
              <a:gd name="connsiteX2" fmla="*/ 4773780 w 4773780"/>
              <a:gd name="connsiteY2" fmla="*/ 187095 h 3632200"/>
              <a:gd name="connsiteX3" fmla="*/ 4773780 w 4773780"/>
              <a:gd name="connsiteY3" fmla="*/ 3445105 h 3632200"/>
              <a:gd name="connsiteX4" fmla="*/ 4586685 w 4773780"/>
              <a:gd name="connsiteY4" fmla="*/ 3632200 h 3632200"/>
              <a:gd name="connsiteX5" fmla="*/ 187095 w 4773780"/>
              <a:gd name="connsiteY5" fmla="*/ 3632200 h 3632200"/>
              <a:gd name="connsiteX6" fmla="*/ 0 w 4773780"/>
              <a:gd name="connsiteY6" fmla="*/ 3445105 h 3632200"/>
              <a:gd name="connsiteX7" fmla="*/ 0 w 4773780"/>
              <a:gd name="connsiteY7" fmla="*/ 187095 h 3632200"/>
              <a:gd name="connsiteX8" fmla="*/ 187095 w 4773780"/>
              <a:gd name="connsiteY8" fmla="*/ 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73780" h="3632200">
                <a:moveTo>
                  <a:pt x="187095" y="0"/>
                </a:moveTo>
                <a:lnTo>
                  <a:pt x="4586685" y="0"/>
                </a:lnTo>
                <a:cubicBezTo>
                  <a:pt x="4690015" y="0"/>
                  <a:pt x="4773780" y="83765"/>
                  <a:pt x="4773780" y="187095"/>
                </a:cubicBezTo>
                <a:lnTo>
                  <a:pt x="4773780" y="3445105"/>
                </a:lnTo>
                <a:cubicBezTo>
                  <a:pt x="4773780" y="3548435"/>
                  <a:pt x="4690015" y="3632200"/>
                  <a:pt x="4586685" y="3632200"/>
                </a:cubicBezTo>
                <a:lnTo>
                  <a:pt x="187095" y="3632200"/>
                </a:lnTo>
                <a:cubicBezTo>
                  <a:pt x="83765" y="3632200"/>
                  <a:pt x="0" y="3548435"/>
                  <a:pt x="0" y="3445105"/>
                </a:cubicBezTo>
                <a:lnTo>
                  <a:pt x="0" y="187095"/>
                </a:lnTo>
                <a:cubicBezTo>
                  <a:pt x="0" y="83765"/>
                  <a:pt x="83765" y="0"/>
                  <a:pt x="187095" y="0"/>
                </a:cubicBezTo>
                <a:close/>
              </a:path>
            </a:pathLst>
          </a:custGeom>
        </p:spPr>
      </p:pic>
      <p:sp>
        <p:nvSpPr>
          <p:cNvPr id="16" name="文本框 15"/>
          <p:cNvSpPr txBox="1"/>
          <p:nvPr/>
        </p:nvSpPr>
        <p:spPr>
          <a:xfrm>
            <a:off x="940430" y="3250182"/>
            <a:ext cx="3066869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400" b="1" dirty="0">
                <a:solidFill>
                  <a:srgbClr val="030000"/>
                </a:solidFill>
                <a:latin typeface="Calibri" panose="020F0502020204030204" charset="0"/>
                <a:cs typeface="Calibri" panose="020F0502020204030204" charset="0"/>
              </a:rPr>
              <a:t>Title text addition</a:t>
            </a:r>
            <a:endParaRPr lang="zh-CN" altLang="en-US" sz="2400" b="1" dirty="0">
              <a:solidFill>
                <a:srgbClr val="03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82653" y="3965450"/>
            <a:ext cx="2982424" cy="156581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14000"/>
              </a:lnSpc>
            </a:pPr>
            <a:r>
              <a:rPr lang="en-US" altLang="zh-CN" sz="1400" dirty="0">
                <a:solidFill>
                  <a:srgbClr val="030000"/>
                </a:solidFill>
                <a:latin typeface="Calibri" panose="020F0502020204030204" charset="0"/>
                <a:ea typeface="+mj-ea"/>
                <a:cs typeface="Calibri" panose="020F0502020204030204" charset="0"/>
              </a:rPr>
              <a:t>The user can demonstrate on a projector or computer, or print the presentation and make it into a film to be used in a wider </a:t>
            </a:r>
            <a:r>
              <a:rPr lang="en-US" altLang="zh-CN" sz="1400" dirty="0" smtClean="0">
                <a:solidFill>
                  <a:srgbClr val="030000"/>
                </a:solidFill>
                <a:latin typeface="Calibri" panose="020F0502020204030204" charset="0"/>
                <a:ea typeface="+mj-ea"/>
                <a:cs typeface="Calibri" panose="020F0502020204030204" charset="0"/>
              </a:rPr>
              <a:t>field The </a:t>
            </a:r>
            <a:r>
              <a:rPr lang="en-US" altLang="zh-CN" sz="1400" dirty="0">
                <a:solidFill>
                  <a:srgbClr val="030000"/>
                </a:solidFill>
                <a:latin typeface="Calibri" panose="020F0502020204030204" charset="0"/>
                <a:ea typeface="+mj-ea"/>
                <a:cs typeface="Calibri" panose="020F0502020204030204" charset="0"/>
              </a:rPr>
              <a:t>user can demonstrate on a </a:t>
            </a:r>
            <a:r>
              <a:rPr lang="en-US" altLang="zh-CN" sz="1400" dirty="0" smtClean="0">
                <a:solidFill>
                  <a:srgbClr val="030000"/>
                </a:solidFill>
                <a:latin typeface="Calibri" panose="020F0502020204030204" charset="0"/>
                <a:ea typeface="+mj-ea"/>
                <a:cs typeface="Calibri" panose="020F0502020204030204" charset="0"/>
              </a:rPr>
              <a:t>projector</a:t>
            </a:r>
            <a:endParaRPr lang="en-US" altLang="zh-CN" sz="1400" dirty="0">
              <a:solidFill>
                <a:srgbClr val="030000"/>
              </a:solidFill>
              <a:latin typeface="Calibri" panose="020F0502020204030204" charset="0"/>
              <a:ea typeface="+mj-ea"/>
              <a:cs typeface="Calibri" panose="020F050202020403020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12677" y="438021"/>
            <a:ext cx="60949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03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Title text addition</a:t>
            </a:r>
            <a:endParaRPr lang="zh-CN" altLang="en-US" sz="6000" b="1" dirty="0">
              <a:solidFill>
                <a:srgbClr val="03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1"/>
          <a:srcRect r="43866" b="35615"/>
          <a:stretch>
            <a:fillRect/>
          </a:stretch>
        </p:blipFill>
        <p:spPr>
          <a:xfrm>
            <a:off x="469450" y="178474"/>
            <a:ext cx="2924382" cy="2107526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3012677" y="438021"/>
            <a:ext cx="60949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03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Title text addition</a:t>
            </a:r>
            <a:endParaRPr lang="zh-CN" altLang="en-US" sz="6000" b="1" dirty="0">
              <a:solidFill>
                <a:srgbClr val="03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/>
          <a:srcRect l="54783"/>
          <a:stretch>
            <a:fillRect/>
          </a:stretch>
        </p:blipFill>
        <p:spPr>
          <a:xfrm rot="5400000" flipH="1">
            <a:off x="9377519" y="-261480"/>
            <a:ext cx="2355628" cy="327333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627" y="1571307"/>
            <a:ext cx="5550547" cy="126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431169" y="-1799479"/>
            <a:ext cx="1182674" cy="1273318"/>
          </a:xfrm>
          <a:prstGeom prst="rect">
            <a:avLst/>
          </a:prstGeom>
          <a:solidFill>
            <a:srgbClr val="90C9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Calibri" panose="020F05020202040302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13843" y="-1799479"/>
            <a:ext cx="1182674" cy="1273318"/>
          </a:xfrm>
          <a:prstGeom prst="rect">
            <a:avLst/>
          </a:prstGeom>
          <a:solidFill>
            <a:srgbClr val="F3C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Calibri" panose="020F0502020204030204" charset="0"/>
            </a:endParaRPr>
          </a:p>
        </p:txBody>
      </p:sp>
      <p:sp>
        <p:nvSpPr>
          <p:cNvPr id="10" name="Freeform 181"/>
          <p:cNvSpPr/>
          <p:nvPr/>
        </p:nvSpPr>
        <p:spPr bwMode="auto">
          <a:xfrm>
            <a:off x="1074748" y="3283864"/>
            <a:ext cx="2013813" cy="1153662"/>
          </a:xfrm>
          <a:custGeom>
            <a:avLst/>
            <a:gdLst>
              <a:gd name="T0" fmla="*/ 0 w 988"/>
              <a:gd name="T1" fmla="*/ 566 h 566"/>
              <a:gd name="T2" fmla="*/ 494 w 988"/>
              <a:gd name="T3" fmla="*/ 0 h 566"/>
              <a:gd name="T4" fmla="*/ 988 w 988"/>
              <a:gd name="T5" fmla="*/ 566 h 566"/>
              <a:gd name="T6" fmla="*/ 0 w 988"/>
              <a:gd name="T7" fmla="*/ 566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8" h="566">
                <a:moveTo>
                  <a:pt x="0" y="566"/>
                </a:moveTo>
                <a:lnTo>
                  <a:pt x="494" y="0"/>
                </a:lnTo>
                <a:lnTo>
                  <a:pt x="988" y="566"/>
                </a:lnTo>
                <a:lnTo>
                  <a:pt x="0" y="566"/>
                </a:lnTo>
                <a:close/>
              </a:path>
            </a:pathLst>
          </a:custGeom>
          <a:solidFill>
            <a:srgbClr val="90C9D5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1" name="Freeform 182"/>
          <p:cNvSpPr/>
          <p:nvPr/>
        </p:nvSpPr>
        <p:spPr bwMode="auto">
          <a:xfrm>
            <a:off x="3088561" y="4437525"/>
            <a:ext cx="2015852" cy="1157739"/>
          </a:xfrm>
          <a:custGeom>
            <a:avLst/>
            <a:gdLst>
              <a:gd name="T0" fmla="*/ 0 w 989"/>
              <a:gd name="T1" fmla="*/ 0 h 568"/>
              <a:gd name="T2" fmla="*/ 495 w 989"/>
              <a:gd name="T3" fmla="*/ 568 h 568"/>
              <a:gd name="T4" fmla="*/ 989 w 989"/>
              <a:gd name="T5" fmla="*/ 0 h 568"/>
              <a:gd name="T6" fmla="*/ 0 w 989"/>
              <a:gd name="T7" fmla="*/ 0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9" h="568">
                <a:moveTo>
                  <a:pt x="0" y="0"/>
                </a:moveTo>
                <a:lnTo>
                  <a:pt x="495" y="568"/>
                </a:lnTo>
                <a:lnTo>
                  <a:pt x="989" y="0"/>
                </a:lnTo>
                <a:lnTo>
                  <a:pt x="0" y="0"/>
                </a:lnTo>
                <a:close/>
              </a:path>
            </a:pathLst>
          </a:custGeom>
          <a:solidFill>
            <a:srgbClr val="F3C9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4" name="Freeform 183"/>
          <p:cNvSpPr/>
          <p:nvPr/>
        </p:nvSpPr>
        <p:spPr bwMode="auto">
          <a:xfrm>
            <a:off x="5104414" y="3283864"/>
            <a:ext cx="2013813" cy="1153662"/>
          </a:xfrm>
          <a:custGeom>
            <a:avLst/>
            <a:gdLst>
              <a:gd name="T0" fmla="*/ 0 w 988"/>
              <a:gd name="T1" fmla="*/ 566 h 566"/>
              <a:gd name="T2" fmla="*/ 494 w 988"/>
              <a:gd name="T3" fmla="*/ 0 h 566"/>
              <a:gd name="T4" fmla="*/ 988 w 988"/>
              <a:gd name="T5" fmla="*/ 566 h 566"/>
              <a:gd name="T6" fmla="*/ 0 w 988"/>
              <a:gd name="T7" fmla="*/ 566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8" h="566">
                <a:moveTo>
                  <a:pt x="0" y="566"/>
                </a:moveTo>
                <a:lnTo>
                  <a:pt x="494" y="0"/>
                </a:lnTo>
                <a:lnTo>
                  <a:pt x="988" y="566"/>
                </a:lnTo>
                <a:lnTo>
                  <a:pt x="0" y="566"/>
                </a:lnTo>
                <a:close/>
              </a:path>
            </a:pathLst>
          </a:custGeom>
          <a:solidFill>
            <a:srgbClr val="90C9D5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5" name="Freeform 184"/>
          <p:cNvSpPr/>
          <p:nvPr/>
        </p:nvSpPr>
        <p:spPr bwMode="auto">
          <a:xfrm>
            <a:off x="7118227" y="4437525"/>
            <a:ext cx="2015852" cy="1157739"/>
          </a:xfrm>
          <a:custGeom>
            <a:avLst/>
            <a:gdLst>
              <a:gd name="T0" fmla="*/ 0 w 989"/>
              <a:gd name="T1" fmla="*/ 0 h 568"/>
              <a:gd name="T2" fmla="*/ 494 w 989"/>
              <a:gd name="T3" fmla="*/ 568 h 568"/>
              <a:gd name="T4" fmla="*/ 989 w 989"/>
              <a:gd name="T5" fmla="*/ 0 h 568"/>
              <a:gd name="T6" fmla="*/ 0 w 989"/>
              <a:gd name="T7" fmla="*/ 0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9" h="568">
                <a:moveTo>
                  <a:pt x="0" y="0"/>
                </a:moveTo>
                <a:lnTo>
                  <a:pt x="494" y="568"/>
                </a:lnTo>
                <a:lnTo>
                  <a:pt x="989" y="0"/>
                </a:lnTo>
                <a:lnTo>
                  <a:pt x="0" y="0"/>
                </a:lnTo>
                <a:close/>
              </a:path>
            </a:pathLst>
          </a:custGeom>
          <a:solidFill>
            <a:srgbClr val="F3C9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6" name="Freeform 185"/>
          <p:cNvSpPr/>
          <p:nvPr/>
        </p:nvSpPr>
        <p:spPr bwMode="auto">
          <a:xfrm>
            <a:off x="9134079" y="3283864"/>
            <a:ext cx="2013813" cy="1153662"/>
          </a:xfrm>
          <a:custGeom>
            <a:avLst/>
            <a:gdLst>
              <a:gd name="T0" fmla="*/ 0 w 988"/>
              <a:gd name="T1" fmla="*/ 566 h 566"/>
              <a:gd name="T2" fmla="*/ 494 w 988"/>
              <a:gd name="T3" fmla="*/ 0 h 566"/>
              <a:gd name="T4" fmla="*/ 988 w 988"/>
              <a:gd name="T5" fmla="*/ 566 h 566"/>
              <a:gd name="T6" fmla="*/ 0 w 988"/>
              <a:gd name="T7" fmla="*/ 566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8" h="566">
                <a:moveTo>
                  <a:pt x="0" y="566"/>
                </a:moveTo>
                <a:lnTo>
                  <a:pt x="494" y="0"/>
                </a:lnTo>
                <a:lnTo>
                  <a:pt x="988" y="566"/>
                </a:lnTo>
                <a:lnTo>
                  <a:pt x="0" y="566"/>
                </a:lnTo>
                <a:close/>
              </a:path>
            </a:pathLst>
          </a:custGeom>
          <a:solidFill>
            <a:srgbClr val="90C9D5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7" name="Freeform 186"/>
          <p:cNvSpPr>
            <a:spLocks noEditPoints="1"/>
          </p:cNvSpPr>
          <p:nvPr/>
        </p:nvSpPr>
        <p:spPr bwMode="auto">
          <a:xfrm>
            <a:off x="9969770" y="3724130"/>
            <a:ext cx="342430" cy="497339"/>
          </a:xfrm>
          <a:custGeom>
            <a:avLst/>
            <a:gdLst>
              <a:gd name="T0" fmla="*/ 22 w 84"/>
              <a:gd name="T1" fmla="*/ 94 h 122"/>
              <a:gd name="T2" fmla="*/ 23 w 84"/>
              <a:gd name="T3" fmla="*/ 100 h 122"/>
              <a:gd name="T4" fmla="*/ 42 w 84"/>
              <a:gd name="T5" fmla="*/ 104 h 122"/>
              <a:gd name="T6" fmla="*/ 60 w 84"/>
              <a:gd name="T7" fmla="*/ 100 h 122"/>
              <a:gd name="T8" fmla="*/ 61 w 84"/>
              <a:gd name="T9" fmla="*/ 94 h 122"/>
              <a:gd name="T10" fmla="*/ 42 w 84"/>
              <a:gd name="T11" fmla="*/ 98 h 122"/>
              <a:gd name="T12" fmla="*/ 22 w 84"/>
              <a:gd name="T13" fmla="*/ 94 h 122"/>
              <a:gd name="T14" fmla="*/ 24 w 84"/>
              <a:gd name="T15" fmla="*/ 106 h 122"/>
              <a:gd name="T16" fmla="*/ 25 w 84"/>
              <a:gd name="T17" fmla="*/ 112 h 122"/>
              <a:gd name="T18" fmla="*/ 31 w 84"/>
              <a:gd name="T19" fmla="*/ 116 h 122"/>
              <a:gd name="T20" fmla="*/ 31 w 84"/>
              <a:gd name="T21" fmla="*/ 119 h 122"/>
              <a:gd name="T22" fmla="*/ 42 w 84"/>
              <a:gd name="T23" fmla="*/ 122 h 122"/>
              <a:gd name="T24" fmla="*/ 52 w 84"/>
              <a:gd name="T25" fmla="*/ 119 h 122"/>
              <a:gd name="T26" fmla="*/ 53 w 84"/>
              <a:gd name="T27" fmla="*/ 116 h 122"/>
              <a:gd name="T28" fmla="*/ 59 w 84"/>
              <a:gd name="T29" fmla="*/ 112 h 122"/>
              <a:gd name="T30" fmla="*/ 59 w 84"/>
              <a:gd name="T31" fmla="*/ 106 h 122"/>
              <a:gd name="T32" fmla="*/ 42 w 84"/>
              <a:gd name="T33" fmla="*/ 109 h 122"/>
              <a:gd name="T34" fmla="*/ 24 w 84"/>
              <a:gd name="T35" fmla="*/ 106 h 122"/>
              <a:gd name="T36" fmla="*/ 42 w 84"/>
              <a:gd name="T37" fmla="*/ 0 h 122"/>
              <a:gd name="T38" fmla="*/ 0 w 84"/>
              <a:gd name="T39" fmla="*/ 42 h 122"/>
              <a:gd name="T40" fmla="*/ 20 w 84"/>
              <a:gd name="T41" fmla="*/ 78 h 122"/>
              <a:gd name="T42" fmla="*/ 22 w 84"/>
              <a:gd name="T43" fmla="*/ 89 h 122"/>
              <a:gd name="T44" fmla="*/ 42 w 84"/>
              <a:gd name="T45" fmla="*/ 93 h 122"/>
              <a:gd name="T46" fmla="*/ 62 w 84"/>
              <a:gd name="T47" fmla="*/ 89 h 122"/>
              <a:gd name="T48" fmla="*/ 63 w 84"/>
              <a:gd name="T49" fmla="*/ 78 h 122"/>
              <a:gd name="T50" fmla="*/ 84 w 84"/>
              <a:gd name="T51" fmla="*/ 42 h 122"/>
              <a:gd name="T52" fmla="*/ 42 w 84"/>
              <a:gd name="T53" fmla="*/ 0 h 122"/>
              <a:gd name="T54" fmla="*/ 57 w 84"/>
              <a:gd name="T55" fmla="*/ 73 h 122"/>
              <a:gd name="T56" fmla="*/ 56 w 84"/>
              <a:gd name="T57" fmla="*/ 83 h 122"/>
              <a:gd name="T58" fmla="*/ 42 w 84"/>
              <a:gd name="T59" fmla="*/ 85 h 122"/>
              <a:gd name="T60" fmla="*/ 27 w 84"/>
              <a:gd name="T61" fmla="*/ 83 h 122"/>
              <a:gd name="T62" fmla="*/ 26 w 84"/>
              <a:gd name="T63" fmla="*/ 73 h 122"/>
              <a:gd name="T64" fmla="*/ 7 w 84"/>
              <a:gd name="T65" fmla="*/ 42 h 122"/>
              <a:gd name="T66" fmla="*/ 42 w 84"/>
              <a:gd name="T67" fmla="*/ 8 h 122"/>
              <a:gd name="T68" fmla="*/ 76 w 84"/>
              <a:gd name="T69" fmla="*/ 42 h 122"/>
              <a:gd name="T70" fmla="*/ 57 w 84"/>
              <a:gd name="T71" fmla="*/ 73 h 122"/>
              <a:gd name="T72" fmla="*/ 42 w 84"/>
              <a:gd name="T73" fmla="*/ 18 h 122"/>
              <a:gd name="T74" fmla="*/ 44 w 84"/>
              <a:gd name="T75" fmla="*/ 15 h 122"/>
              <a:gd name="T76" fmla="*/ 42 w 84"/>
              <a:gd name="T77" fmla="*/ 13 h 122"/>
              <a:gd name="T78" fmla="*/ 13 w 84"/>
              <a:gd name="T79" fmla="*/ 42 h 122"/>
              <a:gd name="T80" fmla="*/ 15 w 84"/>
              <a:gd name="T81" fmla="*/ 44 h 122"/>
              <a:gd name="T82" fmla="*/ 17 w 84"/>
              <a:gd name="T83" fmla="*/ 42 h 122"/>
              <a:gd name="T84" fmla="*/ 42 w 84"/>
              <a:gd name="T85" fmla="*/ 18 h 122"/>
              <a:gd name="T86" fmla="*/ 51 w 84"/>
              <a:gd name="T87" fmla="*/ 58 h 122"/>
              <a:gd name="T88" fmla="*/ 42 w 84"/>
              <a:gd name="T89" fmla="*/ 41 h 122"/>
              <a:gd name="T90" fmla="*/ 32 w 84"/>
              <a:gd name="T91" fmla="*/ 58 h 122"/>
              <a:gd name="T92" fmla="*/ 28 w 84"/>
              <a:gd name="T93" fmla="*/ 49 h 122"/>
              <a:gd name="T94" fmla="*/ 22 w 84"/>
              <a:gd name="T95" fmla="*/ 52 h 122"/>
              <a:gd name="T96" fmla="*/ 32 w 84"/>
              <a:gd name="T97" fmla="*/ 72 h 122"/>
              <a:gd name="T98" fmla="*/ 42 w 84"/>
              <a:gd name="T99" fmla="*/ 55 h 122"/>
              <a:gd name="T100" fmla="*/ 51 w 84"/>
              <a:gd name="T101" fmla="*/ 72 h 122"/>
              <a:gd name="T102" fmla="*/ 61 w 84"/>
              <a:gd name="T103" fmla="*/ 52 h 122"/>
              <a:gd name="T104" fmla="*/ 55 w 84"/>
              <a:gd name="T105" fmla="*/ 49 h 122"/>
              <a:gd name="T106" fmla="*/ 51 w 84"/>
              <a:gd name="T107" fmla="*/ 58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4" h="122">
                <a:moveTo>
                  <a:pt x="22" y="94"/>
                </a:moveTo>
                <a:cubicBezTo>
                  <a:pt x="23" y="100"/>
                  <a:pt x="23" y="100"/>
                  <a:pt x="23" y="100"/>
                </a:cubicBezTo>
                <a:cubicBezTo>
                  <a:pt x="29" y="103"/>
                  <a:pt x="35" y="104"/>
                  <a:pt x="42" y="104"/>
                </a:cubicBezTo>
                <a:cubicBezTo>
                  <a:pt x="48" y="104"/>
                  <a:pt x="55" y="103"/>
                  <a:pt x="60" y="100"/>
                </a:cubicBezTo>
                <a:cubicBezTo>
                  <a:pt x="61" y="94"/>
                  <a:pt x="61" y="94"/>
                  <a:pt x="61" y="94"/>
                </a:cubicBezTo>
                <a:cubicBezTo>
                  <a:pt x="55" y="96"/>
                  <a:pt x="49" y="98"/>
                  <a:pt x="42" y="98"/>
                </a:cubicBezTo>
                <a:cubicBezTo>
                  <a:pt x="35" y="98"/>
                  <a:pt x="28" y="96"/>
                  <a:pt x="22" y="94"/>
                </a:cubicBezTo>
                <a:close/>
                <a:moveTo>
                  <a:pt x="24" y="106"/>
                </a:moveTo>
                <a:cubicBezTo>
                  <a:pt x="25" y="112"/>
                  <a:pt x="25" y="112"/>
                  <a:pt x="25" y="112"/>
                </a:cubicBezTo>
                <a:cubicBezTo>
                  <a:pt x="25" y="112"/>
                  <a:pt x="26" y="114"/>
                  <a:pt x="31" y="116"/>
                </a:cubicBezTo>
                <a:cubicBezTo>
                  <a:pt x="31" y="119"/>
                  <a:pt x="31" y="119"/>
                  <a:pt x="31" y="119"/>
                </a:cubicBezTo>
                <a:cubicBezTo>
                  <a:pt x="31" y="119"/>
                  <a:pt x="33" y="122"/>
                  <a:pt x="42" y="122"/>
                </a:cubicBezTo>
                <a:cubicBezTo>
                  <a:pt x="50" y="122"/>
                  <a:pt x="52" y="119"/>
                  <a:pt x="52" y="119"/>
                </a:cubicBezTo>
                <a:cubicBezTo>
                  <a:pt x="53" y="116"/>
                  <a:pt x="53" y="116"/>
                  <a:pt x="53" y="116"/>
                </a:cubicBezTo>
                <a:cubicBezTo>
                  <a:pt x="57" y="114"/>
                  <a:pt x="59" y="112"/>
                  <a:pt x="59" y="112"/>
                </a:cubicBezTo>
                <a:cubicBezTo>
                  <a:pt x="59" y="106"/>
                  <a:pt x="59" y="106"/>
                  <a:pt x="59" y="106"/>
                </a:cubicBezTo>
                <a:cubicBezTo>
                  <a:pt x="54" y="108"/>
                  <a:pt x="48" y="109"/>
                  <a:pt x="42" y="109"/>
                </a:cubicBezTo>
                <a:cubicBezTo>
                  <a:pt x="35" y="109"/>
                  <a:pt x="29" y="108"/>
                  <a:pt x="24" y="106"/>
                </a:cubicBezTo>
                <a:close/>
                <a:moveTo>
                  <a:pt x="42" y="0"/>
                </a:moveTo>
                <a:cubicBezTo>
                  <a:pt x="19" y="0"/>
                  <a:pt x="0" y="19"/>
                  <a:pt x="0" y="42"/>
                </a:cubicBezTo>
                <a:cubicBezTo>
                  <a:pt x="0" y="57"/>
                  <a:pt x="8" y="71"/>
                  <a:pt x="20" y="78"/>
                </a:cubicBezTo>
                <a:cubicBezTo>
                  <a:pt x="22" y="89"/>
                  <a:pt x="22" y="89"/>
                  <a:pt x="22" y="89"/>
                </a:cubicBezTo>
                <a:cubicBezTo>
                  <a:pt x="27" y="91"/>
                  <a:pt x="34" y="93"/>
                  <a:pt x="42" y="93"/>
                </a:cubicBezTo>
                <a:cubicBezTo>
                  <a:pt x="49" y="93"/>
                  <a:pt x="56" y="91"/>
                  <a:pt x="62" y="89"/>
                </a:cubicBezTo>
                <a:cubicBezTo>
                  <a:pt x="63" y="78"/>
                  <a:pt x="63" y="78"/>
                  <a:pt x="63" y="78"/>
                </a:cubicBezTo>
                <a:cubicBezTo>
                  <a:pt x="75" y="71"/>
                  <a:pt x="84" y="57"/>
                  <a:pt x="84" y="42"/>
                </a:cubicBezTo>
                <a:cubicBezTo>
                  <a:pt x="84" y="19"/>
                  <a:pt x="65" y="0"/>
                  <a:pt x="42" y="0"/>
                </a:cubicBezTo>
                <a:close/>
                <a:moveTo>
                  <a:pt x="57" y="73"/>
                </a:moveTo>
                <a:cubicBezTo>
                  <a:pt x="56" y="83"/>
                  <a:pt x="56" y="83"/>
                  <a:pt x="56" y="83"/>
                </a:cubicBezTo>
                <a:cubicBezTo>
                  <a:pt x="56" y="83"/>
                  <a:pt x="52" y="85"/>
                  <a:pt x="42" y="85"/>
                </a:cubicBezTo>
                <a:cubicBezTo>
                  <a:pt x="31" y="85"/>
                  <a:pt x="27" y="83"/>
                  <a:pt x="27" y="83"/>
                </a:cubicBezTo>
                <a:cubicBezTo>
                  <a:pt x="26" y="73"/>
                  <a:pt x="26" y="73"/>
                  <a:pt x="26" y="73"/>
                </a:cubicBezTo>
                <a:cubicBezTo>
                  <a:pt x="15" y="67"/>
                  <a:pt x="7" y="56"/>
                  <a:pt x="7" y="42"/>
                </a:cubicBezTo>
                <a:cubicBezTo>
                  <a:pt x="7" y="23"/>
                  <a:pt x="23" y="8"/>
                  <a:pt x="42" y="8"/>
                </a:cubicBezTo>
                <a:cubicBezTo>
                  <a:pt x="61" y="8"/>
                  <a:pt x="76" y="23"/>
                  <a:pt x="76" y="42"/>
                </a:cubicBezTo>
                <a:cubicBezTo>
                  <a:pt x="76" y="56"/>
                  <a:pt x="68" y="67"/>
                  <a:pt x="57" y="73"/>
                </a:cubicBezTo>
                <a:close/>
                <a:moveTo>
                  <a:pt x="42" y="18"/>
                </a:moveTo>
                <a:cubicBezTo>
                  <a:pt x="43" y="18"/>
                  <a:pt x="44" y="17"/>
                  <a:pt x="44" y="15"/>
                </a:cubicBezTo>
                <a:cubicBezTo>
                  <a:pt x="44" y="14"/>
                  <a:pt x="43" y="13"/>
                  <a:pt x="42" y="13"/>
                </a:cubicBezTo>
                <a:cubicBezTo>
                  <a:pt x="26" y="13"/>
                  <a:pt x="13" y="26"/>
                  <a:pt x="13" y="42"/>
                </a:cubicBezTo>
                <a:cubicBezTo>
                  <a:pt x="13" y="43"/>
                  <a:pt x="14" y="44"/>
                  <a:pt x="15" y="44"/>
                </a:cubicBezTo>
                <a:cubicBezTo>
                  <a:pt x="16" y="44"/>
                  <a:pt x="17" y="43"/>
                  <a:pt x="17" y="42"/>
                </a:cubicBezTo>
                <a:cubicBezTo>
                  <a:pt x="17" y="29"/>
                  <a:pt x="28" y="18"/>
                  <a:pt x="42" y="18"/>
                </a:cubicBezTo>
                <a:close/>
                <a:moveTo>
                  <a:pt x="51" y="58"/>
                </a:moveTo>
                <a:cubicBezTo>
                  <a:pt x="42" y="41"/>
                  <a:pt x="42" y="41"/>
                  <a:pt x="42" y="41"/>
                </a:cubicBezTo>
                <a:cubicBezTo>
                  <a:pt x="32" y="58"/>
                  <a:pt x="32" y="58"/>
                  <a:pt x="32" y="58"/>
                </a:cubicBezTo>
                <a:cubicBezTo>
                  <a:pt x="28" y="49"/>
                  <a:pt x="28" y="49"/>
                  <a:pt x="28" y="49"/>
                </a:cubicBezTo>
                <a:cubicBezTo>
                  <a:pt x="22" y="52"/>
                  <a:pt x="22" y="52"/>
                  <a:pt x="22" y="52"/>
                </a:cubicBezTo>
                <a:cubicBezTo>
                  <a:pt x="32" y="72"/>
                  <a:pt x="32" y="72"/>
                  <a:pt x="32" y="72"/>
                </a:cubicBezTo>
                <a:cubicBezTo>
                  <a:pt x="42" y="55"/>
                  <a:pt x="42" y="55"/>
                  <a:pt x="42" y="55"/>
                </a:cubicBezTo>
                <a:cubicBezTo>
                  <a:pt x="51" y="72"/>
                  <a:pt x="51" y="72"/>
                  <a:pt x="51" y="72"/>
                </a:cubicBezTo>
                <a:cubicBezTo>
                  <a:pt x="61" y="52"/>
                  <a:pt x="61" y="52"/>
                  <a:pt x="61" y="52"/>
                </a:cubicBezTo>
                <a:cubicBezTo>
                  <a:pt x="55" y="49"/>
                  <a:pt x="55" y="49"/>
                  <a:pt x="55" y="49"/>
                </a:cubicBezTo>
                <a:lnTo>
                  <a:pt x="51" y="5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8" name="Freeform 187"/>
          <p:cNvSpPr>
            <a:spLocks noEditPoints="1"/>
          </p:cNvSpPr>
          <p:nvPr/>
        </p:nvSpPr>
        <p:spPr bwMode="auto">
          <a:xfrm>
            <a:off x="3861069" y="4637276"/>
            <a:ext cx="468803" cy="399501"/>
          </a:xfrm>
          <a:custGeom>
            <a:avLst/>
            <a:gdLst>
              <a:gd name="T0" fmla="*/ 5 w 115"/>
              <a:gd name="T1" fmla="*/ 94 h 98"/>
              <a:gd name="T2" fmla="*/ 9 w 115"/>
              <a:gd name="T3" fmla="*/ 98 h 98"/>
              <a:gd name="T4" fmla="*/ 31 w 115"/>
              <a:gd name="T5" fmla="*/ 98 h 98"/>
              <a:gd name="T6" fmla="*/ 31 w 115"/>
              <a:gd name="T7" fmla="*/ 54 h 98"/>
              <a:gd name="T8" fmla="*/ 5 w 115"/>
              <a:gd name="T9" fmla="*/ 79 h 98"/>
              <a:gd name="T10" fmla="*/ 5 w 115"/>
              <a:gd name="T11" fmla="*/ 94 h 98"/>
              <a:gd name="T12" fmla="*/ 41 w 115"/>
              <a:gd name="T13" fmla="*/ 64 h 98"/>
              <a:gd name="T14" fmla="*/ 41 w 115"/>
              <a:gd name="T15" fmla="*/ 98 h 98"/>
              <a:gd name="T16" fmla="*/ 66 w 115"/>
              <a:gd name="T17" fmla="*/ 98 h 98"/>
              <a:gd name="T18" fmla="*/ 66 w 115"/>
              <a:gd name="T19" fmla="*/ 67 h 98"/>
              <a:gd name="T20" fmla="*/ 55 w 115"/>
              <a:gd name="T21" fmla="*/ 78 h 98"/>
              <a:gd name="T22" fmla="*/ 41 w 115"/>
              <a:gd name="T23" fmla="*/ 64 h 98"/>
              <a:gd name="T24" fmla="*/ 92 w 115"/>
              <a:gd name="T25" fmla="*/ 2 h 98"/>
              <a:gd name="T26" fmla="*/ 88 w 115"/>
              <a:gd name="T27" fmla="*/ 7 h 98"/>
              <a:gd name="T28" fmla="*/ 93 w 115"/>
              <a:gd name="T29" fmla="*/ 12 h 98"/>
              <a:gd name="T30" fmla="*/ 98 w 115"/>
              <a:gd name="T31" fmla="*/ 11 h 98"/>
              <a:gd name="T32" fmla="*/ 55 w 115"/>
              <a:gd name="T33" fmla="*/ 54 h 98"/>
              <a:gd name="T34" fmla="*/ 31 w 115"/>
              <a:gd name="T35" fmla="*/ 29 h 98"/>
              <a:gd name="T36" fmla="*/ 2 w 115"/>
              <a:gd name="T37" fmla="*/ 58 h 98"/>
              <a:gd name="T38" fmla="*/ 2 w 115"/>
              <a:gd name="T39" fmla="*/ 64 h 98"/>
              <a:gd name="T40" fmla="*/ 8 w 115"/>
              <a:gd name="T41" fmla="*/ 64 h 98"/>
              <a:gd name="T42" fmla="*/ 31 w 115"/>
              <a:gd name="T43" fmla="*/ 42 h 98"/>
              <a:gd name="T44" fmla="*/ 55 w 115"/>
              <a:gd name="T45" fmla="*/ 66 h 98"/>
              <a:gd name="T46" fmla="*/ 104 w 115"/>
              <a:gd name="T47" fmla="*/ 18 h 98"/>
              <a:gd name="T48" fmla="*/ 104 w 115"/>
              <a:gd name="T49" fmla="*/ 23 h 98"/>
              <a:gd name="T50" fmla="*/ 108 w 115"/>
              <a:gd name="T51" fmla="*/ 28 h 98"/>
              <a:gd name="T52" fmla="*/ 108 w 115"/>
              <a:gd name="T53" fmla="*/ 28 h 98"/>
              <a:gd name="T54" fmla="*/ 113 w 115"/>
              <a:gd name="T55" fmla="*/ 23 h 98"/>
              <a:gd name="T56" fmla="*/ 115 w 115"/>
              <a:gd name="T57" fmla="*/ 0 h 98"/>
              <a:gd name="T58" fmla="*/ 92 w 115"/>
              <a:gd name="T59" fmla="*/ 2 h 98"/>
              <a:gd name="T60" fmla="*/ 77 w 115"/>
              <a:gd name="T61" fmla="*/ 57 h 98"/>
              <a:gd name="T62" fmla="*/ 77 w 115"/>
              <a:gd name="T63" fmla="*/ 98 h 98"/>
              <a:gd name="T64" fmla="*/ 98 w 115"/>
              <a:gd name="T65" fmla="*/ 98 h 98"/>
              <a:gd name="T66" fmla="*/ 102 w 115"/>
              <a:gd name="T67" fmla="*/ 94 h 98"/>
              <a:gd name="T68" fmla="*/ 102 w 115"/>
              <a:gd name="T69" fmla="*/ 32 h 98"/>
              <a:gd name="T70" fmla="*/ 80 w 115"/>
              <a:gd name="T71" fmla="*/ 54 h 98"/>
              <a:gd name="T72" fmla="*/ 77 w 115"/>
              <a:gd name="T73" fmla="*/ 57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5" h="98">
                <a:moveTo>
                  <a:pt x="5" y="94"/>
                </a:moveTo>
                <a:cubicBezTo>
                  <a:pt x="5" y="96"/>
                  <a:pt x="7" y="98"/>
                  <a:pt x="9" y="98"/>
                </a:cubicBezTo>
                <a:cubicBezTo>
                  <a:pt x="31" y="98"/>
                  <a:pt x="31" y="98"/>
                  <a:pt x="31" y="98"/>
                </a:cubicBezTo>
                <a:cubicBezTo>
                  <a:pt x="31" y="54"/>
                  <a:pt x="31" y="54"/>
                  <a:pt x="31" y="54"/>
                </a:cubicBezTo>
                <a:cubicBezTo>
                  <a:pt x="5" y="79"/>
                  <a:pt x="5" y="79"/>
                  <a:pt x="5" y="79"/>
                </a:cubicBezTo>
                <a:lnTo>
                  <a:pt x="5" y="94"/>
                </a:lnTo>
                <a:close/>
                <a:moveTo>
                  <a:pt x="41" y="64"/>
                </a:moveTo>
                <a:cubicBezTo>
                  <a:pt x="41" y="98"/>
                  <a:pt x="41" y="98"/>
                  <a:pt x="41" y="98"/>
                </a:cubicBezTo>
                <a:cubicBezTo>
                  <a:pt x="66" y="98"/>
                  <a:pt x="66" y="98"/>
                  <a:pt x="66" y="98"/>
                </a:cubicBezTo>
                <a:cubicBezTo>
                  <a:pt x="66" y="67"/>
                  <a:pt x="66" y="67"/>
                  <a:pt x="66" y="67"/>
                </a:cubicBezTo>
                <a:cubicBezTo>
                  <a:pt x="55" y="78"/>
                  <a:pt x="55" y="78"/>
                  <a:pt x="55" y="78"/>
                </a:cubicBezTo>
                <a:lnTo>
                  <a:pt x="41" y="64"/>
                </a:lnTo>
                <a:close/>
                <a:moveTo>
                  <a:pt x="92" y="2"/>
                </a:moveTo>
                <a:cubicBezTo>
                  <a:pt x="89" y="3"/>
                  <a:pt x="88" y="5"/>
                  <a:pt x="88" y="7"/>
                </a:cubicBezTo>
                <a:cubicBezTo>
                  <a:pt x="88" y="10"/>
                  <a:pt x="90" y="12"/>
                  <a:pt x="93" y="12"/>
                </a:cubicBezTo>
                <a:cubicBezTo>
                  <a:pt x="98" y="11"/>
                  <a:pt x="98" y="11"/>
                  <a:pt x="98" y="11"/>
                </a:cubicBezTo>
                <a:cubicBezTo>
                  <a:pt x="55" y="54"/>
                  <a:pt x="55" y="54"/>
                  <a:pt x="55" y="54"/>
                </a:cubicBezTo>
                <a:cubicBezTo>
                  <a:pt x="31" y="29"/>
                  <a:pt x="31" y="29"/>
                  <a:pt x="31" y="29"/>
                </a:cubicBezTo>
                <a:cubicBezTo>
                  <a:pt x="2" y="58"/>
                  <a:pt x="2" y="58"/>
                  <a:pt x="2" y="58"/>
                </a:cubicBezTo>
                <a:cubicBezTo>
                  <a:pt x="0" y="59"/>
                  <a:pt x="0" y="62"/>
                  <a:pt x="2" y="64"/>
                </a:cubicBezTo>
                <a:cubicBezTo>
                  <a:pt x="4" y="66"/>
                  <a:pt x="6" y="66"/>
                  <a:pt x="8" y="64"/>
                </a:cubicBezTo>
                <a:cubicBezTo>
                  <a:pt x="31" y="42"/>
                  <a:pt x="31" y="42"/>
                  <a:pt x="31" y="42"/>
                </a:cubicBezTo>
                <a:cubicBezTo>
                  <a:pt x="55" y="66"/>
                  <a:pt x="55" y="66"/>
                  <a:pt x="55" y="66"/>
                </a:cubicBezTo>
                <a:cubicBezTo>
                  <a:pt x="104" y="18"/>
                  <a:pt x="104" y="18"/>
                  <a:pt x="104" y="18"/>
                </a:cubicBezTo>
                <a:cubicBezTo>
                  <a:pt x="104" y="23"/>
                  <a:pt x="104" y="23"/>
                  <a:pt x="104" y="23"/>
                </a:cubicBezTo>
                <a:cubicBezTo>
                  <a:pt x="104" y="25"/>
                  <a:pt x="105" y="27"/>
                  <a:pt x="108" y="28"/>
                </a:cubicBezTo>
                <a:cubicBezTo>
                  <a:pt x="108" y="28"/>
                  <a:pt x="108" y="28"/>
                  <a:pt x="108" y="28"/>
                </a:cubicBezTo>
                <a:cubicBezTo>
                  <a:pt x="111" y="28"/>
                  <a:pt x="113" y="26"/>
                  <a:pt x="113" y="23"/>
                </a:cubicBezTo>
                <a:cubicBezTo>
                  <a:pt x="115" y="0"/>
                  <a:pt x="115" y="0"/>
                  <a:pt x="115" y="0"/>
                </a:cubicBezTo>
                <a:lnTo>
                  <a:pt x="92" y="2"/>
                </a:lnTo>
                <a:close/>
                <a:moveTo>
                  <a:pt x="77" y="57"/>
                </a:moveTo>
                <a:cubicBezTo>
                  <a:pt x="77" y="98"/>
                  <a:pt x="77" y="98"/>
                  <a:pt x="77" y="98"/>
                </a:cubicBezTo>
                <a:cubicBezTo>
                  <a:pt x="98" y="98"/>
                  <a:pt x="98" y="98"/>
                  <a:pt x="98" y="98"/>
                </a:cubicBezTo>
                <a:cubicBezTo>
                  <a:pt x="100" y="98"/>
                  <a:pt x="102" y="96"/>
                  <a:pt x="102" y="94"/>
                </a:cubicBezTo>
                <a:cubicBezTo>
                  <a:pt x="102" y="32"/>
                  <a:pt x="102" y="32"/>
                  <a:pt x="102" y="32"/>
                </a:cubicBezTo>
                <a:cubicBezTo>
                  <a:pt x="80" y="54"/>
                  <a:pt x="80" y="54"/>
                  <a:pt x="80" y="54"/>
                </a:cubicBezTo>
                <a:lnTo>
                  <a:pt x="77" y="57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9" name="Freeform 188"/>
          <p:cNvSpPr>
            <a:spLocks noEditPoints="1"/>
          </p:cNvSpPr>
          <p:nvPr/>
        </p:nvSpPr>
        <p:spPr bwMode="auto">
          <a:xfrm>
            <a:off x="1898211" y="3760820"/>
            <a:ext cx="370966" cy="468803"/>
          </a:xfrm>
          <a:custGeom>
            <a:avLst/>
            <a:gdLst>
              <a:gd name="T0" fmla="*/ 130 w 182"/>
              <a:gd name="T1" fmla="*/ 38 h 230"/>
              <a:gd name="T2" fmla="*/ 30 w 182"/>
              <a:gd name="T3" fmla="*/ 38 h 230"/>
              <a:gd name="T4" fmla="*/ 30 w 182"/>
              <a:gd name="T5" fmla="*/ 52 h 230"/>
              <a:gd name="T6" fmla="*/ 130 w 182"/>
              <a:gd name="T7" fmla="*/ 52 h 230"/>
              <a:gd name="T8" fmla="*/ 130 w 182"/>
              <a:gd name="T9" fmla="*/ 38 h 230"/>
              <a:gd name="T10" fmla="*/ 130 w 182"/>
              <a:gd name="T11" fmla="*/ 66 h 230"/>
              <a:gd name="T12" fmla="*/ 30 w 182"/>
              <a:gd name="T13" fmla="*/ 66 h 230"/>
              <a:gd name="T14" fmla="*/ 30 w 182"/>
              <a:gd name="T15" fmla="*/ 80 h 230"/>
              <a:gd name="T16" fmla="*/ 130 w 182"/>
              <a:gd name="T17" fmla="*/ 80 h 230"/>
              <a:gd name="T18" fmla="*/ 130 w 182"/>
              <a:gd name="T19" fmla="*/ 66 h 230"/>
              <a:gd name="T20" fmla="*/ 162 w 182"/>
              <a:gd name="T21" fmla="*/ 20 h 230"/>
              <a:gd name="T22" fmla="*/ 162 w 182"/>
              <a:gd name="T23" fmla="*/ 0 h 230"/>
              <a:gd name="T24" fmla="*/ 0 w 182"/>
              <a:gd name="T25" fmla="*/ 0 h 230"/>
              <a:gd name="T26" fmla="*/ 0 w 182"/>
              <a:gd name="T27" fmla="*/ 210 h 230"/>
              <a:gd name="T28" fmla="*/ 20 w 182"/>
              <a:gd name="T29" fmla="*/ 210 h 230"/>
              <a:gd name="T30" fmla="*/ 20 w 182"/>
              <a:gd name="T31" fmla="*/ 230 h 230"/>
              <a:gd name="T32" fmla="*/ 182 w 182"/>
              <a:gd name="T33" fmla="*/ 230 h 230"/>
              <a:gd name="T34" fmla="*/ 182 w 182"/>
              <a:gd name="T35" fmla="*/ 20 h 230"/>
              <a:gd name="T36" fmla="*/ 162 w 182"/>
              <a:gd name="T37" fmla="*/ 20 h 230"/>
              <a:gd name="T38" fmla="*/ 10 w 182"/>
              <a:gd name="T39" fmla="*/ 198 h 230"/>
              <a:gd name="T40" fmla="*/ 10 w 182"/>
              <a:gd name="T41" fmla="*/ 12 h 230"/>
              <a:gd name="T42" fmla="*/ 150 w 182"/>
              <a:gd name="T43" fmla="*/ 12 h 230"/>
              <a:gd name="T44" fmla="*/ 150 w 182"/>
              <a:gd name="T45" fmla="*/ 150 h 230"/>
              <a:gd name="T46" fmla="*/ 102 w 182"/>
              <a:gd name="T47" fmla="*/ 150 h 230"/>
              <a:gd name="T48" fmla="*/ 102 w 182"/>
              <a:gd name="T49" fmla="*/ 198 h 230"/>
              <a:gd name="T50" fmla="*/ 10 w 182"/>
              <a:gd name="T51" fmla="*/ 198 h 230"/>
              <a:gd name="T52" fmla="*/ 170 w 182"/>
              <a:gd name="T53" fmla="*/ 218 h 230"/>
              <a:gd name="T54" fmla="*/ 30 w 182"/>
              <a:gd name="T55" fmla="*/ 218 h 230"/>
              <a:gd name="T56" fmla="*/ 30 w 182"/>
              <a:gd name="T57" fmla="*/ 210 h 230"/>
              <a:gd name="T58" fmla="*/ 108 w 182"/>
              <a:gd name="T59" fmla="*/ 210 h 230"/>
              <a:gd name="T60" fmla="*/ 162 w 182"/>
              <a:gd name="T61" fmla="*/ 156 h 230"/>
              <a:gd name="T62" fmla="*/ 162 w 182"/>
              <a:gd name="T63" fmla="*/ 32 h 230"/>
              <a:gd name="T64" fmla="*/ 170 w 182"/>
              <a:gd name="T65" fmla="*/ 32 h 230"/>
              <a:gd name="T66" fmla="*/ 170 w 182"/>
              <a:gd name="T67" fmla="*/ 218 h 230"/>
              <a:gd name="T68" fmla="*/ 30 w 182"/>
              <a:gd name="T69" fmla="*/ 136 h 230"/>
              <a:gd name="T70" fmla="*/ 80 w 182"/>
              <a:gd name="T71" fmla="*/ 136 h 230"/>
              <a:gd name="T72" fmla="*/ 80 w 182"/>
              <a:gd name="T73" fmla="*/ 122 h 230"/>
              <a:gd name="T74" fmla="*/ 30 w 182"/>
              <a:gd name="T75" fmla="*/ 122 h 230"/>
              <a:gd name="T76" fmla="*/ 30 w 182"/>
              <a:gd name="T77" fmla="*/ 136 h 230"/>
              <a:gd name="T78" fmla="*/ 130 w 182"/>
              <a:gd name="T79" fmla="*/ 94 h 230"/>
              <a:gd name="T80" fmla="*/ 30 w 182"/>
              <a:gd name="T81" fmla="*/ 94 h 230"/>
              <a:gd name="T82" fmla="*/ 30 w 182"/>
              <a:gd name="T83" fmla="*/ 108 h 230"/>
              <a:gd name="T84" fmla="*/ 130 w 182"/>
              <a:gd name="T85" fmla="*/ 108 h 230"/>
              <a:gd name="T86" fmla="*/ 130 w 182"/>
              <a:gd name="T87" fmla="*/ 94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82" h="230">
                <a:moveTo>
                  <a:pt x="130" y="38"/>
                </a:moveTo>
                <a:lnTo>
                  <a:pt x="30" y="38"/>
                </a:lnTo>
                <a:lnTo>
                  <a:pt x="30" y="52"/>
                </a:lnTo>
                <a:lnTo>
                  <a:pt x="130" y="52"/>
                </a:lnTo>
                <a:lnTo>
                  <a:pt x="130" y="38"/>
                </a:lnTo>
                <a:close/>
                <a:moveTo>
                  <a:pt x="130" y="66"/>
                </a:moveTo>
                <a:lnTo>
                  <a:pt x="30" y="66"/>
                </a:lnTo>
                <a:lnTo>
                  <a:pt x="30" y="80"/>
                </a:lnTo>
                <a:lnTo>
                  <a:pt x="130" y="80"/>
                </a:lnTo>
                <a:lnTo>
                  <a:pt x="130" y="66"/>
                </a:lnTo>
                <a:close/>
                <a:moveTo>
                  <a:pt x="162" y="20"/>
                </a:moveTo>
                <a:lnTo>
                  <a:pt x="162" y="0"/>
                </a:lnTo>
                <a:lnTo>
                  <a:pt x="0" y="0"/>
                </a:lnTo>
                <a:lnTo>
                  <a:pt x="0" y="210"/>
                </a:lnTo>
                <a:lnTo>
                  <a:pt x="20" y="210"/>
                </a:lnTo>
                <a:lnTo>
                  <a:pt x="20" y="230"/>
                </a:lnTo>
                <a:lnTo>
                  <a:pt x="182" y="230"/>
                </a:lnTo>
                <a:lnTo>
                  <a:pt x="182" y="20"/>
                </a:lnTo>
                <a:lnTo>
                  <a:pt x="162" y="20"/>
                </a:lnTo>
                <a:close/>
                <a:moveTo>
                  <a:pt x="10" y="198"/>
                </a:moveTo>
                <a:lnTo>
                  <a:pt x="10" y="12"/>
                </a:lnTo>
                <a:lnTo>
                  <a:pt x="150" y="12"/>
                </a:lnTo>
                <a:lnTo>
                  <a:pt x="150" y="150"/>
                </a:lnTo>
                <a:lnTo>
                  <a:pt x="102" y="150"/>
                </a:lnTo>
                <a:lnTo>
                  <a:pt x="102" y="198"/>
                </a:lnTo>
                <a:lnTo>
                  <a:pt x="10" y="198"/>
                </a:lnTo>
                <a:close/>
                <a:moveTo>
                  <a:pt x="170" y="218"/>
                </a:moveTo>
                <a:lnTo>
                  <a:pt x="30" y="218"/>
                </a:lnTo>
                <a:lnTo>
                  <a:pt x="30" y="210"/>
                </a:lnTo>
                <a:lnTo>
                  <a:pt x="108" y="210"/>
                </a:lnTo>
                <a:lnTo>
                  <a:pt x="162" y="156"/>
                </a:lnTo>
                <a:lnTo>
                  <a:pt x="162" y="32"/>
                </a:lnTo>
                <a:lnTo>
                  <a:pt x="170" y="32"/>
                </a:lnTo>
                <a:lnTo>
                  <a:pt x="170" y="218"/>
                </a:lnTo>
                <a:close/>
                <a:moveTo>
                  <a:pt x="30" y="136"/>
                </a:moveTo>
                <a:lnTo>
                  <a:pt x="80" y="136"/>
                </a:lnTo>
                <a:lnTo>
                  <a:pt x="80" y="122"/>
                </a:lnTo>
                <a:lnTo>
                  <a:pt x="30" y="122"/>
                </a:lnTo>
                <a:lnTo>
                  <a:pt x="30" y="136"/>
                </a:lnTo>
                <a:close/>
                <a:moveTo>
                  <a:pt x="130" y="94"/>
                </a:moveTo>
                <a:lnTo>
                  <a:pt x="30" y="94"/>
                </a:lnTo>
                <a:lnTo>
                  <a:pt x="30" y="108"/>
                </a:lnTo>
                <a:lnTo>
                  <a:pt x="130" y="108"/>
                </a:lnTo>
                <a:lnTo>
                  <a:pt x="130" y="94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0" name="Freeform 189"/>
          <p:cNvSpPr>
            <a:spLocks noEditPoints="1"/>
          </p:cNvSpPr>
          <p:nvPr/>
        </p:nvSpPr>
        <p:spPr bwMode="auto">
          <a:xfrm>
            <a:off x="7917232" y="4645429"/>
            <a:ext cx="419884" cy="415808"/>
          </a:xfrm>
          <a:custGeom>
            <a:avLst/>
            <a:gdLst>
              <a:gd name="T0" fmla="*/ 36 w 103"/>
              <a:gd name="T1" fmla="*/ 61 h 102"/>
              <a:gd name="T2" fmla="*/ 67 w 103"/>
              <a:gd name="T3" fmla="*/ 61 h 102"/>
              <a:gd name="T4" fmla="*/ 74 w 103"/>
              <a:gd name="T5" fmla="*/ 57 h 102"/>
              <a:gd name="T6" fmla="*/ 29 w 103"/>
              <a:gd name="T7" fmla="*/ 57 h 102"/>
              <a:gd name="T8" fmla="*/ 36 w 103"/>
              <a:gd name="T9" fmla="*/ 61 h 102"/>
              <a:gd name="T10" fmla="*/ 50 w 103"/>
              <a:gd name="T11" fmla="*/ 71 h 102"/>
              <a:gd name="T12" fmla="*/ 52 w 103"/>
              <a:gd name="T13" fmla="*/ 71 h 102"/>
              <a:gd name="T14" fmla="*/ 59 w 103"/>
              <a:gd name="T15" fmla="*/ 66 h 102"/>
              <a:gd name="T16" fmla="*/ 43 w 103"/>
              <a:gd name="T17" fmla="*/ 66 h 102"/>
              <a:gd name="T18" fmla="*/ 50 w 103"/>
              <a:gd name="T19" fmla="*/ 71 h 102"/>
              <a:gd name="T20" fmla="*/ 21 w 103"/>
              <a:gd name="T21" fmla="*/ 51 h 102"/>
              <a:gd name="T22" fmla="*/ 22 w 103"/>
              <a:gd name="T23" fmla="*/ 52 h 102"/>
              <a:gd name="T24" fmla="*/ 81 w 103"/>
              <a:gd name="T25" fmla="*/ 52 h 102"/>
              <a:gd name="T26" fmla="*/ 82 w 103"/>
              <a:gd name="T27" fmla="*/ 51 h 102"/>
              <a:gd name="T28" fmla="*/ 82 w 103"/>
              <a:gd name="T29" fmla="*/ 47 h 102"/>
              <a:gd name="T30" fmla="*/ 21 w 103"/>
              <a:gd name="T31" fmla="*/ 47 h 102"/>
              <a:gd name="T32" fmla="*/ 21 w 103"/>
              <a:gd name="T33" fmla="*/ 51 h 102"/>
              <a:gd name="T34" fmla="*/ 100 w 103"/>
              <a:gd name="T35" fmla="*/ 32 h 102"/>
              <a:gd name="T36" fmla="*/ 55 w 103"/>
              <a:gd name="T37" fmla="*/ 2 h 102"/>
              <a:gd name="T38" fmla="*/ 48 w 103"/>
              <a:gd name="T39" fmla="*/ 2 h 102"/>
              <a:gd name="T40" fmla="*/ 3 w 103"/>
              <a:gd name="T41" fmla="*/ 32 h 102"/>
              <a:gd name="T42" fmla="*/ 0 w 103"/>
              <a:gd name="T43" fmla="*/ 38 h 102"/>
              <a:gd name="T44" fmla="*/ 0 w 103"/>
              <a:gd name="T45" fmla="*/ 96 h 102"/>
              <a:gd name="T46" fmla="*/ 6 w 103"/>
              <a:gd name="T47" fmla="*/ 102 h 102"/>
              <a:gd name="T48" fmla="*/ 96 w 103"/>
              <a:gd name="T49" fmla="*/ 102 h 102"/>
              <a:gd name="T50" fmla="*/ 103 w 103"/>
              <a:gd name="T51" fmla="*/ 96 h 102"/>
              <a:gd name="T52" fmla="*/ 103 w 103"/>
              <a:gd name="T53" fmla="*/ 38 h 102"/>
              <a:gd name="T54" fmla="*/ 100 w 103"/>
              <a:gd name="T55" fmla="*/ 32 h 102"/>
              <a:gd name="T56" fmla="*/ 96 w 103"/>
              <a:gd name="T57" fmla="*/ 47 h 102"/>
              <a:gd name="T58" fmla="*/ 51 w 103"/>
              <a:gd name="T59" fmla="*/ 77 h 102"/>
              <a:gd name="T60" fmla="*/ 6 w 103"/>
              <a:gd name="T61" fmla="*/ 47 h 102"/>
              <a:gd name="T62" fmla="*/ 6 w 103"/>
              <a:gd name="T63" fmla="*/ 41 h 102"/>
              <a:gd name="T64" fmla="*/ 10 w 103"/>
              <a:gd name="T65" fmla="*/ 37 h 102"/>
              <a:gd name="T66" fmla="*/ 93 w 103"/>
              <a:gd name="T67" fmla="*/ 37 h 102"/>
              <a:gd name="T68" fmla="*/ 96 w 103"/>
              <a:gd name="T69" fmla="*/ 41 h 102"/>
              <a:gd name="T70" fmla="*/ 96 w 103"/>
              <a:gd name="T71" fmla="*/ 47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03" h="102">
                <a:moveTo>
                  <a:pt x="36" y="61"/>
                </a:moveTo>
                <a:cubicBezTo>
                  <a:pt x="67" y="61"/>
                  <a:pt x="67" y="61"/>
                  <a:pt x="67" y="61"/>
                </a:cubicBezTo>
                <a:cubicBezTo>
                  <a:pt x="74" y="57"/>
                  <a:pt x="74" y="57"/>
                  <a:pt x="74" y="57"/>
                </a:cubicBezTo>
                <a:cubicBezTo>
                  <a:pt x="29" y="57"/>
                  <a:pt x="29" y="57"/>
                  <a:pt x="29" y="57"/>
                </a:cubicBezTo>
                <a:lnTo>
                  <a:pt x="36" y="61"/>
                </a:lnTo>
                <a:close/>
                <a:moveTo>
                  <a:pt x="50" y="71"/>
                </a:moveTo>
                <a:cubicBezTo>
                  <a:pt x="52" y="71"/>
                  <a:pt x="52" y="71"/>
                  <a:pt x="52" y="71"/>
                </a:cubicBezTo>
                <a:cubicBezTo>
                  <a:pt x="59" y="66"/>
                  <a:pt x="59" y="66"/>
                  <a:pt x="59" y="66"/>
                </a:cubicBezTo>
                <a:cubicBezTo>
                  <a:pt x="43" y="66"/>
                  <a:pt x="43" y="66"/>
                  <a:pt x="43" y="66"/>
                </a:cubicBezTo>
                <a:lnTo>
                  <a:pt x="50" y="71"/>
                </a:lnTo>
                <a:close/>
                <a:moveTo>
                  <a:pt x="21" y="51"/>
                </a:moveTo>
                <a:cubicBezTo>
                  <a:pt x="22" y="52"/>
                  <a:pt x="22" y="52"/>
                  <a:pt x="22" y="52"/>
                </a:cubicBezTo>
                <a:cubicBezTo>
                  <a:pt x="81" y="52"/>
                  <a:pt x="81" y="52"/>
                  <a:pt x="81" y="52"/>
                </a:cubicBezTo>
                <a:cubicBezTo>
                  <a:pt x="82" y="51"/>
                  <a:pt x="82" y="51"/>
                  <a:pt x="82" y="51"/>
                </a:cubicBezTo>
                <a:cubicBezTo>
                  <a:pt x="82" y="47"/>
                  <a:pt x="82" y="47"/>
                  <a:pt x="82" y="47"/>
                </a:cubicBezTo>
                <a:cubicBezTo>
                  <a:pt x="21" y="47"/>
                  <a:pt x="21" y="47"/>
                  <a:pt x="21" y="47"/>
                </a:cubicBezTo>
                <a:lnTo>
                  <a:pt x="21" y="51"/>
                </a:lnTo>
                <a:close/>
                <a:moveTo>
                  <a:pt x="100" y="32"/>
                </a:moveTo>
                <a:cubicBezTo>
                  <a:pt x="55" y="2"/>
                  <a:pt x="55" y="2"/>
                  <a:pt x="55" y="2"/>
                </a:cubicBezTo>
                <a:cubicBezTo>
                  <a:pt x="53" y="0"/>
                  <a:pt x="50" y="0"/>
                  <a:pt x="48" y="2"/>
                </a:cubicBezTo>
                <a:cubicBezTo>
                  <a:pt x="3" y="32"/>
                  <a:pt x="3" y="32"/>
                  <a:pt x="3" y="32"/>
                </a:cubicBezTo>
                <a:cubicBezTo>
                  <a:pt x="1" y="34"/>
                  <a:pt x="0" y="36"/>
                  <a:pt x="0" y="38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100"/>
                  <a:pt x="3" y="102"/>
                  <a:pt x="6" y="102"/>
                </a:cubicBezTo>
                <a:cubicBezTo>
                  <a:pt x="96" y="102"/>
                  <a:pt x="96" y="102"/>
                  <a:pt x="96" y="102"/>
                </a:cubicBezTo>
                <a:cubicBezTo>
                  <a:pt x="100" y="102"/>
                  <a:pt x="103" y="100"/>
                  <a:pt x="103" y="96"/>
                </a:cubicBezTo>
                <a:cubicBezTo>
                  <a:pt x="103" y="38"/>
                  <a:pt x="103" y="38"/>
                  <a:pt x="103" y="38"/>
                </a:cubicBezTo>
                <a:cubicBezTo>
                  <a:pt x="103" y="36"/>
                  <a:pt x="102" y="34"/>
                  <a:pt x="100" y="32"/>
                </a:cubicBezTo>
                <a:close/>
                <a:moveTo>
                  <a:pt x="96" y="47"/>
                </a:moveTo>
                <a:cubicBezTo>
                  <a:pt x="51" y="77"/>
                  <a:pt x="51" y="77"/>
                  <a:pt x="51" y="77"/>
                </a:cubicBezTo>
                <a:cubicBezTo>
                  <a:pt x="6" y="47"/>
                  <a:pt x="6" y="47"/>
                  <a:pt x="6" y="47"/>
                </a:cubicBezTo>
                <a:cubicBezTo>
                  <a:pt x="6" y="41"/>
                  <a:pt x="6" y="41"/>
                  <a:pt x="6" y="41"/>
                </a:cubicBezTo>
                <a:cubicBezTo>
                  <a:pt x="6" y="39"/>
                  <a:pt x="8" y="37"/>
                  <a:pt x="10" y="37"/>
                </a:cubicBezTo>
                <a:cubicBezTo>
                  <a:pt x="93" y="37"/>
                  <a:pt x="93" y="37"/>
                  <a:pt x="93" y="37"/>
                </a:cubicBezTo>
                <a:cubicBezTo>
                  <a:pt x="95" y="37"/>
                  <a:pt x="96" y="39"/>
                  <a:pt x="96" y="41"/>
                </a:cubicBezTo>
                <a:lnTo>
                  <a:pt x="96" y="47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1" name="Freeform 190"/>
          <p:cNvSpPr>
            <a:spLocks noEditPoints="1"/>
          </p:cNvSpPr>
          <p:nvPr/>
        </p:nvSpPr>
        <p:spPr bwMode="auto">
          <a:xfrm>
            <a:off x="5903417" y="3748589"/>
            <a:ext cx="415808" cy="464726"/>
          </a:xfrm>
          <a:custGeom>
            <a:avLst/>
            <a:gdLst>
              <a:gd name="T0" fmla="*/ 55 w 102"/>
              <a:gd name="T1" fmla="*/ 63 h 114"/>
              <a:gd name="T2" fmla="*/ 55 w 102"/>
              <a:gd name="T3" fmla="*/ 63 h 114"/>
              <a:gd name="T4" fmla="*/ 55 w 102"/>
              <a:gd name="T5" fmla="*/ 40 h 114"/>
              <a:gd name="T6" fmla="*/ 51 w 102"/>
              <a:gd name="T7" fmla="*/ 35 h 114"/>
              <a:gd name="T8" fmla="*/ 47 w 102"/>
              <a:gd name="T9" fmla="*/ 40 h 114"/>
              <a:gd name="T10" fmla="*/ 47 w 102"/>
              <a:gd name="T11" fmla="*/ 63 h 114"/>
              <a:gd name="T12" fmla="*/ 51 w 102"/>
              <a:gd name="T13" fmla="*/ 67 h 114"/>
              <a:gd name="T14" fmla="*/ 52 w 102"/>
              <a:gd name="T15" fmla="*/ 67 h 114"/>
              <a:gd name="T16" fmla="*/ 72 w 102"/>
              <a:gd name="T17" fmla="*/ 87 h 114"/>
              <a:gd name="T18" fmla="*/ 74 w 102"/>
              <a:gd name="T19" fmla="*/ 88 h 114"/>
              <a:gd name="T20" fmla="*/ 76 w 102"/>
              <a:gd name="T21" fmla="*/ 87 h 114"/>
              <a:gd name="T22" fmla="*/ 76 w 102"/>
              <a:gd name="T23" fmla="*/ 84 h 114"/>
              <a:gd name="T24" fmla="*/ 55 w 102"/>
              <a:gd name="T25" fmla="*/ 63 h 114"/>
              <a:gd name="T26" fmla="*/ 83 w 102"/>
              <a:gd name="T27" fmla="*/ 23 h 114"/>
              <a:gd name="T28" fmla="*/ 86 w 102"/>
              <a:gd name="T29" fmla="*/ 18 h 114"/>
              <a:gd name="T30" fmla="*/ 87 w 102"/>
              <a:gd name="T31" fmla="*/ 18 h 114"/>
              <a:gd name="T32" fmla="*/ 89 w 102"/>
              <a:gd name="T33" fmla="*/ 19 h 114"/>
              <a:gd name="T34" fmla="*/ 91 w 102"/>
              <a:gd name="T35" fmla="*/ 17 h 114"/>
              <a:gd name="T36" fmla="*/ 93 w 102"/>
              <a:gd name="T37" fmla="*/ 13 h 114"/>
              <a:gd name="T38" fmla="*/ 92 w 102"/>
              <a:gd name="T39" fmla="*/ 9 h 114"/>
              <a:gd name="T40" fmla="*/ 78 w 102"/>
              <a:gd name="T41" fmla="*/ 1 h 114"/>
              <a:gd name="T42" fmla="*/ 73 w 102"/>
              <a:gd name="T43" fmla="*/ 2 h 114"/>
              <a:gd name="T44" fmla="*/ 71 w 102"/>
              <a:gd name="T45" fmla="*/ 5 h 114"/>
              <a:gd name="T46" fmla="*/ 71 w 102"/>
              <a:gd name="T47" fmla="*/ 8 h 114"/>
              <a:gd name="T48" fmla="*/ 72 w 102"/>
              <a:gd name="T49" fmla="*/ 10 h 114"/>
              <a:gd name="T50" fmla="*/ 73 w 102"/>
              <a:gd name="T51" fmla="*/ 10 h 114"/>
              <a:gd name="T52" fmla="*/ 71 w 102"/>
              <a:gd name="T53" fmla="*/ 15 h 114"/>
              <a:gd name="T54" fmla="*/ 51 w 102"/>
              <a:gd name="T55" fmla="*/ 11 h 114"/>
              <a:gd name="T56" fmla="*/ 31 w 102"/>
              <a:gd name="T57" fmla="*/ 15 h 114"/>
              <a:gd name="T58" fmla="*/ 29 w 102"/>
              <a:gd name="T59" fmla="*/ 10 h 114"/>
              <a:gd name="T60" fmla="*/ 30 w 102"/>
              <a:gd name="T61" fmla="*/ 10 h 114"/>
              <a:gd name="T62" fmla="*/ 31 w 102"/>
              <a:gd name="T63" fmla="*/ 8 h 114"/>
              <a:gd name="T64" fmla="*/ 31 w 102"/>
              <a:gd name="T65" fmla="*/ 5 h 114"/>
              <a:gd name="T66" fmla="*/ 29 w 102"/>
              <a:gd name="T67" fmla="*/ 2 h 114"/>
              <a:gd name="T68" fmla="*/ 24 w 102"/>
              <a:gd name="T69" fmla="*/ 1 h 114"/>
              <a:gd name="T70" fmla="*/ 10 w 102"/>
              <a:gd name="T71" fmla="*/ 9 h 114"/>
              <a:gd name="T72" fmla="*/ 9 w 102"/>
              <a:gd name="T73" fmla="*/ 13 h 114"/>
              <a:gd name="T74" fmla="*/ 11 w 102"/>
              <a:gd name="T75" fmla="*/ 17 h 114"/>
              <a:gd name="T76" fmla="*/ 13 w 102"/>
              <a:gd name="T77" fmla="*/ 19 h 114"/>
              <a:gd name="T78" fmla="*/ 15 w 102"/>
              <a:gd name="T79" fmla="*/ 18 h 114"/>
              <a:gd name="T80" fmla="*/ 16 w 102"/>
              <a:gd name="T81" fmla="*/ 18 h 114"/>
              <a:gd name="T82" fmla="*/ 19 w 102"/>
              <a:gd name="T83" fmla="*/ 23 h 114"/>
              <a:gd name="T84" fmla="*/ 0 w 102"/>
              <a:gd name="T85" fmla="*/ 63 h 114"/>
              <a:gd name="T86" fmla="*/ 51 w 102"/>
              <a:gd name="T87" fmla="*/ 114 h 114"/>
              <a:gd name="T88" fmla="*/ 102 w 102"/>
              <a:gd name="T89" fmla="*/ 63 h 114"/>
              <a:gd name="T90" fmla="*/ 83 w 102"/>
              <a:gd name="T91" fmla="*/ 23 h 114"/>
              <a:gd name="T92" fmla="*/ 51 w 102"/>
              <a:gd name="T93" fmla="*/ 104 h 114"/>
              <a:gd name="T94" fmla="*/ 10 w 102"/>
              <a:gd name="T95" fmla="*/ 63 h 114"/>
              <a:gd name="T96" fmla="*/ 51 w 102"/>
              <a:gd name="T97" fmla="*/ 21 h 114"/>
              <a:gd name="T98" fmla="*/ 92 w 102"/>
              <a:gd name="T99" fmla="*/ 63 h 114"/>
              <a:gd name="T100" fmla="*/ 51 w 102"/>
              <a:gd name="T101" fmla="*/ 104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02" h="114">
                <a:moveTo>
                  <a:pt x="55" y="63"/>
                </a:moveTo>
                <a:cubicBezTo>
                  <a:pt x="55" y="63"/>
                  <a:pt x="55" y="63"/>
                  <a:pt x="55" y="63"/>
                </a:cubicBezTo>
                <a:cubicBezTo>
                  <a:pt x="55" y="40"/>
                  <a:pt x="55" y="40"/>
                  <a:pt x="55" y="40"/>
                </a:cubicBezTo>
                <a:cubicBezTo>
                  <a:pt x="55" y="37"/>
                  <a:pt x="53" y="35"/>
                  <a:pt x="51" y="35"/>
                </a:cubicBezTo>
                <a:cubicBezTo>
                  <a:pt x="49" y="35"/>
                  <a:pt x="47" y="37"/>
                  <a:pt x="47" y="40"/>
                </a:cubicBezTo>
                <a:cubicBezTo>
                  <a:pt x="47" y="63"/>
                  <a:pt x="47" y="63"/>
                  <a:pt x="47" y="63"/>
                </a:cubicBezTo>
                <a:cubicBezTo>
                  <a:pt x="47" y="65"/>
                  <a:pt x="49" y="67"/>
                  <a:pt x="51" y="67"/>
                </a:cubicBezTo>
                <a:cubicBezTo>
                  <a:pt x="51" y="67"/>
                  <a:pt x="51" y="67"/>
                  <a:pt x="52" y="67"/>
                </a:cubicBezTo>
                <a:cubicBezTo>
                  <a:pt x="72" y="87"/>
                  <a:pt x="72" y="87"/>
                  <a:pt x="72" y="87"/>
                </a:cubicBezTo>
                <a:cubicBezTo>
                  <a:pt x="73" y="88"/>
                  <a:pt x="73" y="88"/>
                  <a:pt x="74" y="88"/>
                </a:cubicBezTo>
                <a:cubicBezTo>
                  <a:pt x="75" y="88"/>
                  <a:pt x="75" y="88"/>
                  <a:pt x="76" y="87"/>
                </a:cubicBezTo>
                <a:cubicBezTo>
                  <a:pt x="77" y="86"/>
                  <a:pt x="77" y="85"/>
                  <a:pt x="76" y="84"/>
                </a:cubicBezTo>
                <a:lnTo>
                  <a:pt x="55" y="63"/>
                </a:lnTo>
                <a:close/>
                <a:moveTo>
                  <a:pt x="83" y="23"/>
                </a:moveTo>
                <a:cubicBezTo>
                  <a:pt x="86" y="18"/>
                  <a:pt x="86" y="18"/>
                  <a:pt x="86" y="18"/>
                </a:cubicBezTo>
                <a:cubicBezTo>
                  <a:pt x="87" y="18"/>
                  <a:pt x="87" y="18"/>
                  <a:pt x="87" y="18"/>
                </a:cubicBezTo>
                <a:cubicBezTo>
                  <a:pt x="87" y="19"/>
                  <a:pt x="88" y="19"/>
                  <a:pt x="89" y="19"/>
                </a:cubicBezTo>
                <a:cubicBezTo>
                  <a:pt x="90" y="18"/>
                  <a:pt x="91" y="18"/>
                  <a:pt x="91" y="17"/>
                </a:cubicBezTo>
                <a:cubicBezTo>
                  <a:pt x="93" y="13"/>
                  <a:pt x="93" y="13"/>
                  <a:pt x="93" y="13"/>
                </a:cubicBezTo>
                <a:cubicBezTo>
                  <a:pt x="94" y="12"/>
                  <a:pt x="94" y="10"/>
                  <a:pt x="92" y="9"/>
                </a:cubicBezTo>
                <a:cubicBezTo>
                  <a:pt x="78" y="1"/>
                  <a:pt x="78" y="1"/>
                  <a:pt x="78" y="1"/>
                </a:cubicBezTo>
                <a:cubicBezTo>
                  <a:pt x="76" y="0"/>
                  <a:pt x="74" y="0"/>
                  <a:pt x="73" y="2"/>
                </a:cubicBezTo>
                <a:cubicBezTo>
                  <a:pt x="71" y="5"/>
                  <a:pt x="71" y="5"/>
                  <a:pt x="71" y="5"/>
                </a:cubicBezTo>
                <a:cubicBezTo>
                  <a:pt x="71" y="6"/>
                  <a:pt x="71" y="7"/>
                  <a:pt x="71" y="8"/>
                </a:cubicBezTo>
                <a:cubicBezTo>
                  <a:pt x="71" y="9"/>
                  <a:pt x="72" y="9"/>
                  <a:pt x="72" y="10"/>
                </a:cubicBezTo>
                <a:cubicBezTo>
                  <a:pt x="73" y="10"/>
                  <a:pt x="73" y="10"/>
                  <a:pt x="73" y="10"/>
                </a:cubicBezTo>
                <a:cubicBezTo>
                  <a:pt x="71" y="15"/>
                  <a:pt x="71" y="15"/>
                  <a:pt x="71" y="15"/>
                </a:cubicBezTo>
                <a:cubicBezTo>
                  <a:pt x="65" y="13"/>
                  <a:pt x="58" y="11"/>
                  <a:pt x="51" y="11"/>
                </a:cubicBezTo>
                <a:cubicBezTo>
                  <a:pt x="44" y="11"/>
                  <a:pt x="37" y="13"/>
                  <a:pt x="31" y="15"/>
                </a:cubicBezTo>
                <a:cubicBezTo>
                  <a:pt x="29" y="10"/>
                  <a:pt x="29" y="10"/>
                  <a:pt x="29" y="10"/>
                </a:cubicBezTo>
                <a:cubicBezTo>
                  <a:pt x="30" y="10"/>
                  <a:pt x="30" y="10"/>
                  <a:pt x="30" y="10"/>
                </a:cubicBezTo>
                <a:cubicBezTo>
                  <a:pt x="30" y="9"/>
                  <a:pt x="31" y="9"/>
                  <a:pt x="31" y="8"/>
                </a:cubicBezTo>
                <a:cubicBezTo>
                  <a:pt x="31" y="7"/>
                  <a:pt x="31" y="6"/>
                  <a:pt x="31" y="5"/>
                </a:cubicBezTo>
                <a:cubicBezTo>
                  <a:pt x="29" y="2"/>
                  <a:pt x="29" y="2"/>
                  <a:pt x="29" y="2"/>
                </a:cubicBezTo>
                <a:cubicBezTo>
                  <a:pt x="28" y="0"/>
                  <a:pt x="26" y="0"/>
                  <a:pt x="24" y="1"/>
                </a:cubicBezTo>
                <a:cubicBezTo>
                  <a:pt x="10" y="9"/>
                  <a:pt x="10" y="9"/>
                  <a:pt x="10" y="9"/>
                </a:cubicBezTo>
                <a:cubicBezTo>
                  <a:pt x="8" y="10"/>
                  <a:pt x="8" y="12"/>
                  <a:pt x="9" y="13"/>
                </a:cubicBezTo>
                <a:cubicBezTo>
                  <a:pt x="11" y="17"/>
                  <a:pt x="11" y="17"/>
                  <a:pt x="11" y="17"/>
                </a:cubicBezTo>
                <a:cubicBezTo>
                  <a:pt x="11" y="18"/>
                  <a:pt x="12" y="18"/>
                  <a:pt x="13" y="19"/>
                </a:cubicBezTo>
                <a:cubicBezTo>
                  <a:pt x="14" y="19"/>
                  <a:pt x="15" y="19"/>
                  <a:pt x="15" y="18"/>
                </a:cubicBezTo>
                <a:cubicBezTo>
                  <a:pt x="16" y="18"/>
                  <a:pt x="16" y="18"/>
                  <a:pt x="16" y="18"/>
                </a:cubicBezTo>
                <a:cubicBezTo>
                  <a:pt x="19" y="23"/>
                  <a:pt x="19" y="23"/>
                  <a:pt x="19" y="23"/>
                </a:cubicBezTo>
                <a:cubicBezTo>
                  <a:pt x="8" y="32"/>
                  <a:pt x="0" y="46"/>
                  <a:pt x="0" y="63"/>
                </a:cubicBezTo>
                <a:cubicBezTo>
                  <a:pt x="0" y="91"/>
                  <a:pt x="23" y="114"/>
                  <a:pt x="51" y="114"/>
                </a:cubicBezTo>
                <a:cubicBezTo>
                  <a:pt x="79" y="114"/>
                  <a:pt x="102" y="91"/>
                  <a:pt x="102" y="63"/>
                </a:cubicBezTo>
                <a:cubicBezTo>
                  <a:pt x="102" y="46"/>
                  <a:pt x="94" y="32"/>
                  <a:pt x="83" y="23"/>
                </a:cubicBezTo>
                <a:close/>
                <a:moveTo>
                  <a:pt x="51" y="104"/>
                </a:moveTo>
                <a:cubicBezTo>
                  <a:pt x="28" y="104"/>
                  <a:pt x="10" y="85"/>
                  <a:pt x="10" y="63"/>
                </a:cubicBezTo>
                <a:cubicBezTo>
                  <a:pt x="10" y="40"/>
                  <a:pt x="28" y="21"/>
                  <a:pt x="51" y="21"/>
                </a:cubicBezTo>
                <a:cubicBezTo>
                  <a:pt x="74" y="21"/>
                  <a:pt x="92" y="40"/>
                  <a:pt x="92" y="63"/>
                </a:cubicBezTo>
                <a:cubicBezTo>
                  <a:pt x="92" y="85"/>
                  <a:pt x="74" y="104"/>
                  <a:pt x="51" y="104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702194" y="2725377"/>
            <a:ext cx="2801722" cy="1135358"/>
            <a:chOff x="1626835" y="2349127"/>
            <a:chExt cx="2492110" cy="1009892"/>
          </a:xfrm>
        </p:grpSpPr>
        <p:sp>
          <p:nvSpPr>
            <p:cNvPr id="23" name="文本框 22"/>
            <p:cNvSpPr txBox="1"/>
            <p:nvPr/>
          </p:nvSpPr>
          <p:spPr>
            <a:xfrm>
              <a:off x="1806000" y="2349127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charset="0"/>
                  <a:cs typeface="Calibri" panose="020F0502020204030204" charset="0"/>
                </a:rPr>
                <a:t>Title text addition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26835" y="2687681"/>
              <a:ext cx="2492110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The user can demonstrate on a projector or computer, or print the presentation and make it </a:t>
              </a:r>
              <a:r>
                <a: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film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765040" y="2712108"/>
            <a:ext cx="2801722" cy="1135358"/>
            <a:chOff x="1626835" y="2349127"/>
            <a:chExt cx="2492110" cy="1009892"/>
          </a:xfrm>
        </p:grpSpPr>
        <p:sp>
          <p:nvSpPr>
            <p:cNvPr id="26" name="文本框 25"/>
            <p:cNvSpPr txBox="1"/>
            <p:nvPr/>
          </p:nvSpPr>
          <p:spPr>
            <a:xfrm>
              <a:off x="1806000" y="2349127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charset="0"/>
                  <a:cs typeface="Calibri" panose="020F0502020204030204" charset="0"/>
                </a:rPr>
                <a:t>Title text addition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626835" y="2687681"/>
              <a:ext cx="2492110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The user can demonstrate on a projector or computer, or print the presentation and make it </a:t>
              </a:r>
              <a:r>
                <a: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film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8699359" y="5069938"/>
            <a:ext cx="2801722" cy="1135358"/>
            <a:chOff x="1626835" y="2349127"/>
            <a:chExt cx="2492110" cy="1009892"/>
          </a:xfrm>
        </p:grpSpPr>
        <p:sp>
          <p:nvSpPr>
            <p:cNvPr id="29" name="文本框 28"/>
            <p:cNvSpPr txBox="1"/>
            <p:nvPr/>
          </p:nvSpPr>
          <p:spPr>
            <a:xfrm>
              <a:off x="1806000" y="2349127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charset="0"/>
                  <a:cs typeface="Calibri" panose="020F0502020204030204" charset="0"/>
                </a:rPr>
                <a:t>Title text addition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626835" y="2687681"/>
              <a:ext cx="2492110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The user can demonstrate on a projector or computer, or print the presentation and make it </a:t>
              </a:r>
              <a:r>
                <a: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film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710459" y="5069938"/>
            <a:ext cx="2801722" cy="1135358"/>
            <a:chOff x="1626835" y="2349127"/>
            <a:chExt cx="2492110" cy="1009892"/>
          </a:xfrm>
        </p:grpSpPr>
        <p:sp>
          <p:nvSpPr>
            <p:cNvPr id="34" name="文本框 33"/>
            <p:cNvSpPr txBox="1"/>
            <p:nvPr/>
          </p:nvSpPr>
          <p:spPr>
            <a:xfrm>
              <a:off x="1806000" y="2349127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charset="0"/>
                  <a:cs typeface="Calibri" panose="020F0502020204030204" charset="0"/>
                </a:rPr>
                <a:t>Title text addition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626835" y="2687681"/>
              <a:ext cx="2492110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The user can demonstrate on a projector or computer, or print the presentation and make it </a:t>
              </a:r>
              <a:r>
                <a: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film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49286" y="5069938"/>
            <a:ext cx="2801722" cy="1135358"/>
            <a:chOff x="1626835" y="2349127"/>
            <a:chExt cx="2492110" cy="1009892"/>
          </a:xfrm>
        </p:grpSpPr>
        <p:sp>
          <p:nvSpPr>
            <p:cNvPr id="37" name="文本框 36"/>
            <p:cNvSpPr txBox="1"/>
            <p:nvPr/>
          </p:nvSpPr>
          <p:spPr>
            <a:xfrm>
              <a:off x="1806000" y="2349127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charset="0"/>
                  <a:cs typeface="Calibri" panose="020F0502020204030204" charset="0"/>
                </a:rPr>
                <a:t>Title text addition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626835" y="2687681"/>
              <a:ext cx="2492110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The user can demonstrate on a projector or computer, or print the presentation and make it </a:t>
              </a:r>
              <a:r>
                <a: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film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1"/>
          <a:srcRect r="43866" b="35615"/>
          <a:stretch>
            <a:fillRect/>
          </a:stretch>
        </p:blipFill>
        <p:spPr>
          <a:xfrm>
            <a:off x="469450" y="178474"/>
            <a:ext cx="2924382" cy="2107526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3012677" y="438021"/>
            <a:ext cx="60949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03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Title text addition</a:t>
            </a:r>
            <a:endParaRPr lang="zh-CN" altLang="en-US" sz="6000" b="1" dirty="0">
              <a:solidFill>
                <a:srgbClr val="03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/>
          <a:srcRect l="54783"/>
          <a:stretch>
            <a:fillRect/>
          </a:stretch>
        </p:blipFill>
        <p:spPr>
          <a:xfrm rot="5400000" flipH="1">
            <a:off x="9377519" y="-261480"/>
            <a:ext cx="2355628" cy="327333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627" y="1571307"/>
            <a:ext cx="5550547" cy="126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431169" y="-1799479"/>
            <a:ext cx="1182674" cy="1273318"/>
          </a:xfrm>
          <a:prstGeom prst="rect">
            <a:avLst/>
          </a:prstGeom>
          <a:solidFill>
            <a:srgbClr val="90C9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Calibri" panose="020F05020202040302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13843" y="-1799479"/>
            <a:ext cx="1182674" cy="1273318"/>
          </a:xfrm>
          <a:prstGeom prst="rect">
            <a:avLst/>
          </a:prstGeom>
          <a:solidFill>
            <a:srgbClr val="F3C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Calibri" panose="020F0502020204030204" charset="0"/>
            </a:endParaRPr>
          </a:p>
        </p:txBody>
      </p:sp>
      <p:sp>
        <p:nvSpPr>
          <p:cNvPr id="10" name="Notched Right Arrow 39"/>
          <p:cNvSpPr/>
          <p:nvPr/>
        </p:nvSpPr>
        <p:spPr>
          <a:xfrm>
            <a:off x="1686683" y="2663375"/>
            <a:ext cx="8816428" cy="2225506"/>
          </a:xfrm>
          <a:prstGeom prst="notchedRightArrow">
            <a:avLst>
              <a:gd name="adj1" fmla="val 63793"/>
              <a:gd name="adj2" fmla="val 6724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1" name="Oval 40"/>
          <p:cNvSpPr/>
          <p:nvPr/>
        </p:nvSpPr>
        <p:spPr>
          <a:xfrm>
            <a:off x="2292216" y="3004713"/>
            <a:ext cx="1637111" cy="1637106"/>
          </a:xfrm>
          <a:prstGeom prst="ellipse">
            <a:avLst/>
          </a:prstGeom>
          <a:solidFill>
            <a:srgbClr val="90C9D5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4" name="Oval 41"/>
          <p:cNvSpPr/>
          <p:nvPr/>
        </p:nvSpPr>
        <p:spPr>
          <a:xfrm>
            <a:off x="4157173" y="2951216"/>
            <a:ext cx="1637111" cy="1637106"/>
          </a:xfrm>
          <a:prstGeom prst="ellipse">
            <a:avLst/>
          </a:prstGeom>
          <a:solidFill>
            <a:srgbClr val="F3C9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5" name="Oval 42"/>
          <p:cNvSpPr/>
          <p:nvPr/>
        </p:nvSpPr>
        <p:spPr>
          <a:xfrm>
            <a:off x="6053124" y="2951216"/>
            <a:ext cx="1637111" cy="1637106"/>
          </a:xfrm>
          <a:prstGeom prst="ellipse">
            <a:avLst/>
          </a:prstGeom>
          <a:solidFill>
            <a:srgbClr val="90C9D5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6" name="Oval 43"/>
          <p:cNvSpPr/>
          <p:nvPr/>
        </p:nvSpPr>
        <p:spPr>
          <a:xfrm>
            <a:off x="7967238" y="2951216"/>
            <a:ext cx="1637111" cy="1637106"/>
          </a:xfrm>
          <a:prstGeom prst="ellipse">
            <a:avLst/>
          </a:prstGeom>
          <a:solidFill>
            <a:srgbClr val="F3C9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7" name="Freeform 245"/>
          <p:cNvSpPr/>
          <p:nvPr/>
        </p:nvSpPr>
        <p:spPr bwMode="auto">
          <a:xfrm>
            <a:off x="8538692" y="3380367"/>
            <a:ext cx="494202" cy="494202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8" name="Freeform 55"/>
          <p:cNvSpPr>
            <a:spLocks noEditPoints="1"/>
          </p:cNvSpPr>
          <p:nvPr/>
        </p:nvSpPr>
        <p:spPr bwMode="auto">
          <a:xfrm>
            <a:off x="4749242" y="3458399"/>
            <a:ext cx="452974" cy="338135"/>
          </a:xfrm>
          <a:custGeom>
            <a:avLst/>
            <a:gdLst/>
            <a:ahLst/>
            <a:cxnLst>
              <a:cxn ang="0">
                <a:pos x="19" y="42"/>
              </a:cxn>
              <a:cxn ang="0">
                <a:pos x="17" y="42"/>
              </a:cxn>
              <a:cxn ang="0">
                <a:pos x="1" y="25"/>
              </a:cxn>
              <a:cxn ang="0">
                <a:pos x="1" y="24"/>
              </a:cxn>
              <a:cxn ang="0">
                <a:pos x="17" y="7"/>
              </a:cxn>
              <a:cxn ang="0">
                <a:pos x="19" y="7"/>
              </a:cxn>
              <a:cxn ang="0">
                <a:pos x="21" y="9"/>
              </a:cxn>
              <a:cxn ang="0">
                <a:pos x="21" y="11"/>
              </a:cxn>
              <a:cxn ang="0">
                <a:pos x="7" y="25"/>
              </a:cxn>
              <a:cxn ang="0">
                <a:pos x="21" y="39"/>
              </a:cxn>
              <a:cxn ang="0">
                <a:pos x="21" y="40"/>
              </a:cxn>
              <a:cxn ang="0">
                <a:pos x="19" y="42"/>
              </a:cxn>
              <a:cxn ang="0">
                <a:pos x="29" y="48"/>
              </a:cxn>
              <a:cxn ang="0">
                <a:pos x="27" y="49"/>
              </a:cxn>
              <a:cxn ang="0">
                <a:pos x="25" y="48"/>
              </a:cxn>
              <a:cxn ang="0">
                <a:pos x="24" y="47"/>
              </a:cxn>
              <a:cxn ang="0">
                <a:pos x="38" y="1"/>
              </a:cxn>
              <a:cxn ang="0">
                <a:pos x="39" y="0"/>
              </a:cxn>
              <a:cxn ang="0">
                <a:pos x="41" y="1"/>
              </a:cxn>
              <a:cxn ang="0">
                <a:pos x="42" y="2"/>
              </a:cxn>
              <a:cxn ang="0">
                <a:pos x="29" y="48"/>
              </a:cxn>
              <a:cxn ang="0">
                <a:pos x="49" y="42"/>
              </a:cxn>
              <a:cxn ang="0">
                <a:pos x="47" y="42"/>
              </a:cxn>
              <a:cxn ang="0">
                <a:pos x="45" y="40"/>
              </a:cxn>
              <a:cxn ang="0">
                <a:pos x="45" y="39"/>
              </a:cxn>
              <a:cxn ang="0">
                <a:pos x="59" y="25"/>
              </a:cxn>
              <a:cxn ang="0">
                <a:pos x="45" y="11"/>
              </a:cxn>
              <a:cxn ang="0">
                <a:pos x="45" y="9"/>
              </a:cxn>
              <a:cxn ang="0">
                <a:pos x="47" y="7"/>
              </a:cxn>
              <a:cxn ang="0">
                <a:pos x="49" y="7"/>
              </a:cxn>
              <a:cxn ang="0">
                <a:pos x="65" y="24"/>
              </a:cxn>
              <a:cxn ang="0">
                <a:pos x="65" y="25"/>
              </a:cxn>
              <a:cxn ang="0">
                <a:pos x="49" y="42"/>
              </a:cxn>
            </a:cxnLst>
            <a:rect l="0" t="0" r="r" b="b"/>
            <a:pathLst>
              <a:path w="66" h="49">
                <a:moveTo>
                  <a:pt x="19" y="42"/>
                </a:moveTo>
                <a:cubicBezTo>
                  <a:pt x="19" y="43"/>
                  <a:pt x="18" y="43"/>
                  <a:pt x="17" y="42"/>
                </a:cubicBezTo>
                <a:cubicBezTo>
                  <a:pt x="1" y="25"/>
                  <a:pt x="1" y="25"/>
                  <a:pt x="1" y="25"/>
                </a:cubicBezTo>
                <a:cubicBezTo>
                  <a:pt x="0" y="25"/>
                  <a:pt x="0" y="24"/>
                  <a:pt x="1" y="24"/>
                </a:cubicBezTo>
                <a:cubicBezTo>
                  <a:pt x="17" y="7"/>
                  <a:pt x="17" y="7"/>
                  <a:pt x="17" y="7"/>
                </a:cubicBezTo>
                <a:cubicBezTo>
                  <a:pt x="18" y="7"/>
                  <a:pt x="19" y="7"/>
                  <a:pt x="19" y="7"/>
                </a:cubicBezTo>
                <a:cubicBezTo>
                  <a:pt x="21" y="9"/>
                  <a:pt x="21" y="9"/>
                  <a:pt x="21" y="9"/>
                </a:cubicBezTo>
                <a:cubicBezTo>
                  <a:pt x="21" y="9"/>
                  <a:pt x="21" y="10"/>
                  <a:pt x="21" y="11"/>
                </a:cubicBezTo>
                <a:cubicBezTo>
                  <a:pt x="7" y="25"/>
                  <a:pt x="7" y="25"/>
                  <a:pt x="7" y="25"/>
                </a:cubicBezTo>
                <a:cubicBezTo>
                  <a:pt x="21" y="39"/>
                  <a:pt x="21" y="39"/>
                  <a:pt x="21" y="39"/>
                </a:cubicBezTo>
                <a:cubicBezTo>
                  <a:pt x="21" y="39"/>
                  <a:pt x="21" y="40"/>
                  <a:pt x="21" y="40"/>
                </a:cubicBezTo>
                <a:lnTo>
                  <a:pt x="19" y="42"/>
                </a:lnTo>
                <a:close/>
                <a:moveTo>
                  <a:pt x="29" y="48"/>
                </a:moveTo>
                <a:cubicBezTo>
                  <a:pt x="28" y="49"/>
                  <a:pt x="28" y="49"/>
                  <a:pt x="27" y="49"/>
                </a:cubicBezTo>
                <a:cubicBezTo>
                  <a:pt x="25" y="48"/>
                  <a:pt x="25" y="48"/>
                  <a:pt x="25" y="48"/>
                </a:cubicBezTo>
                <a:cubicBezTo>
                  <a:pt x="24" y="48"/>
                  <a:pt x="24" y="48"/>
                  <a:pt x="24" y="47"/>
                </a:cubicBezTo>
                <a:cubicBezTo>
                  <a:pt x="38" y="1"/>
                  <a:pt x="38" y="1"/>
                  <a:pt x="38" y="1"/>
                </a:cubicBezTo>
                <a:cubicBezTo>
                  <a:pt x="38" y="0"/>
                  <a:pt x="38" y="0"/>
                  <a:pt x="39" y="0"/>
                </a:cubicBezTo>
                <a:cubicBezTo>
                  <a:pt x="41" y="1"/>
                  <a:pt x="41" y="1"/>
                  <a:pt x="41" y="1"/>
                </a:cubicBezTo>
                <a:cubicBezTo>
                  <a:pt x="42" y="1"/>
                  <a:pt x="42" y="2"/>
                  <a:pt x="42" y="2"/>
                </a:cubicBezTo>
                <a:lnTo>
                  <a:pt x="29" y="48"/>
                </a:lnTo>
                <a:close/>
                <a:moveTo>
                  <a:pt x="49" y="42"/>
                </a:moveTo>
                <a:cubicBezTo>
                  <a:pt x="48" y="43"/>
                  <a:pt x="48" y="43"/>
                  <a:pt x="47" y="42"/>
                </a:cubicBezTo>
                <a:cubicBezTo>
                  <a:pt x="45" y="40"/>
                  <a:pt x="45" y="40"/>
                  <a:pt x="45" y="40"/>
                </a:cubicBezTo>
                <a:cubicBezTo>
                  <a:pt x="45" y="40"/>
                  <a:pt x="45" y="39"/>
                  <a:pt x="45" y="39"/>
                </a:cubicBezTo>
                <a:cubicBezTo>
                  <a:pt x="59" y="25"/>
                  <a:pt x="59" y="25"/>
                  <a:pt x="59" y="25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0"/>
                  <a:pt x="45" y="9"/>
                  <a:pt x="45" y="9"/>
                </a:cubicBezTo>
                <a:cubicBezTo>
                  <a:pt x="47" y="7"/>
                  <a:pt x="47" y="7"/>
                  <a:pt x="47" y="7"/>
                </a:cubicBezTo>
                <a:cubicBezTo>
                  <a:pt x="48" y="7"/>
                  <a:pt x="48" y="7"/>
                  <a:pt x="49" y="7"/>
                </a:cubicBezTo>
                <a:cubicBezTo>
                  <a:pt x="65" y="24"/>
                  <a:pt x="65" y="24"/>
                  <a:pt x="65" y="24"/>
                </a:cubicBezTo>
                <a:cubicBezTo>
                  <a:pt x="66" y="24"/>
                  <a:pt x="66" y="25"/>
                  <a:pt x="65" y="25"/>
                </a:cubicBezTo>
                <a:lnTo>
                  <a:pt x="49" y="42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9" name="Freeform 105"/>
          <p:cNvSpPr>
            <a:spLocks noEditPoints="1"/>
          </p:cNvSpPr>
          <p:nvPr/>
        </p:nvSpPr>
        <p:spPr bwMode="auto">
          <a:xfrm>
            <a:off x="2895729" y="3415540"/>
            <a:ext cx="430086" cy="423853"/>
          </a:xfrm>
          <a:custGeom>
            <a:avLst/>
            <a:gdLst/>
            <a:ahLst/>
            <a:cxnLst>
              <a:cxn ang="0">
                <a:pos x="59" y="63"/>
              </a:cxn>
              <a:cxn ang="0">
                <a:pos x="55" y="61"/>
              </a:cxn>
              <a:cxn ang="0">
                <a:pos x="42" y="48"/>
              </a:cxn>
              <a:cxn ang="0">
                <a:pos x="27" y="53"/>
              </a:cxn>
              <a:cxn ang="0">
                <a:pos x="0" y="26"/>
              </a:cxn>
              <a:cxn ang="0">
                <a:pos x="27" y="0"/>
              </a:cxn>
              <a:cxn ang="0">
                <a:pos x="54" y="26"/>
              </a:cxn>
              <a:cxn ang="0">
                <a:pos x="49" y="41"/>
              </a:cxn>
              <a:cxn ang="0">
                <a:pos x="62" y="54"/>
              </a:cxn>
              <a:cxn ang="0">
                <a:pos x="64" y="58"/>
              </a:cxn>
              <a:cxn ang="0">
                <a:pos x="59" y="63"/>
              </a:cxn>
              <a:cxn ang="0">
                <a:pos x="27" y="9"/>
              </a:cxn>
              <a:cxn ang="0">
                <a:pos x="10" y="26"/>
              </a:cxn>
              <a:cxn ang="0">
                <a:pos x="27" y="43"/>
              </a:cxn>
              <a:cxn ang="0">
                <a:pos x="44" y="26"/>
              </a:cxn>
              <a:cxn ang="0">
                <a:pos x="27" y="9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solidFill>
                <a:schemeClr val="accent3">
                  <a:lumMod val="50000"/>
                </a:schemeClr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0" name="Freeform 34"/>
          <p:cNvSpPr>
            <a:spLocks noEditPoints="1"/>
          </p:cNvSpPr>
          <p:nvPr/>
        </p:nvSpPr>
        <p:spPr bwMode="auto">
          <a:xfrm>
            <a:off x="6685876" y="3441664"/>
            <a:ext cx="371605" cy="37160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8"/>
              </a:cxn>
              <a:cxn ang="0">
                <a:pos x="27" y="0"/>
              </a:cxn>
              <a:cxn ang="0">
                <a:pos x="55" y="28"/>
              </a:cxn>
              <a:cxn ang="0">
                <a:pos x="27" y="55"/>
              </a:cxn>
              <a:cxn ang="0">
                <a:pos x="27" y="5"/>
              </a:cxn>
              <a:cxn ang="0">
                <a:pos x="4" y="28"/>
              </a:cxn>
              <a:cxn ang="0">
                <a:pos x="27" y="51"/>
              </a:cxn>
              <a:cxn ang="0">
                <a:pos x="50" y="28"/>
              </a:cxn>
              <a:cxn ang="0">
                <a:pos x="27" y="5"/>
              </a:cxn>
              <a:cxn ang="0">
                <a:pos x="27" y="46"/>
              </a:cxn>
              <a:cxn ang="0">
                <a:pos x="9" y="28"/>
              </a:cxn>
              <a:cxn ang="0">
                <a:pos x="27" y="9"/>
              </a:cxn>
              <a:cxn ang="0">
                <a:pos x="45" y="28"/>
              </a:cxn>
              <a:cxn ang="0">
                <a:pos x="27" y="46"/>
              </a:cxn>
              <a:cxn ang="0">
                <a:pos x="27" y="14"/>
              </a:cxn>
              <a:cxn ang="0">
                <a:pos x="13" y="28"/>
              </a:cxn>
              <a:cxn ang="0">
                <a:pos x="27" y="41"/>
              </a:cxn>
              <a:cxn ang="0">
                <a:pos x="41" y="28"/>
              </a:cxn>
              <a:cxn ang="0">
                <a:pos x="27" y="14"/>
              </a:cxn>
              <a:cxn ang="0">
                <a:pos x="27" y="37"/>
              </a:cxn>
              <a:cxn ang="0">
                <a:pos x="18" y="28"/>
              </a:cxn>
              <a:cxn ang="0">
                <a:pos x="27" y="19"/>
              </a:cxn>
              <a:cxn ang="0">
                <a:pos x="36" y="28"/>
              </a:cxn>
              <a:cxn ang="0">
                <a:pos x="27" y="37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3"/>
                  <a:pt x="0" y="28"/>
                </a:cubicBezTo>
                <a:cubicBezTo>
                  <a:pt x="0" y="13"/>
                  <a:pt x="12" y="0"/>
                  <a:pt x="27" y="0"/>
                </a:cubicBezTo>
                <a:cubicBezTo>
                  <a:pt x="42" y="0"/>
                  <a:pt x="55" y="13"/>
                  <a:pt x="55" y="28"/>
                </a:cubicBezTo>
                <a:cubicBezTo>
                  <a:pt x="55" y="43"/>
                  <a:pt x="42" y="55"/>
                  <a:pt x="27" y="55"/>
                </a:cubicBezTo>
                <a:close/>
                <a:moveTo>
                  <a:pt x="27" y="5"/>
                </a:moveTo>
                <a:cubicBezTo>
                  <a:pt x="15" y="5"/>
                  <a:pt x="4" y="15"/>
                  <a:pt x="4" y="28"/>
                </a:cubicBezTo>
                <a:cubicBezTo>
                  <a:pt x="4" y="40"/>
                  <a:pt x="15" y="51"/>
                  <a:pt x="27" y="51"/>
                </a:cubicBezTo>
                <a:cubicBezTo>
                  <a:pt x="40" y="51"/>
                  <a:pt x="50" y="40"/>
                  <a:pt x="50" y="28"/>
                </a:cubicBezTo>
                <a:cubicBezTo>
                  <a:pt x="50" y="15"/>
                  <a:pt x="40" y="5"/>
                  <a:pt x="27" y="5"/>
                </a:cubicBezTo>
                <a:close/>
                <a:moveTo>
                  <a:pt x="27" y="46"/>
                </a:moveTo>
                <a:cubicBezTo>
                  <a:pt x="17" y="46"/>
                  <a:pt x="9" y="38"/>
                  <a:pt x="9" y="28"/>
                </a:cubicBezTo>
                <a:cubicBezTo>
                  <a:pt x="9" y="18"/>
                  <a:pt x="17" y="9"/>
                  <a:pt x="27" y="9"/>
                </a:cubicBezTo>
                <a:cubicBezTo>
                  <a:pt x="37" y="9"/>
                  <a:pt x="45" y="18"/>
                  <a:pt x="45" y="28"/>
                </a:cubicBezTo>
                <a:cubicBezTo>
                  <a:pt x="45" y="38"/>
                  <a:pt x="37" y="46"/>
                  <a:pt x="27" y="46"/>
                </a:cubicBezTo>
                <a:close/>
                <a:moveTo>
                  <a:pt x="27" y="14"/>
                </a:moveTo>
                <a:cubicBezTo>
                  <a:pt x="20" y="14"/>
                  <a:pt x="13" y="20"/>
                  <a:pt x="13" y="28"/>
                </a:cubicBezTo>
                <a:cubicBezTo>
                  <a:pt x="13" y="35"/>
                  <a:pt x="20" y="41"/>
                  <a:pt x="27" y="41"/>
                </a:cubicBezTo>
                <a:cubicBezTo>
                  <a:pt x="35" y="41"/>
                  <a:pt x="41" y="35"/>
                  <a:pt x="41" y="28"/>
                </a:cubicBezTo>
                <a:cubicBezTo>
                  <a:pt x="41" y="20"/>
                  <a:pt x="35" y="14"/>
                  <a:pt x="27" y="14"/>
                </a:cubicBezTo>
                <a:close/>
                <a:moveTo>
                  <a:pt x="27" y="37"/>
                </a:moveTo>
                <a:cubicBezTo>
                  <a:pt x="22" y="37"/>
                  <a:pt x="18" y="33"/>
                  <a:pt x="18" y="28"/>
                </a:cubicBezTo>
                <a:cubicBezTo>
                  <a:pt x="18" y="23"/>
                  <a:pt x="22" y="19"/>
                  <a:pt x="27" y="19"/>
                </a:cubicBezTo>
                <a:cubicBezTo>
                  <a:pt x="32" y="19"/>
                  <a:pt x="36" y="23"/>
                  <a:pt x="36" y="28"/>
                </a:cubicBezTo>
                <a:cubicBezTo>
                  <a:pt x="36" y="33"/>
                  <a:pt x="32" y="37"/>
                  <a:pt x="27" y="3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1" name="Text Placeholder 3"/>
          <p:cNvSpPr txBox="1"/>
          <p:nvPr/>
        </p:nvSpPr>
        <p:spPr>
          <a:xfrm>
            <a:off x="2550401" y="3905594"/>
            <a:ext cx="1120741" cy="451534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z="1465" b="1" dirty="0">
                <a:solidFill>
                  <a:srgbClr val="030000"/>
                </a:solidFill>
                <a:ea typeface="Calibri" panose="020F0502020204030204" charset="0"/>
                <a:cs typeface="Calibri" panose="020F0502020204030204" charset="0"/>
              </a:rPr>
              <a:t>Title Goes</a:t>
            </a:r>
            <a:endParaRPr lang="en-US" sz="1465" b="1" dirty="0">
              <a:solidFill>
                <a:srgbClr val="030000"/>
              </a:solidFill>
              <a:ea typeface="Calibri" panose="020F0502020204030204" charset="0"/>
              <a:cs typeface="Calibri" panose="020F0502020204030204" charset="0"/>
            </a:endParaRPr>
          </a:p>
          <a:p>
            <a:r>
              <a:rPr lang="en-US" sz="1465" b="1" dirty="0">
                <a:solidFill>
                  <a:srgbClr val="030000"/>
                </a:solidFill>
                <a:ea typeface="Calibri" panose="020F0502020204030204" charset="0"/>
                <a:cs typeface="Calibri" panose="020F0502020204030204" charset="0"/>
              </a:rPr>
              <a:t>Here</a:t>
            </a:r>
            <a:endParaRPr lang="en-US" sz="1335" dirty="0">
              <a:solidFill>
                <a:srgbClr val="030000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2" name="Text Placeholder 3"/>
          <p:cNvSpPr txBox="1"/>
          <p:nvPr/>
        </p:nvSpPr>
        <p:spPr>
          <a:xfrm>
            <a:off x="4415359" y="3905594"/>
            <a:ext cx="1120741" cy="451534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z="1465" b="1" dirty="0">
                <a:solidFill>
                  <a:srgbClr val="030000"/>
                </a:solidFill>
                <a:ea typeface="Calibri" panose="020F0502020204030204" charset="0"/>
                <a:cs typeface="Calibri" panose="020F0502020204030204" charset="0"/>
              </a:rPr>
              <a:t>Title Goes</a:t>
            </a:r>
            <a:endParaRPr lang="en-US" sz="1465" b="1" dirty="0">
              <a:solidFill>
                <a:srgbClr val="030000"/>
              </a:solidFill>
              <a:ea typeface="Calibri" panose="020F0502020204030204" charset="0"/>
              <a:cs typeface="Calibri" panose="020F0502020204030204" charset="0"/>
            </a:endParaRPr>
          </a:p>
          <a:p>
            <a:r>
              <a:rPr lang="en-US" sz="1465" b="1" dirty="0">
                <a:solidFill>
                  <a:srgbClr val="030000"/>
                </a:solidFill>
                <a:ea typeface="Calibri" panose="020F0502020204030204" charset="0"/>
                <a:cs typeface="Calibri" panose="020F0502020204030204" charset="0"/>
              </a:rPr>
              <a:t>Here</a:t>
            </a:r>
            <a:endParaRPr lang="en-US" sz="1335" dirty="0">
              <a:solidFill>
                <a:srgbClr val="030000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3" name="Text Placeholder 3"/>
          <p:cNvSpPr txBox="1"/>
          <p:nvPr/>
        </p:nvSpPr>
        <p:spPr>
          <a:xfrm>
            <a:off x="6311309" y="3905594"/>
            <a:ext cx="1120741" cy="451534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z="1465" b="1" dirty="0">
                <a:solidFill>
                  <a:srgbClr val="030000"/>
                </a:solidFill>
                <a:ea typeface="Calibri" panose="020F0502020204030204" charset="0"/>
                <a:cs typeface="Calibri" panose="020F0502020204030204" charset="0"/>
              </a:rPr>
              <a:t>Title Goes</a:t>
            </a:r>
            <a:endParaRPr lang="en-US" sz="1465" b="1" dirty="0">
              <a:solidFill>
                <a:srgbClr val="030000"/>
              </a:solidFill>
              <a:ea typeface="Calibri" panose="020F0502020204030204" charset="0"/>
              <a:cs typeface="Calibri" panose="020F0502020204030204" charset="0"/>
            </a:endParaRPr>
          </a:p>
          <a:p>
            <a:r>
              <a:rPr lang="en-US" sz="1465" b="1" dirty="0">
                <a:solidFill>
                  <a:srgbClr val="030000"/>
                </a:solidFill>
                <a:ea typeface="Calibri" panose="020F0502020204030204" charset="0"/>
                <a:cs typeface="Calibri" panose="020F0502020204030204" charset="0"/>
              </a:rPr>
              <a:t>Here</a:t>
            </a:r>
            <a:endParaRPr lang="en-US" sz="1335" dirty="0">
              <a:solidFill>
                <a:srgbClr val="030000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4" name="Text Placeholder 3"/>
          <p:cNvSpPr txBox="1"/>
          <p:nvPr/>
        </p:nvSpPr>
        <p:spPr>
          <a:xfrm>
            <a:off x="8225423" y="3905594"/>
            <a:ext cx="1120741" cy="451534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z="1465" b="1" dirty="0">
                <a:solidFill>
                  <a:srgbClr val="030000"/>
                </a:solidFill>
                <a:ea typeface="Calibri" panose="020F0502020204030204" charset="0"/>
                <a:cs typeface="Calibri" panose="020F0502020204030204" charset="0"/>
              </a:rPr>
              <a:t>Title Goes</a:t>
            </a:r>
            <a:endParaRPr lang="en-US" sz="1465" b="1" dirty="0">
              <a:solidFill>
                <a:srgbClr val="030000"/>
              </a:solidFill>
              <a:ea typeface="Calibri" panose="020F0502020204030204" charset="0"/>
              <a:cs typeface="Calibri" panose="020F0502020204030204" charset="0"/>
            </a:endParaRPr>
          </a:p>
          <a:p>
            <a:r>
              <a:rPr lang="en-US" sz="1465" b="1" dirty="0">
                <a:solidFill>
                  <a:srgbClr val="030000"/>
                </a:solidFill>
                <a:ea typeface="Calibri" panose="020F0502020204030204" charset="0"/>
                <a:cs typeface="Calibri" panose="020F0502020204030204" charset="0"/>
              </a:rPr>
              <a:t>Here</a:t>
            </a:r>
            <a:endParaRPr lang="en-US" sz="1335" dirty="0">
              <a:solidFill>
                <a:srgbClr val="030000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25" name="Straight Connector 52"/>
          <p:cNvCxnSpPr/>
          <p:nvPr/>
        </p:nvCxnSpPr>
        <p:spPr>
          <a:xfrm rot="5400000" flipH="1" flipV="1">
            <a:off x="2801479" y="5012588"/>
            <a:ext cx="599174" cy="208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61"/>
          <p:cNvCxnSpPr/>
          <p:nvPr/>
        </p:nvCxnSpPr>
        <p:spPr>
          <a:xfrm rot="5400000" flipH="1" flipV="1">
            <a:off x="4696388" y="5012588"/>
            <a:ext cx="599174" cy="208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62"/>
          <p:cNvCxnSpPr/>
          <p:nvPr/>
        </p:nvCxnSpPr>
        <p:spPr>
          <a:xfrm rot="5400000" flipH="1" flipV="1">
            <a:off x="6591298" y="5012589"/>
            <a:ext cx="599174" cy="208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63"/>
          <p:cNvCxnSpPr/>
          <p:nvPr/>
        </p:nvCxnSpPr>
        <p:spPr>
          <a:xfrm rot="5400000" flipH="1" flipV="1">
            <a:off x="8486208" y="5012589"/>
            <a:ext cx="599174" cy="208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751045" y="5549175"/>
            <a:ext cx="2398875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Title text 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addition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776290" y="5554163"/>
            <a:ext cx="2398875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Title text 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addition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794284" y="5542700"/>
            <a:ext cx="2398875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Title text 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addition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819529" y="5547688"/>
            <a:ext cx="2398875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Title 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text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addition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1"/>
          <a:srcRect r="43866" b="35615"/>
          <a:stretch>
            <a:fillRect/>
          </a:stretch>
        </p:blipFill>
        <p:spPr>
          <a:xfrm>
            <a:off x="469450" y="178474"/>
            <a:ext cx="2924382" cy="2107526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3012677" y="438021"/>
            <a:ext cx="60949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03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Title text addition</a:t>
            </a:r>
            <a:endParaRPr lang="zh-CN" altLang="en-US" sz="6000" b="1" dirty="0">
              <a:solidFill>
                <a:srgbClr val="03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/>
          <a:srcRect l="54783"/>
          <a:stretch>
            <a:fillRect/>
          </a:stretch>
        </p:blipFill>
        <p:spPr>
          <a:xfrm rot="5400000" flipH="1">
            <a:off x="9377519" y="-261480"/>
            <a:ext cx="2355628" cy="327333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627" y="1571307"/>
            <a:ext cx="5550547" cy="126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431169" y="-1799479"/>
            <a:ext cx="1182674" cy="1273318"/>
          </a:xfrm>
          <a:prstGeom prst="rect">
            <a:avLst/>
          </a:prstGeom>
          <a:solidFill>
            <a:srgbClr val="90C9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Calibri" panose="020F05020202040302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13843" y="-1799479"/>
            <a:ext cx="1182674" cy="1273318"/>
          </a:xfrm>
          <a:prstGeom prst="rect">
            <a:avLst/>
          </a:prstGeom>
          <a:solidFill>
            <a:srgbClr val="F3C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Calibri" panose="020F0502020204030204" charset="0"/>
            </a:endParaRPr>
          </a:p>
        </p:txBody>
      </p:sp>
      <p:sp>
        <p:nvSpPr>
          <p:cNvPr id="42" name="PA_任意多边形 12"/>
          <p:cNvSpPr/>
          <p:nvPr>
            <p:custDataLst>
              <p:tags r:id="rId3"/>
            </p:custDataLst>
          </p:nvPr>
        </p:nvSpPr>
        <p:spPr bwMode="auto">
          <a:xfrm>
            <a:off x="3868074" y="4459222"/>
            <a:ext cx="1711478" cy="2405054"/>
          </a:xfrm>
          <a:custGeom>
            <a:avLst/>
            <a:gdLst>
              <a:gd name="T0" fmla="*/ 2757 w 2757"/>
              <a:gd name="T1" fmla="*/ 3864 h 3864"/>
              <a:gd name="T2" fmla="*/ 2757 w 2757"/>
              <a:gd name="T3" fmla="*/ 3056 h 3864"/>
              <a:gd name="T4" fmla="*/ 1462 w 2757"/>
              <a:gd name="T5" fmla="*/ 661 h 3864"/>
              <a:gd name="T6" fmla="*/ 722 w 2757"/>
              <a:gd name="T7" fmla="*/ 202 h 3864"/>
              <a:gd name="T8" fmla="*/ 805 w 2757"/>
              <a:gd name="T9" fmla="*/ 67 h 3864"/>
              <a:gd name="T10" fmla="*/ 759 w 2757"/>
              <a:gd name="T11" fmla="*/ 2 h 3864"/>
              <a:gd name="T12" fmla="*/ 51 w 2757"/>
              <a:gd name="T13" fmla="*/ 34 h 3864"/>
              <a:gd name="T14" fmla="*/ 12 w 2757"/>
              <a:gd name="T15" fmla="*/ 97 h 3864"/>
              <a:gd name="T16" fmla="*/ 307 w 2757"/>
              <a:gd name="T17" fmla="*/ 737 h 3864"/>
              <a:gd name="T18" fmla="*/ 384 w 2757"/>
              <a:gd name="T19" fmla="*/ 752 h 3864"/>
              <a:gd name="T20" fmla="*/ 480 w 2757"/>
              <a:gd name="T21" fmla="*/ 595 h 3864"/>
              <a:gd name="T22" fmla="*/ 1161 w 2757"/>
              <a:gd name="T23" fmla="*/ 1018 h 3864"/>
              <a:gd name="T24" fmla="*/ 2295 w 2757"/>
              <a:gd name="T25" fmla="*/ 3002 h 3864"/>
              <a:gd name="T26" fmla="*/ 2295 w 2757"/>
              <a:gd name="T27" fmla="*/ 3864 h 3864"/>
              <a:gd name="T28" fmla="*/ 2757 w 2757"/>
              <a:gd name="T29" fmla="*/ 3864 h 3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757" h="3864">
                <a:moveTo>
                  <a:pt x="2757" y="3864"/>
                </a:moveTo>
                <a:lnTo>
                  <a:pt x="2757" y="3056"/>
                </a:lnTo>
                <a:cubicBezTo>
                  <a:pt x="2757" y="2031"/>
                  <a:pt x="2444" y="1270"/>
                  <a:pt x="1462" y="661"/>
                </a:cubicBezTo>
                <a:lnTo>
                  <a:pt x="722" y="202"/>
                </a:lnTo>
                <a:lnTo>
                  <a:pt x="805" y="67"/>
                </a:lnTo>
                <a:cubicBezTo>
                  <a:pt x="825" y="36"/>
                  <a:pt x="802" y="0"/>
                  <a:pt x="759" y="2"/>
                </a:cubicBezTo>
                <a:lnTo>
                  <a:pt x="51" y="34"/>
                </a:lnTo>
                <a:cubicBezTo>
                  <a:pt x="22" y="35"/>
                  <a:pt x="0" y="71"/>
                  <a:pt x="12" y="97"/>
                </a:cubicBezTo>
                <a:lnTo>
                  <a:pt x="307" y="737"/>
                </a:lnTo>
                <a:cubicBezTo>
                  <a:pt x="322" y="770"/>
                  <a:pt x="364" y="785"/>
                  <a:pt x="384" y="752"/>
                </a:cubicBezTo>
                <a:lnTo>
                  <a:pt x="480" y="595"/>
                </a:lnTo>
                <a:lnTo>
                  <a:pt x="1161" y="1018"/>
                </a:lnTo>
                <a:cubicBezTo>
                  <a:pt x="1976" y="1522"/>
                  <a:pt x="2295" y="2037"/>
                  <a:pt x="2295" y="3002"/>
                </a:cubicBezTo>
                <a:lnTo>
                  <a:pt x="2295" y="3864"/>
                </a:lnTo>
                <a:lnTo>
                  <a:pt x="2757" y="3864"/>
                </a:lnTo>
                <a:close/>
              </a:path>
            </a:pathLst>
          </a:custGeom>
          <a:solidFill>
            <a:srgbClr val="90C9D5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Calibri" panose="020F0502020204030204" charset="0"/>
            </a:endParaRPr>
          </a:p>
        </p:txBody>
      </p:sp>
      <p:sp>
        <p:nvSpPr>
          <p:cNvPr id="43" name="PA_任意多边形 13"/>
          <p:cNvSpPr/>
          <p:nvPr>
            <p:custDataLst>
              <p:tags r:id="rId4"/>
            </p:custDataLst>
          </p:nvPr>
        </p:nvSpPr>
        <p:spPr bwMode="auto">
          <a:xfrm>
            <a:off x="4918267" y="3526965"/>
            <a:ext cx="1075465" cy="3337311"/>
          </a:xfrm>
          <a:custGeom>
            <a:avLst/>
            <a:gdLst>
              <a:gd name="T0" fmla="*/ 1270 w 1732"/>
              <a:gd name="T1" fmla="*/ 5362 h 5362"/>
              <a:gd name="T2" fmla="*/ 1732 w 1732"/>
              <a:gd name="T3" fmla="*/ 5362 h 5362"/>
              <a:gd name="T4" fmla="*/ 1732 w 1732"/>
              <a:gd name="T5" fmla="*/ 4676 h 5362"/>
              <a:gd name="T6" fmla="*/ 1128 w 1732"/>
              <a:gd name="T7" fmla="*/ 1513 h 5362"/>
              <a:gd name="T8" fmla="*/ 647 w 1732"/>
              <a:gd name="T9" fmla="*/ 526 h 5362"/>
              <a:gd name="T10" fmla="*/ 791 w 1732"/>
              <a:gd name="T11" fmla="*/ 459 h 5362"/>
              <a:gd name="T12" fmla="*/ 789 w 1732"/>
              <a:gd name="T13" fmla="*/ 379 h 5362"/>
              <a:gd name="T14" fmla="*/ 181 w 1732"/>
              <a:gd name="T15" fmla="*/ 14 h 5362"/>
              <a:gd name="T16" fmla="*/ 114 w 1732"/>
              <a:gd name="T17" fmla="*/ 45 h 5362"/>
              <a:gd name="T18" fmla="*/ 5 w 1732"/>
              <a:gd name="T19" fmla="*/ 742 h 5362"/>
              <a:gd name="T20" fmla="*/ 61 w 1732"/>
              <a:gd name="T21" fmla="*/ 797 h 5362"/>
              <a:gd name="T22" fmla="*/ 227 w 1732"/>
              <a:gd name="T23" fmla="*/ 720 h 5362"/>
              <a:gd name="T24" fmla="*/ 734 w 1732"/>
              <a:gd name="T25" fmla="*/ 1758 h 5362"/>
              <a:gd name="T26" fmla="*/ 1270 w 1732"/>
              <a:gd name="T27" fmla="*/ 4472 h 5362"/>
              <a:gd name="T28" fmla="*/ 1270 w 1732"/>
              <a:gd name="T29" fmla="*/ 5362 h 5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32" h="5362">
                <a:moveTo>
                  <a:pt x="1270" y="5362"/>
                </a:moveTo>
                <a:lnTo>
                  <a:pt x="1732" y="5362"/>
                </a:lnTo>
                <a:lnTo>
                  <a:pt x="1732" y="4676"/>
                </a:lnTo>
                <a:cubicBezTo>
                  <a:pt x="1732" y="3345"/>
                  <a:pt x="1631" y="2545"/>
                  <a:pt x="1128" y="1513"/>
                </a:cubicBezTo>
                <a:lnTo>
                  <a:pt x="647" y="526"/>
                </a:lnTo>
                <a:lnTo>
                  <a:pt x="791" y="459"/>
                </a:lnTo>
                <a:cubicBezTo>
                  <a:pt x="825" y="443"/>
                  <a:pt x="825" y="401"/>
                  <a:pt x="789" y="379"/>
                </a:cubicBezTo>
                <a:lnTo>
                  <a:pt x="181" y="14"/>
                </a:lnTo>
                <a:cubicBezTo>
                  <a:pt x="156" y="0"/>
                  <a:pt x="118" y="17"/>
                  <a:pt x="114" y="45"/>
                </a:cubicBezTo>
                <a:lnTo>
                  <a:pt x="5" y="742"/>
                </a:lnTo>
                <a:cubicBezTo>
                  <a:pt x="0" y="777"/>
                  <a:pt x="26" y="813"/>
                  <a:pt x="61" y="797"/>
                </a:cubicBezTo>
                <a:lnTo>
                  <a:pt x="227" y="720"/>
                </a:lnTo>
                <a:lnTo>
                  <a:pt x="734" y="1758"/>
                </a:lnTo>
                <a:cubicBezTo>
                  <a:pt x="1167" y="2647"/>
                  <a:pt x="1270" y="3321"/>
                  <a:pt x="1270" y="4472"/>
                </a:cubicBezTo>
                <a:lnTo>
                  <a:pt x="1270" y="5362"/>
                </a:lnTo>
                <a:close/>
              </a:path>
            </a:pathLst>
          </a:custGeom>
          <a:solidFill>
            <a:srgbClr val="F3C9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Calibri" panose="020F0502020204030204" charset="0"/>
            </a:endParaRPr>
          </a:p>
        </p:txBody>
      </p:sp>
      <p:sp>
        <p:nvSpPr>
          <p:cNvPr id="44" name="PA_任意多边形 14"/>
          <p:cNvSpPr/>
          <p:nvPr>
            <p:custDataLst>
              <p:tags r:id="rId5"/>
            </p:custDataLst>
          </p:nvPr>
        </p:nvSpPr>
        <p:spPr bwMode="auto">
          <a:xfrm>
            <a:off x="6567969" y="4459222"/>
            <a:ext cx="1710074" cy="2405054"/>
          </a:xfrm>
          <a:custGeom>
            <a:avLst/>
            <a:gdLst>
              <a:gd name="T0" fmla="*/ 0 w 2757"/>
              <a:gd name="T1" fmla="*/ 3864 h 3864"/>
              <a:gd name="T2" fmla="*/ 0 w 2757"/>
              <a:gd name="T3" fmla="*/ 3056 h 3864"/>
              <a:gd name="T4" fmla="*/ 1295 w 2757"/>
              <a:gd name="T5" fmla="*/ 661 h 3864"/>
              <a:gd name="T6" fmla="*/ 2035 w 2757"/>
              <a:gd name="T7" fmla="*/ 202 h 3864"/>
              <a:gd name="T8" fmla="*/ 1952 w 2757"/>
              <a:gd name="T9" fmla="*/ 67 h 3864"/>
              <a:gd name="T10" fmla="*/ 1998 w 2757"/>
              <a:gd name="T11" fmla="*/ 2 h 3864"/>
              <a:gd name="T12" fmla="*/ 2706 w 2757"/>
              <a:gd name="T13" fmla="*/ 34 h 3864"/>
              <a:gd name="T14" fmla="*/ 2745 w 2757"/>
              <a:gd name="T15" fmla="*/ 97 h 3864"/>
              <a:gd name="T16" fmla="*/ 2450 w 2757"/>
              <a:gd name="T17" fmla="*/ 737 h 3864"/>
              <a:gd name="T18" fmla="*/ 2373 w 2757"/>
              <a:gd name="T19" fmla="*/ 752 h 3864"/>
              <a:gd name="T20" fmla="*/ 2277 w 2757"/>
              <a:gd name="T21" fmla="*/ 595 h 3864"/>
              <a:gd name="T22" fmla="*/ 1596 w 2757"/>
              <a:gd name="T23" fmla="*/ 1018 h 3864"/>
              <a:gd name="T24" fmla="*/ 462 w 2757"/>
              <a:gd name="T25" fmla="*/ 3002 h 3864"/>
              <a:gd name="T26" fmla="*/ 462 w 2757"/>
              <a:gd name="T27" fmla="*/ 3864 h 3864"/>
              <a:gd name="T28" fmla="*/ 0 w 2757"/>
              <a:gd name="T29" fmla="*/ 3864 h 3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757" h="3864">
                <a:moveTo>
                  <a:pt x="0" y="3864"/>
                </a:moveTo>
                <a:lnTo>
                  <a:pt x="0" y="3056"/>
                </a:lnTo>
                <a:cubicBezTo>
                  <a:pt x="0" y="2031"/>
                  <a:pt x="313" y="1270"/>
                  <a:pt x="1295" y="661"/>
                </a:cubicBezTo>
                <a:lnTo>
                  <a:pt x="2035" y="202"/>
                </a:lnTo>
                <a:lnTo>
                  <a:pt x="1952" y="67"/>
                </a:lnTo>
                <a:cubicBezTo>
                  <a:pt x="1933" y="36"/>
                  <a:pt x="1955" y="0"/>
                  <a:pt x="1998" y="2"/>
                </a:cubicBezTo>
                <a:lnTo>
                  <a:pt x="2706" y="34"/>
                </a:lnTo>
                <a:cubicBezTo>
                  <a:pt x="2735" y="35"/>
                  <a:pt x="2757" y="71"/>
                  <a:pt x="2745" y="97"/>
                </a:cubicBezTo>
                <a:lnTo>
                  <a:pt x="2450" y="737"/>
                </a:lnTo>
                <a:cubicBezTo>
                  <a:pt x="2435" y="770"/>
                  <a:pt x="2394" y="785"/>
                  <a:pt x="2373" y="752"/>
                </a:cubicBezTo>
                <a:lnTo>
                  <a:pt x="2277" y="595"/>
                </a:lnTo>
                <a:lnTo>
                  <a:pt x="1596" y="1018"/>
                </a:lnTo>
                <a:cubicBezTo>
                  <a:pt x="781" y="1522"/>
                  <a:pt x="462" y="2037"/>
                  <a:pt x="462" y="3002"/>
                </a:cubicBezTo>
                <a:lnTo>
                  <a:pt x="462" y="3864"/>
                </a:lnTo>
                <a:lnTo>
                  <a:pt x="0" y="3864"/>
                </a:lnTo>
                <a:close/>
              </a:path>
            </a:pathLst>
          </a:custGeom>
          <a:solidFill>
            <a:srgbClr val="90C9D5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Calibri" panose="020F0502020204030204" charset="0"/>
            </a:endParaRPr>
          </a:p>
        </p:txBody>
      </p:sp>
      <p:sp>
        <p:nvSpPr>
          <p:cNvPr id="45" name="PA_任意多边形 15"/>
          <p:cNvSpPr/>
          <p:nvPr>
            <p:custDataLst>
              <p:tags r:id="rId6"/>
            </p:custDataLst>
          </p:nvPr>
        </p:nvSpPr>
        <p:spPr bwMode="auto">
          <a:xfrm>
            <a:off x="6153788" y="3526965"/>
            <a:ext cx="1074062" cy="3337311"/>
          </a:xfrm>
          <a:custGeom>
            <a:avLst/>
            <a:gdLst>
              <a:gd name="T0" fmla="*/ 462 w 1732"/>
              <a:gd name="T1" fmla="*/ 5362 h 5362"/>
              <a:gd name="T2" fmla="*/ 0 w 1732"/>
              <a:gd name="T3" fmla="*/ 5362 h 5362"/>
              <a:gd name="T4" fmla="*/ 0 w 1732"/>
              <a:gd name="T5" fmla="*/ 4676 h 5362"/>
              <a:gd name="T6" fmla="*/ 604 w 1732"/>
              <a:gd name="T7" fmla="*/ 1513 h 5362"/>
              <a:gd name="T8" fmla="*/ 1086 w 1732"/>
              <a:gd name="T9" fmla="*/ 526 h 5362"/>
              <a:gd name="T10" fmla="*/ 941 w 1732"/>
              <a:gd name="T11" fmla="*/ 459 h 5362"/>
              <a:gd name="T12" fmla="*/ 944 w 1732"/>
              <a:gd name="T13" fmla="*/ 379 h 5362"/>
              <a:gd name="T14" fmla="*/ 1552 w 1732"/>
              <a:gd name="T15" fmla="*/ 14 h 5362"/>
              <a:gd name="T16" fmla="*/ 1618 w 1732"/>
              <a:gd name="T17" fmla="*/ 45 h 5362"/>
              <a:gd name="T18" fmla="*/ 1727 w 1732"/>
              <a:gd name="T19" fmla="*/ 742 h 5362"/>
              <a:gd name="T20" fmla="*/ 1671 w 1732"/>
              <a:gd name="T21" fmla="*/ 797 h 5362"/>
              <a:gd name="T22" fmla="*/ 1505 w 1732"/>
              <a:gd name="T23" fmla="*/ 720 h 5362"/>
              <a:gd name="T24" fmla="*/ 999 w 1732"/>
              <a:gd name="T25" fmla="*/ 1758 h 5362"/>
              <a:gd name="T26" fmla="*/ 462 w 1732"/>
              <a:gd name="T27" fmla="*/ 4472 h 5362"/>
              <a:gd name="T28" fmla="*/ 462 w 1732"/>
              <a:gd name="T29" fmla="*/ 5362 h 5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32" h="5362">
                <a:moveTo>
                  <a:pt x="462" y="5362"/>
                </a:moveTo>
                <a:lnTo>
                  <a:pt x="0" y="5362"/>
                </a:lnTo>
                <a:lnTo>
                  <a:pt x="0" y="4676"/>
                </a:lnTo>
                <a:cubicBezTo>
                  <a:pt x="0" y="3345"/>
                  <a:pt x="101" y="2545"/>
                  <a:pt x="604" y="1513"/>
                </a:cubicBezTo>
                <a:lnTo>
                  <a:pt x="1086" y="526"/>
                </a:lnTo>
                <a:lnTo>
                  <a:pt x="941" y="459"/>
                </a:lnTo>
                <a:cubicBezTo>
                  <a:pt x="908" y="443"/>
                  <a:pt x="907" y="401"/>
                  <a:pt x="944" y="379"/>
                </a:cubicBezTo>
                <a:lnTo>
                  <a:pt x="1552" y="14"/>
                </a:lnTo>
                <a:cubicBezTo>
                  <a:pt x="1576" y="0"/>
                  <a:pt x="1614" y="17"/>
                  <a:pt x="1618" y="45"/>
                </a:cubicBezTo>
                <a:lnTo>
                  <a:pt x="1727" y="742"/>
                </a:lnTo>
                <a:cubicBezTo>
                  <a:pt x="1732" y="777"/>
                  <a:pt x="1706" y="813"/>
                  <a:pt x="1671" y="797"/>
                </a:cubicBezTo>
                <a:lnTo>
                  <a:pt x="1505" y="720"/>
                </a:lnTo>
                <a:lnTo>
                  <a:pt x="999" y="1758"/>
                </a:lnTo>
                <a:cubicBezTo>
                  <a:pt x="565" y="2647"/>
                  <a:pt x="462" y="3321"/>
                  <a:pt x="462" y="4472"/>
                </a:cubicBezTo>
                <a:lnTo>
                  <a:pt x="462" y="5362"/>
                </a:lnTo>
                <a:close/>
              </a:path>
            </a:pathLst>
          </a:custGeom>
          <a:solidFill>
            <a:srgbClr val="F3C9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Calibri" panose="020F0502020204030204" charset="0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985014" y="3017588"/>
            <a:ext cx="2801722" cy="1024014"/>
            <a:chOff x="1643984" y="2349127"/>
            <a:chExt cx="2492110" cy="910852"/>
          </a:xfrm>
        </p:grpSpPr>
        <p:sp>
          <p:nvSpPr>
            <p:cNvPr id="47" name="文本框 46"/>
            <p:cNvSpPr txBox="1"/>
            <p:nvPr/>
          </p:nvSpPr>
          <p:spPr>
            <a:xfrm>
              <a:off x="1806000" y="2349127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charset="0"/>
                  <a:cs typeface="Calibri" panose="020F0502020204030204" charset="0"/>
                </a:rPr>
                <a:t>Title text addition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643984" y="2588641"/>
              <a:ext cx="2492110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The user can demonstrate on a projector or computer, or print the presentation and make it </a:t>
              </a:r>
              <a:r>
                <a: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film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7391209" y="2976838"/>
            <a:ext cx="2801722" cy="1024014"/>
            <a:chOff x="1643984" y="2349127"/>
            <a:chExt cx="2492110" cy="910852"/>
          </a:xfrm>
        </p:grpSpPr>
        <p:sp>
          <p:nvSpPr>
            <p:cNvPr id="50" name="文本框 49"/>
            <p:cNvSpPr txBox="1"/>
            <p:nvPr/>
          </p:nvSpPr>
          <p:spPr>
            <a:xfrm>
              <a:off x="1806000" y="2349127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charset="0"/>
                  <a:cs typeface="Calibri" panose="020F0502020204030204" charset="0"/>
                </a:rPr>
                <a:t>Title text addition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643984" y="2588641"/>
              <a:ext cx="2492110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The user can demonstrate on a projector or computer, or print the presentation and make it </a:t>
              </a:r>
              <a:r>
                <a: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film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8792070" y="4442893"/>
            <a:ext cx="2801722" cy="1024014"/>
            <a:chOff x="1643984" y="2349127"/>
            <a:chExt cx="2492110" cy="910852"/>
          </a:xfrm>
        </p:grpSpPr>
        <p:sp>
          <p:nvSpPr>
            <p:cNvPr id="53" name="文本框 52"/>
            <p:cNvSpPr txBox="1"/>
            <p:nvPr/>
          </p:nvSpPr>
          <p:spPr>
            <a:xfrm>
              <a:off x="1806000" y="2349127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charset="0"/>
                  <a:cs typeface="Calibri" panose="020F0502020204030204" charset="0"/>
                </a:rPr>
                <a:t>Title text addition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643984" y="2588641"/>
              <a:ext cx="2492110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The user can demonstrate on a projector or computer, or print the presentation and make it </a:t>
              </a:r>
              <a:r>
                <a: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film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529667" y="4517589"/>
            <a:ext cx="2801722" cy="1024014"/>
            <a:chOff x="1643984" y="2349127"/>
            <a:chExt cx="2492110" cy="910852"/>
          </a:xfrm>
        </p:grpSpPr>
        <p:sp>
          <p:nvSpPr>
            <p:cNvPr id="56" name="文本框 55"/>
            <p:cNvSpPr txBox="1"/>
            <p:nvPr/>
          </p:nvSpPr>
          <p:spPr>
            <a:xfrm>
              <a:off x="1806000" y="2349127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charset="0"/>
                  <a:cs typeface="Calibri" panose="020F0502020204030204" charset="0"/>
                </a:rPr>
                <a:t>Title text addition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643984" y="2588641"/>
              <a:ext cx="2492110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The user can demonstrate on a projector or computer, or print the presentation and make it </a:t>
              </a:r>
              <a:r>
                <a: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film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5483" y="157527"/>
            <a:ext cx="7337410" cy="4610233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2876409" y="4830936"/>
            <a:ext cx="6661533" cy="151200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2708000" y="5305720"/>
            <a:ext cx="675216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03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Teaching strategy</a:t>
            </a:r>
            <a:endParaRPr lang="zh-CN" altLang="en-US" sz="6600" b="1" dirty="0">
              <a:solidFill>
                <a:srgbClr val="03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923" y="2110153"/>
            <a:ext cx="4172322" cy="225652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1"/>
          <a:srcRect r="43866" b="35615"/>
          <a:stretch>
            <a:fillRect/>
          </a:stretch>
        </p:blipFill>
        <p:spPr>
          <a:xfrm>
            <a:off x="469450" y="178474"/>
            <a:ext cx="2924382" cy="2107526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3012677" y="438021"/>
            <a:ext cx="60949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03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Title text addition</a:t>
            </a:r>
            <a:endParaRPr lang="zh-CN" altLang="en-US" sz="6000" b="1" dirty="0">
              <a:solidFill>
                <a:srgbClr val="03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/>
          <a:srcRect l="54783"/>
          <a:stretch>
            <a:fillRect/>
          </a:stretch>
        </p:blipFill>
        <p:spPr>
          <a:xfrm rot="5400000" flipH="1">
            <a:off x="9377519" y="-261480"/>
            <a:ext cx="2355628" cy="327333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627" y="1571307"/>
            <a:ext cx="5550547" cy="126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431169" y="-1799479"/>
            <a:ext cx="1182674" cy="1273318"/>
          </a:xfrm>
          <a:prstGeom prst="rect">
            <a:avLst/>
          </a:prstGeom>
          <a:solidFill>
            <a:srgbClr val="90C9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Calibri" panose="020F05020202040302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13843" y="-1799479"/>
            <a:ext cx="1182674" cy="1273318"/>
          </a:xfrm>
          <a:prstGeom prst="rect">
            <a:avLst/>
          </a:prstGeom>
          <a:solidFill>
            <a:srgbClr val="F3C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Calibri" panose="020F0502020204030204" charset="0"/>
            </a:endParaRPr>
          </a:p>
        </p:txBody>
      </p:sp>
      <p:sp>
        <p:nvSpPr>
          <p:cNvPr id="10" name="Freeform: Shape 20"/>
          <p:cNvSpPr/>
          <p:nvPr/>
        </p:nvSpPr>
        <p:spPr bwMode="auto">
          <a:xfrm>
            <a:off x="6619514" y="2764944"/>
            <a:ext cx="989601" cy="2605057"/>
          </a:xfrm>
          <a:custGeom>
            <a:avLst/>
            <a:gdLst>
              <a:gd name="T0" fmla="*/ 64 w 177"/>
              <a:gd name="T1" fmla="*/ 433 h 468"/>
              <a:gd name="T2" fmla="*/ 155 w 177"/>
              <a:gd name="T3" fmla="*/ 98 h 468"/>
              <a:gd name="T4" fmla="*/ 168 w 177"/>
              <a:gd name="T5" fmla="*/ 50 h 468"/>
              <a:gd name="T6" fmla="*/ 114 w 177"/>
              <a:gd name="T7" fmla="*/ 35 h 468"/>
              <a:gd name="T8" fmla="*/ 23 w 177"/>
              <a:gd name="T9" fmla="*/ 370 h 468"/>
              <a:gd name="T10" fmla="*/ 10 w 177"/>
              <a:gd name="T11" fmla="*/ 418 h 468"/>
              <a:gd name="T12" fmla="*/ 64 w 177"/>
              <a:gd name="T13" fmla="*/ 433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7" h="468">
                <a:moveTo>
                  <a:pt x="64" y="433"/>
                </a:moveTo>
                <a:cubicBezTo>
                  <a:pt x="94" y="321"/>
                  <a:pt x="124" y="210"/>
                  <a:pt x="155" y="98"/>
                </a:cubicBezTo>
                <a:cubicBezTo>
                  <a:pt x="159" y="82"/>
                  <a:pt x="163" y="66"/>
                  <a:pt x="168" y="50"/>
                </a:cubicBezTo>
                <a:cubicBezTo>
                  <a:pt x="177" y="15"/>
                  <a:pt x="123" y="0"/>
                  <a:pt x="114" y="35"/>
                </a:cubicBezTo>
                <a:cubicBezTo>
                  <a:pt x="83" y="147"/>
                  <a:pt x="53" y="259"/>
                  <a:pt x="23" y="370"/>
                </a:cubicBezTo>
                <a:cubicBezTo>
                  <a:pt x="18" y="386"/>
                  <a:pt x="14" y="402"/>
                  <a:pt x="10" y="418"/>
                </a:cubicBezTo>
                <a:cubicBezTo>
                  <a:pt x="0" y="453"/>
                  <a:pt x="54" y="468"/>
                  <a:pt x="64" y="433"/>
                </a:cubicBezTo>
                <a:close/>
              </a:path>
            </a:pathLst>
          </a:custGeom>
          <a:solidFill>
            <a:srgbClr val="F3C9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anchor="ctr"/>
          <a:lstStyle/>
          <a:p>
            <a:pPr algn="ctr"/>
            <a:endParaRPr sz="2400">
              <a:ea typeface="Calibri" panose="020F0502020204030204" charset="0"/>
              <a:cs typeface="Calibri" panose="020F0502020204030204" charset="0"/>
              <a:sym typeface="+mn-lt"/>
            </a:endParaRPr>
          </a:p>
        </p:txBody>
      </p:sp>
      <p:sp>
        <p:nvSpPr>
          <p:cNvPr id="11" name="Freeform: Shape 19"/>
          <p:cNvSpPr/>
          <p:nvPr/>
        </p:nvSpPr>
        <p:spPr bwMode="auto">
          <a:xfrm>
            <a:off x="6691729" y="2613033"/>
            <a:ext cx="312928" cy="2613082"/>
          </a:xfrm>
          <a:custGeom>
            <a:avLst/>
            <a:gdLst>
              <a:gd name="T0" fmla="*/ 56 w 56"/>
              <a:gd name="T1" fmla="*/ 432 h 469"/>
              <a:gd name="T2" fmla="*/ 56 w 56"/>
              <a:gd name="T3" fmla="*/ 85 h 469"/>
              <a:gd name="T4" fmla="*/ 56 w 56"/>
              <a:gd name="T5" fmla="*/ 36 h 469"/>
              <a:gd name="T6" fmla="*/ 0 w 56"/>
              <a:gd name="T7" fmla="*/ 36 h 469"/>
              <a:gd name="T8" fmla="*/ 0 w 56"/>
              <a:gd name="T9" fmla="*/ 383 h 469"/>
              <a:gd name="T10" fmla="*/ 0 w 56"/>
              <a:gd name="T11" fmla="*/ 432 h 469"/>
              <a:gd name="T12" fmla="*/ 56 w 56"/>
              <a:gd name="T13" fmla="*/ 432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469">
                <a:moveTo>
                  <a:pt x="56" y="432"/>
                </a:moveTo>
                <a:cubicBezTo>
                  <a:pt x="56" y="317"/>
                  <a:pt x="56" y="201"/>
                  <a:pt x="56" y="85"/>
                </a:cubicBezTo>
                <a:cubicBezTo>
                  <a:pt x="56" y="69"/>
                  <a:pt x="56" y="52"/>
                  <a:pt x="56" y="36"/>
                </a:cubicBezTo>
                <a:cubicBezTo>
                  <a:pt x="56" y="0"/>
                  <a:pt x="0" y="0"/>
                  <a:pt x="0" y="36"/>
                </a:cubicBezTo>
                <a:cubicBezTo>
                  <a:pt x="0" y="151"/>
                  <a:pt x="0" y="267"/>
                  <a:pt x="0" y="383"/>
                </a:cubicBezTo>
                <a:cubicBezTo>
                  <a:pt x="0" y="399"/>
                  <a:pt x="0" y="416"/>
                  <a:pt x="0" y="432"/>
                </a:cubicBezTo>
                <a:cubicBezTo>
                  <a:pt x="0" y="469"/>
                  <a:pt x="56" y="469"/>
                  <a:pt x="56" y="432"/>
                </a:cubicBezTo>
                <a:close/>
              </a:path>
            </a:pathLst>
          </a:custGeom>
          <a:solidFill>
            <a:srgbClr val="90C9D5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anchor="ctr"/>
          <a:lstStyle/>
          <a:p>
            <a:pPr algn="ctr"/>
            <a:endParaRPr sz="2400">
              <a:ea typeface="Calibri" panose="020F0502020204030204" charset="0"/>
              <a:cs typeface="Calibri" panose="020F0502020204030204" charset="0"/>
              <a:sym typeface="+mn-lt"/>
            </a:endParaRPr>
          </a:p>
        </p:txBody>
      </p:sp>
      <p:sp>
        <p:nvSpPr>
          <p:cNvPr id="14" name="Freeform: Shape 26"/>
          <p:cNvSpPr/>
          <p:nvPr/>
        </p:nvSpPr>
        <p:spPr>
          <a:xfrm>
            <a:off x="6107770" y="2848882"/>
            <a:ext cx="721099" cy="1626306"/>
          </a:xfrm>
          <a:custGeom>
            <a:avLst/>
            <a:gdLst>
              <a:gd name="connsiteX0" fmla="*/ 173278 w 709175"/>
              <a:gd name="connsiteY0" fmla="*/ 314 h 1599415"/>
              <a:gd name="connsiteX1" fmla="*/ 301695 w 709175"/>
              <a:gd name="connsiteY1" fmla="*/ 109055 h 1599415"/>
              <a:gd name="connsiteX2" fmla="*/ 680133 w 709175"/>
              <a:gd name="connsiteY2" fmla="*/ 1499569 h 1599415"/>
              <a:gd name="connsiteX3" fmla="*/ 704814 w 709175"/>
              <a:gd name="connsiteY3" fmla="*/ 1584423 h 1599415"/>
              <a:gd name="connsiteX4" fmla="*/ 709175 w 709175"/>
              <a:gd name="connsiteY4" fmla="*/ 1599415 h 1599415"/>
              <a:gd name="connsiteX5" fmla="*/ 391067 w 709175"/>
              <a:gd name="connsiteY5" fmla="*/ 1599415 h 1599415"/>
              <a:gd name="connsiteX6" fmla="*/ 386706 w 709175"/>
              <a:gd name="connsiteY6" fmla="*/ 1584423 h 1599415"/>
              <a:gd name="connsiteX7" fmla="*/ 362026 w 709175"/>
              <a:gd name="connsiteY7" fmla="*/ 1499569 h 1599415"/>
              <a:gd name="connsiteX8" fmla="*/ 76827 w 709175"/>
              <a:gd name="connsiteY8" fmla="*/ 453946 h 1599415"/>
              <a:gd name="connsiteX9" fmla="*/ 5527 w 709175"/>
              <a:gd name="connsiteY9" fmla="*/ 191172 h 1599415"/>
              <a:gd name="connsiteX10" fmla="*/ 173278 w 709175"/>
              <a:gd name="connsiteY10" fmla="*/ 314 h 159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09175" h="1599415">
                <a:moveTo>
                  <a:pt x="173278" y="314"/>
                </a:moveTo>
                <a:cubicBezTo>
                  <a:pt x="229967" y="3843"/>
                  <a:pt x="283184" y="37203"/>
                  <a:pt x="301695" y="109055"/>
                </a:cubicBezTo>
                <a:cubicBezTo>
                  <a:pt x="427841" y="574385"/>
                  <a:pt x="553987" y="1034240"/>
                  <a:pt x="680133" y="1499569"/>
                </a:cubicBezTo>
                <a:cubicBezTo>
                  <a:pt x="688360" y="1526941"/>
                  <a:pt x="696587" y="1555682"/>
                  <a:pt x="704814" y="1584423"/>
                </a:cubicBezTo>
                <a:lnTo>
                  <a:pt x="709175" y="1599415"/>
                </a:lnTo>
                <a:lnTo>
                  <a:pt x="391067" y="1599415"/>
                </a:lnTo>
                <a:lnTo>
                  <a:pt x="386706" y="1584423"/>
                </a:lnTo>
                <a:cubicBezTo>
                  <a:pt x="378480" y="1555682"/>
                  <a:pt x="370253" y="1526941"/>
                  <a:pt x="362026" y="1499569"/>
                </a:cubicBezTo>
                <a:cubicBezTo>
                  <a:pt x="268788" y="1149203"/>
                  <a:pt x="175549" y="804312"/>
                  <a:pt x="76827" y="453946"/>
                </a:cubicBezTo>
                <a:cubicBezTo>
                  <a:pt x="54888" y="366355"/>
                  <a:pt x="32950" y="278764"/>
                  <a:pt x="5527" y="191172"/>
                </a:cubicBezTo>
                <a:cubicBezTo>
                  <a:pt x="-25324" y="71418"/>
                  <a:pt x="78797" y="-5566"/>
                  <a:pt x="173278" y="314"/>
                </a:cubicBezTo>
                <a:close/>
              </a:path>
            </a:pathLst>
          </a:custGeom>
          <a:solidFill>
            <a:srgbClr val="F3C9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2400">
              <a:ea typeface="Calibri" panose="020F0502020204030204" charset="0"/>
              <a:cs typeface="Calibri" panose="020F0502020204030204" charset="0"/>
              <a:sym typeface="+mn-lt"/>
            </a:endParaRPr>
          </a:p>
        </p:txBody>
      </p:sp>
      <p:sp>
        <p:nvSpPr>
          <p:cNvPr id="15" name="Freeform: Shape 18"/>
          <p:cNvSpPr/>
          <p:nvPr/>
        </p:nvSpPr>
        <p:spPr bwMode="auto">
          <a:xfrm>
            <a:off x="4637636" y="3698921"/>
            <a:ext cx="2391090" cy="2490051"/>
          </a:xfrm>
          <a:custGeom>
            <a:avLst/>
            <a:gdLst>
              <a:gd name="T0" fmla="*/ 116 w 428"/>
              <a:gd name="T1" fmla="*/ 116 h 447"/>
              <a:gd name="T2" fmla="*/ 286 w 428"/>
              <a:gd name="T3" fmla="*/ 97 h 447"/>
              <a:gd name="T4" fmla="*/ 363 w 428"/>
              <a:gd name="T5" fmla="*/ 221 h 447"/>
              <a:gd name="T6" fmla="*/ 143 w 428"/>
              <a:gd name="T7" fmla="*/ 358 h 447"/>
              <a:gd name="T8" fmla="*/ 67 w 428"/>
              <a:gd name="T9" fmla="*/ 208 h 447"/>
              <a:gd name="T10" fmla="*/ 7 w 428"/>
              <a:gd name="T11" fmla="*/ 208 h 447"/>
              <a:gd name="T12" fmla="*/ 95 w 428"/>
              <a:gd name="T13" fmla="*/ 398 h 447"/>
              <a:gd name="T14" fmla="*/ 307 w 428"/>
              <a:gd name="T15" fmla="*/ 415 h 447"/>
              <a:gd name="T16" fmla="*/ 423 w 428"/>
              <a:gd name="T17" fmla="*/ 240 h 447"/>
              <a:gd name="T18" fmla="*/ 330 w 428"/>
              <a:gd name="T19" fmla="*/ 53 h 447"/>
              <a:gd name="T20" fmla="*/ 74 w 428"/>
              <a:gd name="T21" fmla="*/ 74 h 447"/>
              <a:gd name="T22" fmla="*/ 116 w 428"/>
              <a:gd name="T23" fmla="*/ 116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8" h="447">
                <a:moveTo>
                  <a:pt x="116" y="116"/>
                </a:moveTo>
                <a:cubicBezTo>
                  <a:pt x="163" y="75"/>
                  <a:pt x="231" y="67"/>
                  <a:pt x="286" y="97"/>
                </a:cubicBezTo>
                <a:cubicBezTo>
                  <a:pt x="331" y="122"/>
                  <a:pt x="361" y="169"/>
                  <a:pt x="363" y="221"/>
                </a:cubicBezTo>
                <a:cubicBezTo>
                  <a:pt x="368" y="334"/>
                  <a:pt x="244" y="414"/>
                  <a:pt x="143" y="358"/>
                </a:cubicBezTo>
                <a:cubicBezTo>
                  <a:pt x="89" y="328"/>
                  <a:pt x="61" y="269"/>
                  <a:pt x="67" y="208"/>
                </a:cubicBezTo>
                <a:cubicBezTo>
                  <a:pt x="71" y="169"/>
                  <a:pt x="11" y="170"/>
                  <a:pt x="7" y="208"/>
                </a:cubicBezTo>
                <a:cubicBezTo>
                  <a:pt x="0" y="282"/>
                  <a:pt x="34" y="355"/>
                  <a:pt x="95" y="398"/>
                </a:cubicBezTo>
                <a:cubicBezTo>
                  <a:pt x="156" y="442"/>
                  <a:pt x="239" y="447"/>
                  <a:pt x="307" y="415"/>
                </a:cubicBezTo>
                <a:cubicBezTo>
                  <a:pt x="374" y="383"/>
                  <a:pt x="418" y="314"/>
                  <a:pt x="423" y="240"/>
                </a:cubicBezTo>
                <a:cubicBezTo>
                  <a:pt x="428" y="166"/>
                  <a:pt x="391" y="94"/>
                  <a:pt x="330" y="53"/>
                </a:cubicBezTo>
                <a:cubicBezTo>
                  <a:pt x="250" y="0"/>
                  <a:pt x="145" y="12"/>
                  <a:pt x="74" y="74"/>
                </a:cubicBezTo>
                <a:cubicBezTo>
                  <a:pt x="44" y="99"/>
                  <a:pt x="87" y="142"/>
                  <a:pt x="116" y="116"/>
                </a:cubicBezTo>
                <a:close/>
              </a:path>
            </a:pathLst>
          </a:custGeom>
          <a:solidFill>
            <a:srgbClr val="90C9D5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anchor="ctr"/>
          <a:lstStyle/>
          <a:p>
            <a:pPr algn="ctr"/>
            <a:endParaRPr sz="2400">
              <a:ea typeface="Calibri" panose="020F0502020204030204" charset="0"/>
              <a:cs typeface="Calibri" panose="020F0502020204030204" charset="0"/>
              <a:sym typeface="+mn-lt"/>
            </a:endParaRPr>
          </a:p>
        </p:txBody>
      </p:sp>
      <p:sp>
        <p:nvSpPr>
          <p:cNvPr id="16" name="Freeform: Shape 21"/>
          <p:cNvSpPr/>
          <p:nvPr/>
        </p:nvSpPr>
        <p:spPr bwMode="auto">
          <a:xfrm>
            <a:off x="5413421" y="4604011"/>
            <a:ext cx="786963" cy="728069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rgbClr val="F3C900"/>
          </a:solidFill>
          <a:ln w="9525">
            <a:solidFill>
              <a:schemeClr val="tx1">
                <a:lumMod val="85000"/>
                <a:lumOff val="15000"/>
              </a:schemeClr>
            </a:solidFill>
            <a:round/>
          </a:ln>
        </p:spPr>
        <p:txBody>
          <a:bodyPr anchor="ctr"/>
          <a:lstStyle/>
          <a:p>
            <a:pPr algn="ctr"/>
            <a:endParaRPr sz="2400">
              <a:ea typeface="Calibri" panose="020F0502020204030204" charset="0"/>
              <a:cs typeface="Calibri" panose="020F0502020204030204" charset="0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248495" y="2818109"/>
            <a:ext cx="2801722" cy="1135358"/>
            <a:chOff x="1626835" y="2349127"/>
            <a:chExt cx="2492110" cy="1009892"/>
          </a:xfrm>
        </p:grpSpPr>
        <p:sp>
          <p:nvSpPr>
            <p:cNvPr id="18" name="文本框 17"/>
            <p:cNvSpPr txBox="1"/>
            <p:nvPr/>
          </p:nvSpPr>
          <p:spPr>
            <a:xfrm>
              <a:off x="1806000" y="2349127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charset="0"/>
                  <a:cs typeface="Calibri" panose="020F0502020204030204" charset="0"/>
                </a:rPr>
                <a:t>Title text addition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626835" y="2687681"/>
              <a:ext cx="2492110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The user can demonstrate on a projector or computer, or print the presentation and make it </a:t>
              </a:r>
              <a:r>
                <a: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film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248495" y="4835578"/>
            <a:ext cx="2801722" cy="1135358"/>
            <a:chOff x="1626835" y="2349127"/>
            <a:chExt cx="2492110" cy="1009892"/>
          </a:xfrm>
        </p:grpSpPr>
        <p:sp>
          <p:nvSpPr>
            <p:cNvPr id="21" name="文本框 20"/>
            <p:cNvSpPr txBox="1"/>
            <p:nvPr/>
          </p:nvSpPr>
          <p:spPr>
            <a:xfrm>
              <a:off x="1806000" y="2349127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charset="0"/>
                  <a:cs typeface="Calibri" panose="020F0502020204030204" charset="0"/>
                </a:rPr>
                <a:t>Title text addition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626835" y="2687681"/>
              <a:ext cx="2492110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The user can demonstrate on a projector or computer, or print the presentation and make it </a:t>
              </a:r>
              <a:r>
                <a: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film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236944" y="2818109"/>
            <a:ext cx="2801722" cy="1135358"/>
            <a:chOff x="1626835" y="2349127"/>
            <a:chExt cx="2492110" cy="1009892"/>
          </a:xfrm>
        </p:grpSpPr>
        <p:sp>
          <p:nvSpPr>
            <p:cNvPr id="24" name="文本框 23"/>
            <p:cNvSpPr txBox="1"/>
            <p:nvPr/>
          </p:nvSpPr>
          <p:spPr>
            <a:xfrm>
              <a:off x="1806000" y="2349127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charset="0"/>
                  <a:cs typeface="Calibri" panose="020F0502020204030204" charset="0"/>
                </a:rPr>
                <a:t>Title text addition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626835" y="2687681"/>
              <a:ext cx="2492110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The user can demonstrate on a projector or computer, or print the presentation and make it </a:t>
              </a:r>
              <a:r>
                <a: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film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8236944" y="4835578"/>
            <a:ext cx="2801722" cy="1135358"/>
            <a:chOff x="1626835" y="2349127"/>
            <a:chExt cx="2492110" cy="1009892"/>
          </a:xfrm>
        </p:grpSpPr>
        <p:sp>
          <p:nvSpPr>
            <p:cNvPr id="27" name="文本框 26"/>
            <p:cNvSpPr txBox="1"/>
            <p:nvPr/>
          </p:nvSpPr>
          <p:spPr>
            <a:xfrm>
              <a:off x="1806000" y="2349127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charset="0"/>
                  <a:cs typeface="Calibri" panose="020F0502020204030204" charset="0"/>
                </a:rPr>
                <a:t>Title text addition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626835" y="2687681"/>
              <a:ext cx="2492110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The user can demonstrate on a projector or computer, or print the presentation and make it </a:t>
              </a:r>
              <a:r>
                <a: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film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PA" val="v3.2.0"/>
</p:tagLst>
</file>

<file path=ppt/tags/tag10.xml><?xml version="1.0" encoding="utf-8"?>
<p:tagLst xmlns:p="http://schemas.openxmlformats.org/presentationml/2006/main">
  <p:tag name="PA" val="v3.2.0"/>
</p:tagLst>
</file>

<file path=ppt/tags/tag11.xml><?xml version="1.0" encoding="utf-8"?>
<p:tagLst xmlns:p="http://schemas.openxmlformats.org/presentationml/2006/main">
  <p:tag name="PA" val="v3.2.0"/>
</p:tagLst>
</file>

<file path=ppt/tags/tag12.xml><?xml version="1.0" encoding="utf-8"?>
<p:tagLst xmlns:p="http://schemas.openxmlformats.org/presentationml/2006/main">
  <p:tag name="PA" val="v3.2.0"/>
</p:tagLst>
</file>

<file path=ppt/tags/tag13.xml><?xml version="1.0" encoding="utf-8"?>
<p:tagLst xmlns:p="http://schemas.openxmlformats.org/presentationml/2006/main">
  <p:tag name="PA" val="v3.2.0"/>
</p:tagLst>
</file>

<file path=ppt/tags/tag14.xml><?xml version="1.0" encoding="utf-8"?>
<p:tagLst xmlns:p="http://schemas.openxmlformats.org/presentationml/2006/main">
  <p:tag name="PA" val="v3.2.0"/>
</p:tagLst>
</file>

<file path=ppt/tags/tag15.xml><?xml version="1.0" encoding="utf-8"?>
<p:tagLst xmlns:p="http://schemas.openxmlformats.org/presentationml/2006/main">
  <p:tag name="PA" val="v3.2.0"/>
</p:tagLst>
</file>

<file path=ppt/tags/tag16.xml><?xml version="1.0" encoding="utf-8"?>
<p:tagLst xmlns:p="http://schemas.openxmlformats.org/presentationml/2006/main">
  <p:tag name="PA" val="v3.2.0"/>
</p:tagLst>
</file>

<file path=ppt/tags/tag17.xml><?xml version="1.0" encoding="utf-8"?>
<p:tagLst xmlns:p="http://schemas.openxmlformats.org/presentationml/2006/main">
  <p:tag name="PA" val="v3.2.0"/>
</p:tagLst>
</file>

<file path=ppt/tags/tag18.xml><?xml version="1.0" encoding="utf-8"?>
<p:tagLst xmlns:p="http://schemas.openxmlformats.org/presentationml/2006/main">
  <p:tag name="PA" val="v3.2.0"/>
</p:tagLst>
</file>

<file path=ppt/tags/tag19.xml><?xml version="1.0" encoding="utf-8"?>
<p:tagLst xmlns:p="http://schemas.openxmlformats.org/presentationml/2006/main">
  <p:tag name="PA" val="v3.2.0"/>
</p:tagLst>
</file>

<file path=ppt/tags/tag2.xml><?xml version="1.0" encoding="utf-8"?>
<p:tagLst xmlns:p="http://schemas.openxmlformats.org/presentationml/2006/main">
  <p:tag name="PA" val="v3.2.0"/>
</p:tagLst>
</file>

<file path=ppt/tags/tag20.xml><?xml version="1.0" encoding="utf-8"?>
<p:tagLst xmlns:p="http://schemas.openxmlformats.org/presentationml/2006/main">
  <p:tag name="PA" val="v3.2.0"/>
</p:tagLst>
</file>

<file path=ppt/tags/tag3.xml><?xml version="1.0" encoding="utf-8"?>
<p:tagLst xmlns:p="http://schemas.openxmlformats.org/presentationml/2006/main">
  <p:tag name="PA" val="v3.2.0"/>
</p:tagLst>
</file>

<file path=ppt/tags/tag4.xml><?xml version="1.0" encoding="utf-8"?>
<p:tagLst xmlns:p="http://schemas.openxmlformats.org/presentationml/2006/main">
  <p:tag name="PA" val="v3.2.0"/>
</p:tagLst>
</file>

<file path=ppt/tags/tag5.xml><?xml version="1.0" encoding="utf-8"?>
<p:tagLst xmlns:p="http://schemas.openxmlformats.org/presentationml/2006/main">
  <p:tag name="PA" val="v3.2.0"/>
</p:tagLst>
</file>

<file path=ppt/tags/tag6.xml><?xml version="1.0" encoding="utf-8"?>
<p:tagLst xmlns:p="http://schemas.openxmlformats.org/presentationml/2006/main">
  <p:tag name="PA" val="v3.2.0"/>
</p:tagLst>
</file>

<file path=ppt/tags/tag7.xml><?xml version="1.0" encoding="utf-8"?>
<p:tagLst xmlns:p="http://schemas.openxmlformats.org/presentationml/2006/main">
  <p:tag name="PA" val="v3.2.0"/>
</p:tagLst>
</file>

<file path=ppt/tags/tag8.xml><?xml version="1.0" encoding="utf-8"?>
<p:tagLst xmlns:p="http://schemas.openxmlformats.org/presentationml/2006/main">
  <p:tag name="PA" val="v3.2.0"/>
</p:tagLst>
</file>

<file path=ppt/tags/tag9.xml><?xml version="1.0" encoding="utf-8"?>
<p:tagLst xmlns:p="http://schemas.openxmlformats.org/presentationml/2006/main">
  <p:tag name="PA" val="v3.2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游ゴシック Light"/>
        <a:font script="Hang" typeface="맑은 고딕"/>
        <a:font script="Hans" typeface="Calibri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Calibri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Calibri"/>
        <a:font script="Hant" typeface="新細明體"/>
        <a:font script="Arab" typeface="Calibri"/>
        <a:font script="Hebr" typeface="Calibri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Calibri"/>
        <a:font script="Laoo" typeface="DokChampa"/>
        <a:font script="Sinh" typeface="Iskoola Pota"/>
        <a:font script="Mong" typeface="Mongolian Baiti"/>
        <a:font script="Viet" typeface="Calibri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Calibri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Calibri"/>
        <a:font script="Hebr" typeface="Calibri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Calibri"/>
        <a:font script="Laoo" typeface="DokChampa"/>
        <a:font script="Sinh" typeface="Iskoola Pota"/>
        <a:font script="Mong" typeface="Mongolian Baiti"/>
        <a:font script="Viet" typeface="Calibri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Calibri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Calibri"/>
        <a:font script="Hebr" typeface="Calibri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Calibri"/>
        <a:font script="Laoo" typeface="DokChampa"/>
        <a:font script="Sinh" typeface="Iskoola Pota"/>
        <a:font script="Mong" typeface="Mongolian Baiti"/>
        <a:font script="Viet" typeface="Calibri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6732</Words>
  <Application>WPS Presentation</Application>
  <PresentationFormat>宽屏</PresentationFormat>
  <Paragraphs>321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Arial</vt:lpstr>
      <vt:lpstr>SimSun</vt:lpstr>
      <vt:lpstr>Wingdings</vt:lpstr>
      <vt:lpstr>Calibri</vt:lpstr>
      <vt:lpstr>Microsoft YaHei</vt:lpstr>
      <vt:lpstr>Arial Unicode MS</vt:lpstr>
      <vt:lpstr>Calibri</vt:lpstr>
      <vt:lpstr>Gill Sans</vt:lpstr>
      <vt:lpstr>Gill Sans MT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admin</cp:lastModifiedBy>
  <cp:revision>63</cp:revision>
  <dcterms:created xsi:type="dcterms:W3CDTF">2018-04-20T14:32:00Z</dcterms:created>
  <dcterms:modified xsi:type="dcterms:W3CDTF">2022-04-13T03:48:25Z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1033-11.2.0.11074</vt:lpwstr>
  </property>
  <property fmtid="{D5CDD505-2E9C-101B-9397-08002B2CF9AE}" pid="3" name="ICV">
    <vt:lpwstr>9EE1F73A6A2C4116BEC1F08CB0888CEB</vt:lpwstr>
  </property>
</Properties>
</file>