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70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B2B2B2"/>
    <a:srgbClr val="F8F8F8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5556"/>
        <p:guide orient="horz" pos="4320"/>
        <p:guide pos="2868"/>
        <p:guide pos="204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Title 2050"/>
          <p:cNvSpPr>
            <a:spLocks noGrp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 algn="r">
              <a:buClrTx/>
              <a:buSzTx/>
              <a:buFontTx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2" name="Subtitle 2051"/>
          <p:cNvSpPr>
            <a:spLocks noGrp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r"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1pPr>
            <a:lvl2pPr marL="457200" lvl="1" indent="0" algn="ctr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2053" name="Date Placeholder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Footer Placeholder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Slide Number Placeholder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5293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2504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174750"/>
            <a:ext cx="4032504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Text Placeholder 1027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 anchorCtr="0"/>
          <a:p>
            <a:pPr defTabSz="914400">
              <a:buSzTx/>
              <a:buFontTx/>
              <a:buNone/>
            </a:pPr>
            <a:endParaRPr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t" anchorCtr="0"/>
          <a:p>
            <a:pPr defTabSz="914400">
              <a:buSzTx/>
            </a:pPr>
            <a:endParaRPr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 descr="7f83136067ff42ef81891aad11736dd0# #矩形 1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x-none" sz="3200" dirty="0"/>
              <a:t>iagram</a:t>
            </a:r>
            <a:endParaRPr lang="en-US" altLang="x-none" sz="3200" dirty="0"/>
          </a:p>
        </p:txBody>
      </p:sp>
      <p:sp>
        <p:nvSpPr>
          <p:cNvPr id="13315" name="未知"/>
          <p:cNvSpPr>
            <a:spLocks noEditPoints="1"/>
          </p:cNvSpPr>
          <p:nvPr/>
        </p:nvSpPr>
        <p:spPr>
          <a:xfrm rot="8100000">
            <a:off x="3059113" y="2557463"/>
            <a:ext cx="2009775" cy="2009775"/>
          </a:xfrm>
          <a:custGeom>
            <a:avLst/>
            <a:gdLst/>
            <a:ahLst/>
            <a:cxnLst/>
            <a:pathLst>
              <a:path w="1266" h="1266">
                <a:moveTo>
                  <a:pt x="0" y="0"/>
                </a:moveTo>
                <a:lnTo>
                  <a:pt x="0" y="1266"/>
                </a:lnTo>
                <a:lnTo>
                  <a:pt x="1266" y="1266"/>
                </a:lnTo>
                <a:lnTo>
                  <a:pt x="1266" y="0"/>
                </a:lnTo>
                <a:lnTo>
                  <a:pt x="0" y="0"/>
                </a:lnTo>
                <a:close/>
                <a:moveTo>
                  <a:pt x="980" y="980"/>
                </a:moveTo>
                <a:lnTo>
                  <a:pt x="285" y="980"/>
                </a:lnTo>
                <a:lnTo>
                  <a:pt x="285" y="286"/>
                </a:lnTo>
                <a:lnTo>
                  <a:pt x="980" y="286"/>
                </a:lnTo>
                <a:lnTo>
                  <a:pt x="980" y="98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6" name="未知"/>
          <p:cNvSpPr/>
          <p:nvPr/>
        </p:nvSpPr>
        <p:spPr>
          <a:xfrm rot="8100000">
            <a:off x="4037013" y="2557463"/>
            <a:ext cx="2009775" cy="2008187"/>
          </a:xfrm>
          <a:custGeom>
            <a:avLst/>
            <a:gdLst/>
            <a:ahLst/>
            <a:cxnLst/>
            <a:pathLst>
              <a:path w="1266" h="1265">
                <a:moveTo>
                  <a:pt x="0" y="0"/>
                </a:moveTo>
                <a:lnTo>
                  <a:pt x="0" y="1265"/>
                </a:lnTo>
                <a:lnTo>
                  <a:pt x="436" y="1265"/>
                </a:lnTo>
                <a:lnTo>
                  <a:pt x="436" y="979"/>
                </a:lnTo>
                <a:lnTo>
                  <a:pt x="286" y="979"/>
                </a:lnTo>
                <a:lnTo>
                  <a:pt x="286" y="285"/>
                </a:lnTo>
                <a:lnTo>
                  <a:pt x="981" y="285"/>
                </a:lnTo>
                <a:lnTo>
                  <a:pt x="981" y="979"/>
                </a:lnTo>
                <a:lnTo>
                  <a:pt x="720" y="979"/>
                </a:lnTo>
                <a:lnTo>
                  <a:pt x="720" y="1265"/>
                </a:lnTo>
                <a:lnTo>
                  <a:pt x="1266" y="1265"/>
                </a:lnTo>
                <a:lnTo>
                  <a:pt x="1266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7" name="Oval 13316"/>
          <p:cNvSpPr/>
          <p:nvPr/>
        </p:nvSpPr>
        <p:spPr>
          <a:xfrm>
            <a:off x="3498850" y="5084763"/>
            <a:ext cx="2119313" cy="300037"/>
          </a:xfrm>
          <a:prstGeom prst="ellipse">
            <a:avLst/>
          </a:prstGeom>
          <a:gradFill rotWithShape="0">
            <a:gsLst>
              <a:gs pos="0">
                <a:srgbClr val="333333">
                  <a:alpha val="100000"/>
                </a:srgbClr>
              </a:gs>
              <a:gs pos="100000">
                <a:srgbClr val="B2B2B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8" name="Rounded Rectangle 13317" descr="0edea19193de4980ab1aab7a029a549a# #圆角矩形 202"/>
          <p:cNvSpPr/>
          <p:nvPr/>
        </p:nvSpPr>
        <p:spPr>
          <a:xfrm>
            <a:off x="395288" y="32131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9" name="Rounded Rectangle 13318" descr="0edea19193de4980ab1aab7a029a549a# #圆角矩形 202"/>
          <p:cNvSpPr/>
          <p:nvPr/>
        </p:nvSpPr>
        <p:spPr>
          <a:xfrm>
            <a:off x="6575425" y="32131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4337" descr="512a190070e642d880be1a6e74542f0b# #矩形 1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x-none" sz="3200" dirty="0"/>
              <a:t>iagram</a:t>
            </a:r>
            <a:endParaRPr lang="en-US" altLang="x-none" sz="3200" dirty="0"/>
          </a:p>
        </p:txBody>
      </p:sp>
      <p:sp>
        <p:nvSpPr>
          <p:cNvPr id="14339" name="Oval 14338"/>
          <p:cNvSpPr/>
          <p:nvPr/>
        </p:nvSpPr>
        <p:spPr>
          <a:xfrm>
            <a:off x="2260600" y="5280025"/>
            <a:ext cx="2119313" cy="301625"/>
          </a:xfrm>
          <a:prstGeom prst="ellipse">
            <a:avLst/>
          </a:prstGeom>
          <a:gradFill rotWithShape="0">
            <a:gsLst>
              <a:gs pos="0">
                <a:srgbClr val="333333">
                  <a:alpha val="100000"/>
                </a:srgbClr>
              </a:gs>
              <a:gs pos="100000">
                <a:srgbClr val="B2B2B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40" name="Oval 14339"/>
          <p:cNvSpPr/>
          <p:nvPr/>
        </p:nvSpPr>
        <p:spPr>
          <a:xfrm>
            <a:off x="4284663" y="5797550"/>
            <a:ext cx="2120900" cy="301625"/>
          </a:xfrm>
          <a:prstGeom prst="ellipse">
            <a:avLst/>
          </a:prstGeom>
          <a:gradFill rotWithShape="0">
            <a:gsLst>
              <a:gs pos="0">
                <a:srgbClr val="333333">
                  <a:alpha val="100000"/>
                </a:srgbClr>
              </a:gs>
              <a:gs pos="100000">
                <a:srgbClr val="B2B2B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41" name="Oval 3" descr="b97cf8db3a144853aad1cf212d29fd79# #Oval 3"/>
          <p:cNvSpPr/>
          <p:nvPr/>
        </p:nvSpPr>
        <p:spPr>
          <a:xfrm>
            <a:off x="2217738" y="3260725"/>
            <a:ext cx="2097087" cy="2097088"/>
          </a:xfrm>
          <a:prstGeom prst="ellipse">
            <a:avLst/>
          </a:prstGeom>
          <a:gradFill rotWithShape="0">
            <a:gsLst>
              <a:gs pos="0">
                <a:schemeClr val="bg1">
                  <a:alpha val="79999"/>
                </a:schemeClr>
              </a:gs>
              <a:gs pos="100000">
                <a:srgbClr val="EAEAEA">
                  <a:alpha val="20000"/>
                </a:srgbClr>
              </a:gs>
            </a:gsLst>
            <a:lin ang="5400000" scaled="1"/>
            <a:tileRect/>
          </a:gradFill>
          <a:ln w="571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squar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2" name="Oval 4" descr="714d7166628e46d28edfe34b4ce7f88d# #Oval 4"/>
          <p:cNvSpPr/>
          <p:nvPr/>
        </p:nvSpPr>
        <p:spPr>
          <a:xfrm>
            <a:off x="2928938" y="1268413"/>
            <a:ext cx="2701925" cy="2701925"/>
          </a:xfrm>
          <a:prstGeom prst="ellipse">
            <a:avLst/>
          </a:prstGeom>
          <a:gradFill rotWithShape="0">
            <a:gsLst>
              <a:gs pos="0">
                <a:schemeClr val="bg1">
                  <a:alpha val="79999"/>
                </a:schemeClr>
              </a:gs>
              <a:gs pos="100000">
                <a:srgbClr val="EAEAEA">
                  <a:alpha val="20000"/>
                </a:srgbClr>
              </a:gs>
            </a:gsLst>
            <a:lin ang="5400000" scaled="1"/>
            <a:tileRect/>
          </a:gradFill>
          <a:ln w="571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squar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3" name="Oval 6" descr="4f7923be1b6943f4911f9e0783c59fbd# #Oval 6"/>
          <p:cNvSpPr/>
          <p:nvPr/>
        </p:nvSpPr>
        <p:spPr>
          <a:xfrm>
            <a:off x="3781425" y="2686050"/>
            <a:ext cx="3209925" cy="3208338"/>
          </a:xfrm>
          <a:prstGeom prst="ellipse">
            <a:avLst/>
          </a:prstGeom>
          <a:gradFill rotWithShape="0">
            <a:gsLst>
              <a:gs pos="0">
                <a:schemeClr val="bg1">
                  <a:alpha val="79999"/>
                </a:schemeClr>
              </a:gs>
              <a:gs pos="100000">
                <a:srgbClr val="EAEAEA">
                  <a:alpha val="20000"/>
                </a:srgbClr>
              </a:gs>
            </a:gsLst>
            <a:lin ang="5400000" scaled="1"/>
            <a:tileRect/>
          </a:gradFill>
          <a:ln w="571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squar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844675"/>
            <a:ext cx="7772400" cy="1082675"/>
          </a:xfrm>
          <a:ln/>
        </p:spPr>
        <p:txBody>
          <a:bodyPr anchor="ctr" anchorCtr="0"/>
          <a:p>
            <a:pPr algn="ctr" defTabSz="914400">
              <a:buSzTx/>
              <a:buFontTx/>
              <a:buNone/>
            </a:pPr>
            <a:r>
              <a:rPr lang="en-US" altLang="x-none" sz="4800" b="1" kern="1200" baseline="0" dirty="0">
                <a:latin typeface="Arial" panose="020B0604020202020204" pitchFamily="34" charset="0"/>
                <a:ea typeface="SimSun" panose="02010600030101010101" pitchFamily="2" charset="-122"/>
              </a:rPr>
              <a:t>Thanks!</a:t>
            </a:r>
            <a:endParaRPr lang="en-US" altLang="x-none" sz="4800" b="1" kern="1200" baseline="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5121" descr="91132956bbe544c7b9fa7efac4f07432# #矩形 2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x-none" sz="3200" dirty="0"/>
              <a:t>iagram</a:t>
            </a:r>
            <a:endParaRPr lang="zh-CN" altLang="en-US" sz="3200" dirty="0"/>
          </a:p>
        </p:txBody>
      </p:sp>
      <p:grpSp>
        <p:nvGrpSpPr>
          <p:cNvPr id="5123" name="Group 5122"/>
          <p:cNvGrpSpPr/>
          <p:nvPr/>
        </p:nvGrpSpPr>
        <p:grpSpPr>
          <a:xfrm>
            <a:off x="1116013" y="1431925"/>
            <a:ext cx="6875462" cy="1042988"/>
            <a:chOff x="0" y="0"/>
            <a:chExt cx="10826" cy="1643"/>
          </a:xfrm>
        </p:grpSpPr>
        <p:sp>
          <p:nvSpPr>
            <p:cNvPr id="5124" name="Rounded Rectangle 5123" descr="84e67e446376412aa985c344d175224f# #圆角矩形 202"/>
            <p:cNvSpPr/>
            <p:nvPr/>
          </p:nvSpPr>
          <p:spPr>
            <a:xfrm>
              <a:off x="2" y="0"/>
              <a:ext cx="10825" cy="129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5125" name="Content Placeholder 5124" descr="nordri_02"/>
            <p:cNvPicPr>
              <a:picLocks noChangeAspect="1"/>
            </p:cNvPicPr>
            <p:nvPr>
              <p:ph idx="1"/>
            </p:nvPr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331"/>
              <a:ext cx="10779" cy="313"/>
            </a:xfrm>
            <a:ln/>
          </p:spPr>
        </p:pic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340" y="141"/>
              <a:ext cx="2165" cy="101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en-US" altLang="x-none" sz="2000" dirty="0">
                  <a:solidFill>
                    <a:schemeClr val="accent1"/>
                  </a:solidFill>
                  <a:latin typeface="Arial" panose="020B0604020202020204" pitchFamily="34" charset="0"/>
                </a:rPr>
                <a:t>Chapter1</a:t>
              </a:r>
              <a:endParaRPr lang="en-US" altLang="x-none" sz="20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127" name="Group 5126"/>
          <p:cNvGrpSpPr/>
          <p:nvPr/>
        </p:nvGrpSpPr>
        <p:grpSpPr>
          <a:xfrm>
            <a:off x="1116013" y="2578100"/>
            <a:ext cx="6875462" cy="1042988"/>
            <a:chOff x="0" y="0"/>
            <a:chExt cx="10826" cy="1643"/>
          </a:xfrm>
        </p:grpSpPr>
        <p:sp>
          <p:nvSpPr>
            <p:cNvPr id="5128" name="Rounded Rectangle 5127" descr="84e67e446376412aa985c344d175224f# #圆角矩形 202"/>
            <p:cNvSpPr/>
            <p:nvPr/>
          </p:nvSpPr>
          <p:spPr>
            <a:xfrm>
              <a:off x="2" y="0"/>
              <a:ext cx="10825" cy="129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5129" name="Picture 5128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331"/>
              <a:ext cx="10779" cy="3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30" name="Rounded Rectangle 5129" descr="84e67e446376412aa985c344d175224f# #圆角矩形 202"/>
            <p:cNvSpPr/>
            <p:nvPr/>
          </p:nvSpPr>
          <p:spPr>
            <a:xfrm>
              <a:off x="340" y="141"/>
              <a:ext cx="2165" cy="101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en-US" altLang="x-none" dirty="0">
                  <a:solidFill>
                    <a:schemeClr val="accent1"/>
                  </a:solidFill>
                  <a:latin typeface="Arial" panose="020B0604020202020204" pitchFamily="34" charset="0"/>
                </a:rPr>
                <a:t>Chapter2</a:t>
              </a:r>
              <a:endParaRPr lang="en-US" altLang="x-none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131" name="Group 5130"/>
          <p:cNvGrpSpPr/>
          <p:nvPr/>
        </p:nvGrpSpPr>
        <p:grpSpPr>
          <a:xfrm>
            <a:off x="1116013" y="3722688"/>
            <a:ext cx="6875462" cy="1042987"/>
            <a:chOff x="0" y="0"/>
            <a:chExt cx="10826" cy="1643"/>
          </a:xfrm>
        </p:grpSpPr>
        <p:sp>
          <p:nvSpPr>
            <p:cNvPr id="5132" name="Rounded Rectangle 5131" descr="84e67e446376412aa985c344d175224f# #圆角矩形 202"/>
            <p:cNvSpPr/>
            <p:nvPr/>
          </p:nvSpPr>
          <p:spPr>
            <a:xfrm>
              <a:off x="2" y="0"/>
              <a:ext cx="10825" cy="129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5133" name="Picture 5132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331"/>
              <a:ext cx="10779" cy="3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34" name="Rounded Rectangle 5133" descr="84e67e446376412aa985c344d175224f# #圆角矩形 202"/>
            <p:cNvSpPr/>
            <p:nvPr/>
          </p:nvSpPr>
          <p:spPr>
            <a:xfrm>
              <a:off x="340" y="141"/>
              <a:ext cx="2165" cy="101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en-US" altLang="x-none" dirty="0">
                  <a:solidFill>
                    <a:schemeClr val="accent1"/>
                  </a:solidFill>
                  <a:latin typeface="Arial" panose="020B0604020202020204" pitchFamily="34" charset="0"/>
                </a:rPr>
                <a:t>Chapter3</a:t>
              </a:r>
              <a:endParaRPr lang="en-US" altLang="x-none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135" name="Group 5134"/>
          <p:cNvGrpSpPr/>
          <p:nvPr/>
        </p:nvGrpSpPr>
        <p:grpSpPr>
          <a:xfrm>
            <a:off x="1116013" y="4868863"/>
            <a:ext cx="6875462" cy="1042987"/>
            <a:chOff x="0" y="0"/>
            <a:chExt cx="10826" cy="1643"/>
          </a:xfrm>
        </p:grpSpPr>
        <p:sp>
          <p:nvSpPr>
            <p:cNvPr id="5136" name="Rounded Rectangle 5135" descr="84e67e446376412aa985c344d175224f# #圆角矩形 202"/>
            <p:cNvSpPr/>
            <p:nvPr/>
          </p:nvSpPr>
          <p:spPr>
            <a:xfrm>
              <a:off x="2" y="0"/>
              <a:ext cx="10825" cy="129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5137" name="Picture 5136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331"/>
              <a:ext cx="10779" cy="3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38" name="Rounded Rectangle 5137" descr="84e67e446376412aa985c344d175224f# #圆角矩形 202"/>
            <p:cNvSpPr/>
            <p:nvPr/>
          </p:nvSpPr>
          <p:spPr>
            <a:xfrm>
              <a:off x="340" y="141"/>
              <a:ext cx="2165" cy="101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en-US" altLang="x-none" dirty="0">
                  <a:solidFill>
                    <a:schemeClr val="accent1"/>
                  </a:solidFill>
                  <a:latin typeface="Arial" panose="020B0604020202020204" pitchFamily="34" charset="0"/>
                </a:rPr>
                <a:t>Chapter4</a:t>
              </a:r>
              <a:endParaRPr lang="en-US" altLang="x-none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x-none" sz="3200" dirty="0"/>
              <a:t>iagram</a:t>
            </a:r>
            <a:endParaRPr lang="en-US" altLang="x-none" sz="3200" dirty="0"/>
          </a:p>
        </p:txBody>
      </p:sp>
      <p:grpSp>
        <p:nvGrpSpPr>
          <p:cNvPr id="6147" name="Group 6146"/>
          <p:cNvGrpSpPr/>
          <p:nvPr/>
        </p:nvGrpSpPr>
        <p:grpSpPr>
          <a:xfrm>
            <a:off x="1614488" y="1412875"/>
            <a:ext cx="3748087" cy="4352925"/>
            <a:chOff x="0" y="0"/>
            <a:chExt cx="5902" cy="6854"/>
          </a:xfrm>
        </p:grpSpPr>
        <p:sp>
          <p:nvSpPr>
            <p:cNvPr id="6148" name="Freeform 6147"/>
            <p:cNvSpPr/>
            <p:nvPr/>
          </p:nvSpPr>
          <p:spPr>
            <a:xfrm rot="10800000">
              <a:off x="0" y="5062"/>
              <a:ext cx="5860" cy="1625"/>
            </a:xfrm>
            <a:custGeom>
              <a:avLst/>
              <a:gdLst>
                <a:gd name="txL" fmla="*/ 3069 w 21600"/>
                <a:gd name="txT" fmla="*/ 3069 h 21600"/>
                <a:gd name="txR" fmla="*/ 18530 w 21600"/>
                <a:gd name="txB" fmla="*/ 18530 h 21600"/>
              </a:gdLst>
              <a:ahLst/>
              <a:cxnLst>
                <a:cxn ang="0">
                  <a:pos x="20330" y="10800"/>
                </a:cxn>
                <a:cxn ang="90">
                  <a:pos x="10800" y="21600"/>
                </a:cxn>
                <a:cxn ang="180">
                  <a:pos x="1269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2539" y="21600"/>
                  </a:lnTo>
                  <a:lnTo>
                    <a:pt x="1906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127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horz" wrap="none" anchor="ctr" anchorCtr="0"/>
            <a:p>
              <a:pPr algn="ctr"/>
              <a:r>
                <a:rPr lang="en-US" altLang="zh-CN" sz="2800" b="1">
                  <a:latin typeface="Arial" panose="020B0604020202020204" pitchFamily="34" charset="0"/>
                </a:rPr>
                <a:t>50%</a:t>
              </a:r>
              <a:endParaRPr lang="en-US" altLang="zh-CN" sz="2800" b="1">
                <a:latin typeface="Arial" panose="020B0604020202020204" pitchFamily="34" charset="0"/>
              </a:endParaRPr>
            </a:p>
          </p:txBody>
        </p:sp>
        <p:sp>
          <p:nvSpPr>
            <p:cNvPr id="6149" name="Freeform 6148"/>
            <p:cNvSpPr/>
            <p:nvPr/>
          </p:nvSpPr>
          <p:spPr>
            <a:xfrm rot="10800000">
              <a:off x="841" y="3571"/>
              <a:ext cx="4171" cy="1156"/>
            </a:xfrm>
            <a:custGeom>
              <a:avLst/>
              <a:gdLst>
                <a:gd name="txL" fmla="*/ 3069 w 21600"/>
                <a:gd name="txT" fmla="*/ 3069 h 21600"/>
                <a:gd name="txR" fmla="*/ 18530 w 21600"/>
                <a:gd name="txB" fmla="*/ 18530 h 21600"/>
              </a:gdLst>
              <a:ahLst/>
              <a:cxnLst>
                <a:cxn ang="0">
                  <a:pos x="20330" y="10800"/>
                </a:cxn>
                <a:cxn ang="90">
                  <a:pos x="10800" y="21600"/>
                </a:cxn>
                <a:cxn ang="180">
                  <a:pos x="1269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2539" y="21600"/>
                  </a:lnTo>
                  <a:lnTo>
                    <a:pt x="1906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127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horz" wrap="none" anchor="ctr" anchorCtr="0"/>
            <a:p>
              <a:pPr algn="ctr"/>
              <a:r>
                <a:rPr lang="en-US" altLang="zh-CN" sz="2400" b="1">
                  <a:latin typeface="Arial" panose="020B0604020202020204" pitchFamily="34" charset="0"/>
                  <a:sym typeface="Arial" panose="020B0604020202020204" pitchFamily="34" charset="0"/>
                </a:rPr>
                <a:t>40%</a:t>
              </a:r>
              <a:endParaRPr lang="en-US" altLang="zh-CN" sz="2400" b="1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0" name="Freeform 6149"/>
            <p:cNvSpPr/>
            <p:nvPr/>
          </p:nvSpPr>
          <p:spPr>
            <a:xfrm rot="10800000">
              <a:off x="1480" y="2432"/>
              <a:ext cx="2893" cy="804"/>
            </a:xfrm>
            <a:custGeom>
              <a:avLst/>
              <a:gdLst>
                <a:gd name="txL" fmla="*/ 3069 w 21600"/>
                <a:gd name="txT" fmla="*/ 3069 h 21600"/>
                <a:gd name="txR" fmla="*/ 18530 w 21600"/>
                <a:gd name="txB" fmla="*/ 18530 h 21600"/>
              </a:gdLst>
              <a:ahLst/>
              <a:cxnLst>
                <a:cxn ang="0">
                  <a:pos x="20330" y="10800"/>
                </a:cxn>
                <a:cxn ang="90">
                  <a:pos x="10800" y="21600"/>
                </a:cxn>
                <a:cxn ang="180">
                  <a:pos x="1269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2539" y="21600"/>
                  </a:lnTo>
                  <a:lnTo>
                    <a:pt x="1906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127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horz" wrap="none" anchor="ctr" anchorCtr="0"/>
            <a:p>
              <a:pPr algn="ctr"/>
              <a:r>
                <a:rPr lang="en-US" altLang="zh-CN" sz="2000" b="1">
                  <a:latin typeface="Arial" panose="020B0604020202020204" pitchFamily="34" charset="0"/>
                  <a:sym typeface="Arial" panose="020B0604020202020204" pitchFamily="34" charset="0"/>
                </a:rPr>
                <a:t>30%</a:t>
              </a:r>
              <a:endParaRPr lang="en-US" altLang="zh-CN" sz="2000" b="1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1" name="Freeform 6150"/>
            <p:cNvSpPr/>
            <p:nvPr/>
          </p:nvSpPr>
          <p:spPr>
            <a:xfrm rot="10800000">
              <a:off x="1961" y="1559"/>
              <a:ext cx="1931" cy="538"/>
            </a:xfrm>
            <a:custGeom>
              <a:avLst/>
              <a:gdLst>
                <a:gd name="txL" fmla="*/ 3069 w 21600"/>
                <a:gd name="txT" fmla="*/ 3069 h 21600"/>
                <a:gd name="txR" fmla="*/ 18530 w 21600"/>
                <a:gd name="txB" fmla="*/ 18530 h 21600"/>
              </a:gdLst>
              <a:ahLst/>
              <a:cxnLst>
                <a:cxn ang="0">
                  <a:pos x="20330" y="10800"/>
                </a:cxn>
                <a:cxn ang="90">
                  <a:pos x="10800" y="21600"/>
                </a:cxn>
                <a:cxn ang="180">
                  <a:pos x="1269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2539" y="21600"/>
                  </a:lnTo>
                  <a:lnTo>
                    <a:pt x="1906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127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horz" wrap="none" anchor="ctr" anchorCtr="0"/>
            <a:p>
              <a:pPr algn="ctr"/>
              <a:r>
                <a:rPr lang="en-US" altLang="zh-CN" b="1">
                  <a:latin typeface="Arial" panose="020B0604020202020204" pitchFamily="34" charset="0"/>
                  <a:sym typeface="Arial" panose="020B0604020202020204" pitchFamily="34" charset="0"/>
                </a:rPr>
                <a:t>20%</a:t>
              </a:r>
              <a:endParaRPr lang="en-US" altLang="zh-CN" b="1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2" name="Isosceles Triangle 6151"/>
            <p:cNvSpPr/>
            <p:nvPr/>
          </p:nvSpPr>
          <p:spPr>
            <a:xfrm>
              <a:off x="2324" y="0"/>
              <a:ext cx="1213" cy="1224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10%</a:t>
              </a:r>
              <a:endParaRPr lang="en-US" altLang="zh-CN" sz="16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6153" name="Picture 6152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2" y="6684"/>
              <a:ext cx="5901" cy="1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4" name="Picture 6153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807" y="4724"/>
              <a:ext cx="4236" cy="1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5" name="Picture 6154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443" y="3238"/>
              <a:ext cx="2940" cy="1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6" name="Picture 6155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965" y="2100"/>
              <a:ext cx="1980" cy="1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7" name="Picture 6156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2324" y="1231"/>
              <a:ext cx="1215" cy="17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158" name="Rounded Rectangle 6157" descr="7bf5adb1809342ab882d475d87809013# #圆角矩形 202"/>
          <p:cNvSpPr/>
          <p:nvPr/>
        </p:nvSpPr>
        <p:spPr>
          <a:xfrm>
            <a:off x="5495925" y="472757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9" name="Rounded Rectangle 6158" descr="7bf5adb1809342ab882d475d87809013# #圆角矩形 202"/>
          <p:cNvSpPr/>
          <p:nvPr/>
        </p:nvSpPr>
        <p:spPr>
          <a:xfrm>
            <a:off x="5021263" y="36576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60" name="Rounded Rectangle 6159" descr="7bf5adb1809342ab882d475d87809013# #圆角矩形 202"/>
          <p:cNvSpPr/>
          <p:nvPr/>
        </p:nvSpPr>
        <p:spPr>
          <a:xfrm>
            <a:off x="4624388" y="284162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61" name="Rounded Rectangle 6160" descr="7bf5adb1809342ab882d475d87809013# #圆角矩形 202"/>
          <p:cNvSpPr/>
          <p:nvPr/>
        </p:nvSpPr>
        <p:spPr>
          <a:xfrm>
            <a:off x="4257675" y="21971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62" name="Rounded Rectangle 6161" descr="7bf5adb1809342ab882d475d87809013# #圆角矩形 202"/>
          <p:cNvSpPr/>
          <p:nvPr/>
        </p:nvSpPr>
        <p:spPr>
          <a:xfrm>
            <a:off x="3810000" y="14859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x-none" sz="3200" dirty="0"/>
              <a:t>iagram</a:t>
            </a:r>
            <a:endParaRPr lang="en-US" altLang="x-none" sz="3200" dirty="0"/>
          </a:p>
        </p:txBody>
      </p:sp>
      <p:sp>
        <p:nvSpPr>
          <p:cNvPr id="7171" name="Rounded Rectangle 7170" descr="7bf5adb1809342ab882d475d87809013# #圆角矩形 202"/>
          <p:cNvSpPr/>
          <p:nvPr/>
        </p:nvSpPr>
        <p:spPr>
          <a:xfrm>
            <a:off x="468313" y="1989138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2" name="Rounded Rectangle 7171" descr="461f1c430f25473fafa2afe9f845172b# #圆角矩形 202"/>
          <p:cNvSpPr/>
          <p:nvPr/>
        </p:nvSpPr>
        <p:spPr>
          <a:xfrm>
            <a:off x="3438525" y="1989138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3" name="Rounded Rectangle 7172" descr="be8eb0cb741349b1ad7f59e746cdfe72# #圆角矩形 202"/>
          <p:cNvSpPr/>
          <p:nvPr/>
        </p:nvSpPr>
        <p:spPr>
          <a:xfrm>
            <a:off x="6372225" y="1989138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4" name="Rounded Rectangle 7173" descr="0edea19193de4980ab1aab7a029a549a# #圆角矩形 202"/>
          <p:cNvSpPr/>
          <p:nvPr/>
        </p:nvSpPr>
        <p:spPr>
          <a:xfrm>
            <a:off x="1692275" y="458152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5" name="Rounded Rectangle 7174" descr="84e67e446376412aa985c344d175224f# #圆角矩形 202"/>
          <p:cNvSpPr/>
          <p:nvPr/>
        </p:nvSpPr>
        <p:spPr>
          <a:xfrm>
            <a:off x="4846638" y="458152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84175" y="3140075"/>
            <a:ext cx="1939925" cy="1008063"/>
            <a:chOff x="0" y="0"/>
            <a:chExt cx="3056" cy="1586"/>
          </a:xfrm>
        </p:grpSpPr>
        <p:pic>
          <p:nvPicPr>
            <p:cNvPr id="7177" name="Picture 7176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20" y="1416"/>
              <a:ext cx="2317" cy="1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78" name="Chevron 7177"/>
            <p:cNvSpPr/>
            <p:nvPr/>
          </p:nvSpPr>
          <p:spPr>
            <a:xfrm>
              <a:off x="0" y="0"/>
              <a:ext cx="3056" cy="1407"/>
            </a:xfrm>
            <a:prstGeom prst="chevron">
              <a:avLst>
                <a:gd name="adj" fmla="val 54299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79" name="Rounded Rectangle 7178" descr="84e67e446376412aa985c344d175224f# #圆角矩形 202"/>
            <p:cNvSpPr/>
            <p:nvPr/>
          </p:nvSpPr>
          <p:spPr>
            <a:xfrm>
              <a:off x="1150" y="205"/>
              <a:ext cx="896" cy="101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80" name="Group 7179"/>
          <p:cNvGrpSpPr/>
          <p:nvPr/>
        </p:nvGrpSpPr>
        <p:grpSpPr>
          <a:xfrm>
            <a:off x="1997075" y="3140075"/>
            <a:ext cx="1941513" cy="1008063"/>
            <a:chOff x="0" y="0"/>
            <a:chExt cx="3056" cy="1586"/>
          </a:xfrm>
        </p:grpSpPr>
        <p:pic>
          <p:nvPicPr>
            <p:cNvPr id="7181" name="Picture 7180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3" y="1416"/>
              <a:ext cx="2317" cy="1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2" name="Chevron 7181"/>
            <p:cNvSpPr/>
            <p:nvPr/>
          </p:nvSpPr>
          <p:spPr>
            <a:xfrm>
              <a:off x="0" y="0"/>
              <a:ext cx="3057" cy="1407"/>
            </a:xfrm>
            <a:prstGeom prst="chevron">
              <a:avLst>
                <a:gd name="adj" fmla="val 5431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endParaRPr sz="12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</a:endParaRPr>
            </a:p>
          </p:txBody>
        </p:sp>
        <p:sp>
          <p:nvSpPr>
            <p:cNvPr id="7183" name="Rounded Rectangle 7182" descr="84e67e446376412aa985c344d175224f# #圆角矩形 202"/>
            <p:cNvSpPr/>
            <p:nvPr/>
          </p:nvSpPr>
          <p:spPr>
            <a:xfrm>
              <a:off x="1233" y="205"/>
              <a:ext cx="896" cy="101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accent1"/>
                  </a:solidFill>
                  <a:latin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84" name="Group 7183"/>
          <p:cNvGrpSpPr/>
          <p:nvPr/>
        </p:nvGrpSpPr>
        <p:grpSpPr>
          <a:xfrm>
            <a:off x="3614738" y="3140075"/>
            <a:ext cx="1938337" cy="1008063"/>
            <a:chOff x="0" y="0"/>
            <a:chExt cx="3054" cy="1586"/>
          </a:xfrm>
        </p:grpSpPr>
        <p:pic>
          <p:nvPicPr>
            <p:cNvPr id="7185" name="Picture 7184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7" y="1416"/>
              <a:ext cx="2317" cy="1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6" name="Chevron 7185"/>
            <p:cNvSpPr/>
            <p:nvPr/>
          </p:nvSpPr>
          <p:spPr>
            <a:xfrm>
              <a:off x="0" y="0"/>
              <a:ext cx="3055" cy="1407"/>
            </a:xfrm>
            <a:prstGeom prst="chevron">
              <a:avLst>
                <a:gd name="adj" fmla="val 54282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87" name="Rounded Rectangle 7186" descr="84e67e446376412aa985c344d175224f# #圆角矩形 202"/>
            <p:cNvSpPr/>
            <p:nvPr/>
          </p:nvSpPr>
          <p:spPr>
            <a:xfrm>
              <a:off x="1169" y="205"/>
              <a:ext cx="896" cy="101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88" name="Group 7187"/>
          <p:cNvGrpSpPr/>
          <p:nvPr/>
        </p:nvGrpSpPr>
        <p:grpSpPr>
          <a:xfrm>
            <a:off x="5229225" y="3140075"/>
            <a:ext cx="1939925" cy="1008063"/>
            <a:chOff x="0" y="0"/>
            <a:chExt cx="3056" cy="1586"/>
          </a:xfrm>
        </p:grpSpPr>
        <p:pic>
          <p:nvPicPr>
            <p:cNvPr id="7189" name="Picture 7188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0" y="1416"/>
              <a:ext cx="2317" cy="1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90" name="Chevron 7189"/>
            <p:cNvSpPr/>
            <p:nvPr/>
          </p:nvSpPr>
          <p:spPr>
            <a:xfrm>
              <a:off x="0" y="0"/>
              <a:ext cx="3057" cy="1407"/>
            </a:xfrm>
            <a:prstGeom prst="chevron">
              <a:avLst>
                <a:gd name="adj" fmla="val 5431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91" name="Rounded Rectangle 7190" descr="84e67e446376412aa985c344d175224f# #圆角矩形 202"/>
            <p:cNvSpPr/>
            <p:nvPr/>
          </p:nvSpPr>
          <p:spPr>
            <a:xfrm>
              <a:off x="1195" y="205"/>
              <a:ext cx="896" cy="101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accent1"/>
                  </a:solidFill>
                  <a:latin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92" name="Group 7191"/>
          <p:cNvGrpSpPr/>
          <p:nvPr/>
        </p:nvGrpSpPr>
        <p:grpSpPr>
          <a:xfrm>
            <a:off x="6832600" y="3140075"/>
            <a:ext cx="1939925" cy="1008063"/>
            <a:chOff x="0" y="0"/>
            <a:chExt cx="3056" cy="1586"/>
          </a:xfrm>
        </p:grpSpPr>
        <p:pic>
          <p:nvPicPr>
            <p:cNvPr id="7193" name="Picture 7192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34" y="1416"/>
              <a:ext cx="2317" cy="1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94" name="Chevron 7193"/>
            <p:cNvSpPr/>
            <p:nvPr/>
          </p:nvSpPr>
          <p:spPr>
            <a:xfrm>
              <a:off x="0" y="0"/>
              <a:ext cx="3056" cy="1407"/>
            </a:xfrm>
            <a:prstGeom prst="chevron">
              <a:avLst>
                <a:gd name="adj" fmla="val 54299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95" name="Rounded Rectangle 7194" descr="84e67e446376412aa985c344d175224f# #圆角矩形 202"/>
            <p:cNvSpPr/>
            <p:nvPr/>
          </p:nvSpPr>
          <p:spPr>
            <a:xfrm>
              <a:off x="1126" y="205"/>
              <a:ext cx="896" cy="101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8193" descr="a6390efac92a492e9d28ea939ca66b10# #矩形 7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x-none" sz="3200" dirty="0"/>
              <a:t>iagram</a:t>
            </a:r>
            <a:endParaRPr lang="en-US" altLang="x-none" sz="3200" dirty="0"/>
          </a:p>
        </p:txBody>
      </p:sp>
      <p:sp>
        <p:nvSpPr>
          <p:cNvPr id="8195" name="Bent-Up Arrow 51"/>
          <p:cNvSpPr/>
          <p:nvPr/>
        </p:nvSpPr>
        <p:spPr>
          <a:xfrm flipV="1">
            <a:off x="5611813" y="1889125"/>
            <a:ext cx="1676400" cy="571500"/>
          </a:xfrm>
          <a:custGeom>
            <a:avLst/>
            <a:gdLst>
              <a:gd name="txL" fmla="*/ 0 w 1676400"/>
              <a:gd name="txT" fmla="*/ 0 h 571500"/>
              <a:gd name="txR" fmla="*/ 1676400 w 1676400"/>
              <a:gd name="txB" fmla="*/ 571500 h 571500"/>
            </a:gdLst>
            <a:ahLst/>
            <a:cxnLst>
              <a:cxn ang="0">
                <a:pos x="1533525" y="0"/>
              </a:cxn>
              <a:cxn ang="0">
                <a:pos x="1390650" y="142875"/>
              </a:cxn>
              <a:cxn ang="0">
                <a:pos x="0" y="500063"/>
              </a:cxn>
              <a:cxn ang="0">
                <a:pos x="802481" y="571500"/>
              </a:cxn>
              <a:cxn ang="0">
                <a:pos x="1604963" y="357188"/>
              </a:cxn>
              <a:cxn ang="0">
                <a:pos x="1676400" y="142875"/>
              </a:cxn>
            </a:cxnLst>
            <a:rect l="txL" t="txT" r="txR" b="txB"/>
            <a:pathLst>
              <a:path w="1676400" h="571500">
                <a:moveTo>
                  <a:pt x="0" y="428625"/>
                </a:moveTo>
                <a:lnTo>
                  <a:pt x="1462088" y="428625"/>
                </a:lnTo>
                <a:lnTo>
                  <a:pt x="1462088" y="142875"/>
                </a:lnTo>
                <a:lnTo>
                  <a:pt x="1390650" y="142875"/>
                </a:lnTo>
                <a:lnTo>
                  <a:pt x="1533525" y="0"/>
                </a:lnTo>
                <a:lnTo>
                  <a:pt x="1676400" y="142875"/>
                </a:lnTo>
                <a:lnTo>
                  <a:pt x="1604963" y="142875"/>
                </a:lnTo>
                <a:lnTo>
                  <a:pt x="1604963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8196" name="Bent-Up Arrow 50"/>
          <p:cNvSpPr/>
          <p:nvPr/>
        </p:nvSpPr>
        <p:spPr>
          <a:xfrm rot="-16200000" flipV="1">
            <a:off x="6181725" y="4606925"/>
            <a:ext cx="571500" cy="1584325"/>
          </a:xfrm>
          <a:custGeom>
            <a:avLst/>
            <a:gdLst>
              <a:gd name="txL" fmla="*/ 0 w 571500"/>
              <a:gd name="txT" fmla="*/ 0 h 1584325"/>
              <a:gd name="txR" fmla="*/ 571500 w 571500"/>
              <a:gd name="txB" fmla="*/ 1584325 h 1584325"/>
            </a:gdLst>
            <a:ahLst/>
            <a:cxnLst>
              <a:cxn ang="0">
                <a:pos x="428625" y="0"/>
              </a:cxn>
              <a:cxn ang="0">
                <a:pos x="285750" y="142875"/>
              </a:cxn>
              <a:cxn ang="0">
                <a:pos x="0" y="1512888"/>
              </a:cxn>
              <a:cxn ang="0">
                <a:pos x="250031" y="1584325"/>
              </a:cxn>
              <a:cxn ang="0">
                <a:pos x="500063" y="863600"/>
              </a:cxn>
              <a:cxn ang="0">
                <a:pos x="571500" y="142875"/>
              </a:cxn>
            </a:cxnLst>
            <a:rect l="txL" t="txT" r="txR" b="txB"/>
            <a:pathLst>
              <a:path w="571500" h="1584325">
                <a:moveTo>
                  <a:pt x="0" y="1441450"/>
                </a:moveTo>
                <a:lnTo>
                  <a:pt x="357188" y="1441450"/>
                </a:lnTo>
                <a:lnTo>
                  <a:pt x="357188" y="142875"/>
                </a:lnTo>
                <a:lnTo>
                  <a:pt x="285750" y="142875"/>
                </a:lnTo>
                <a:lnTo>
                  <a:pt x="428625" y="0"/>
                </a:lnTo>
                <a:lnTo>
                  <a:pt x="571500" y="142875"/>
                </a:lnTo>
                <a:lnTo>
                  <a:pt x="500063" y="142875"/>
                </a:lnTo>
                <a:lnTo>
                  <a:pt x="500063" y="1584325"/>
                </a:lnTo>
                <a:lnTo>
                  <a:pt x="0" y="1584325"/>
                </a:lnTo>
                <a:close/>
              </a:path>
            </a:pathLst>
          </a:cu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8197" name="Bent-Up Arrow 49"/>
          <p:cNvSpPr/>
          <p:nvPr/>
        </p:nvSpPr>
        <p:spPr>
          <a:xfrm flipH="1">
            <a:off x="2057400" y="5100638"/>
            <a:ext cx="1676400" cy="571500"/>
          </a:xfrm>
          <a:custGeom>
            <a:avLst/>
            <a:gdLst>
              <a:gd name="txL" fmla="*/ 0 w 1676400"/>
              <a:gd name="txT" fmla="*/ 0 h 571500"/>
              <a:gd name="txR" fmla="*/ 1676400 w 1676400"/>
              <a:gd name="txB" fmla="*/ 571500 h 571500"/>
            </a:gdLst>
            <a:ahLst/>
            <a:cxnLst>
              <a:cxn ang="0">
                <a:pos x="1533525" y="0"/>
              </a:cxn>
              <a:cxn ang="0">
                <a:pos x="1390650" y="142875"/>
              </a:cxn>
              <a:cxn ang="0">
                <a:pos x="0" y="500063"/>
              </a:cxn>
              <a:cxn ang="0">
                <a:pos x="802481" y="571500"/>
              </a:cxn>
              <a:cxn ang="0">
                <a:pos x="1604963" y="357188"/>
              </a:cxn>
              <a:cxn ang="0">
                <a:pos x="1676400" y="142875"/>
              </a:cxn>
            </a:cxnLst>
            <a:rect l="txL" t="txT" r="txR" b="txB"/>
            <a:pathLst>
              <a:path w="1676400" h="571500">
                <a:moveTo>
                  <a:pt x="0" y="428625"/>
                </a:moveTo>
                <a:lnTo>
                  <a:pt x="1462088" y="428625"/>
                </a:lnTo>
                <a:lnTo>
                  <a:pt x="1462088" y="142875"/>
                </a:lnTo>
                <a:lnTo>
                  <a:pt x="1390650" y="142875"/>
                </a:lnTo>
                <a:lnTo>
                  <a:pt x="1533525" y="0"/>
                </a:lnTo>
                <a:lnTo>
                  <a:pt x="1676400" y="142875"/>
                </a:lnTo>
                <a:lnTo>
                  <a:pt x="1604963" y="142875"/>
                </a:lnTo>
                <a:lnTo>
                  <a:pt x="1604963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8198" name="Right Arrow 46"/>
          <p:cNvSpPr/>
          <p:nvPr/>
        </p:nvSpPr>
        <p:spPr>
          <a:xfrm rot="5400000">
            <a:off x="7067550" y="3582988"/>
            <a:ext cx="28892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 vert="horz" wrap="square" anchor="ctr" anchorCtr="0"/>
          <a:p>
            <a:pPr algn="ctr"/>
            <a:endParaRPr>
              <a:solidFill>
                <a:srgbClr val="FFFFFF"/>
              </a:solidFill>
              <a:latin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8199" name="Right Arrow 19"/>
          <p:cNvSpPr/>
          <p:nvPr/>
        </p:nvSpPr>
        <p:spPr>
          <a:xfrm rot="5400000" flipH="1" flipV="1">
            <a:off x="2038350" y="3629025"/>
            <a:ext cx="28892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 vert="horz" wrap="square" anchor="ctr" anchorCtr="0"/>
          <a:p>
            <a:pPr algn="ctr"/>
            <a:endParaRPr>
              <a:solidFill>
                <a:srgbClr val="FFFFFF"/>
              </a:solidFill>
              <a:latin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8200" name="Bent-Up Arrow 53"/>
          <p:cNvSpPr/>
          <p:nvPr/>
        </p:nvSpPr>
        <p:spPr>
          <a:xfrm rot="-5400000" flipV="1">
            <a:off x="2522538" y="1357313"/>
            <a:ext cx="571500" cy="1557337"/>
          </a:xfrm>
          <a:custGeom>
            <a:avLst/>
            <a:gdLst>
              <a:gd name="txL" fmla="*/ 0 w 571500"/>
              <a:gd name="txT" fmla="*/ 0 h 1557338"/>
              <a:gd name="txR" fmla="*/ 571500 w 571500"/>
              <a:gd name="txB" fmla="*/ 1557338 h 1557338"/>
            </a:gdLst>
            <a:ahLst/>
            <a:cxnLst>
              <a:cxn ang="0">
                <a:pos x="428625" y="0"/>
              </a:cxn>
              <a:cxn ang="0">
                <a:pos x="285750" y="142875"/>
              </a:cxn>
              <a:cxn ang="0">
                <a:pos x="0" y="1485901"/>
              </a:cxn>
              <a:cxn ang="0">
                <a:pos x="250031" y="1557338"/>
              </a:cxn>
              <a:cxn ang="0">
                <a:pos x="500063" y="850107"/>
              </a:cxn>
              <a:cxn ang="0">
                <a:pos x="571500" y="142875"/>
              </a:cxn>
            </a:cxnLst>
            <a:rect l="txL" t="txT" r="txR" b="txB"/>
            <a:pathLst>
              <a:path w="571500" h="1557338">
                <a:moveTo>
                  <a:pt x="0" y="1414463"/>
                </a:moveTo>
                <a:lnTo>
                  <a:pt x="357188" y="1414463"/>
                </a:lnTo>
                <a:lnTo>
                  <a:pt x="357188" y="142875"/>
                </a:lnTo>
                <a:lnTo>
                  <a:pt x="285750" y="142875"/>
                </a:lnTo>
                <a:lnTo>
                  <a:pt x="428625" y="0"/>
                </a:lnTo>
                <a:lnTo>
                  <a:pt x="571500" y="142875"/>
                </a:lnTo>
                <a:lnTo>
                  <a:pt x="500063" y="142875"/>
                </a:lnTo>
                <a:lnTo>
                  <a:pt x="500063" y="1557338"/>
                </a:lnTo>
                <a:lnTo>
                  <a:pt x="0" y="1557338"/>
                </a:lnTo>
                <a:close/>
              </a:path>
            </a:pathLst>
          </a:cu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201" name="Group 8200"/>
          <p:cNvGrpSpPr/>
          <p:nvPr/>
        </p:nvGrpSpPr>
        <p:grpSpPr>
          <a:xfrm>
            <a:off x="3648075" y="1412875"/>
            <a:ext cx="1970088" cy="1279525"/>
            <a:chOff x="0" y="0"/>
            <a:chExt cx="3102" cy="2014"/>
          </a:xfrm>
        </p:grpSpPr>
        <p:pic>
          <p:nvPicPr>
            <p:cNvPr id="8202" name="Content Placeholder 8201" descr="nordri_02"/>
            <p:cNvPicPr>
              <a:picLocks noChangeAspect="1"/>
            </p:cNvPicPr>
            <p:nvPr>
              <p:ph idx="1"/>
            </p:nvPr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4" y="1776"/>
              <a:ext cx="3084" cy="238"/>
            </a:xfrm>
            <a:ln/>
          </p:spPr>
        </p:pic>
        <p:sp>
          <p:nvSpPr>
            <p:cNvPr id="8203" name="Rounded Rectangle 8202" descr="84e67e446376412aa985c344d175224f# #圆角矩形 202"/>
            <p:cNvSpPr/>
            <p:nvPr/>
          </p:nvSpPr>
          <p:spPr>
            <a:xfrm>
              <a:off x="0" y="0"/>
              <a:ext cx="3102" cy="1780"/>
            </a:xfrm>
            <a:prstGeom prst="roundRect">
              <a:avLst>
                <a:gd name="adj" fmla="val 899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204" name="Group 8203"/>
          <p:cNvGrpSpPr/>
          <p:nvPr/>
        </p:nvGrpSpPr>
        <p:grpSpPr>
          <a:xfrm>
            <a:off x="3648075" y="5010150"/>
            <a:ext cx="1970088" cy="1274763"/>
            <a:chOff x="0" y="0"/>
            <a:chExt cx="3102" cy="2006"/>
          </a:xfrm>
        </p:grpSpPr>
        <p:pic>
          <p:nvPicPr>
            <p:cNvPr id="8205" name="Picture 8204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4" y="1768"/>
              <a:ext cx="3084" cy="2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06" name="Rounded Rectangle 8205" descr="84e67e446376412aa985c344d175224f# #圆角矩形 202"/>
            <p:cNvSpPr/>
            <p:nvPr/>
          </p:nvSpPr>
          <p:spPr>
            <a:xfrm>
              <a:off x="0" y="0"/>
              <a:ext cx="3102" cy="1780"/>
            </a:xfrm>
            <a:prstGeom prst="roundRect">
              <a:avLst>
                <a:gd name="adj" fmla="val 899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207" name="Group 8206"/>
          <p:cNvGrpSpPr/>
          <p:nvPr/>
        </p:nvGrpSpPr>
        <p:grpSpPr>
          <a:xfrm>
            <a:off x="1189038" y="2414588"/>
            <a:ext cx="1971675" cy="1281112"/>
            <a:chOff x="0" y="0"/>
            <a:chExt cx="3105" cy="2018"/>
          </a:xfrm>
        </p:grpSpPr>
        <p:pic>
          <p:nvPicPr>
            <p:cNvPr id="8208" name="Picture 8207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780"/>
              <a:ext cx="3084" cy="2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09" name="Rounded Rectangle 8208" descr="84e67e446376412aa985c344d175224f# #圆角矩形 202"/>
            <p:cNvSpPr/>
            <p:nvPr/>
          </p:nvSpPr>
          <p:spPr>
            <a:xfrm>
              <a:off x="3" y="0"/>
              <a:ext cx="3102" cy="1780"/>
            </a:xfrm>
            <a:prstGeom prst="roundRect">
              <a:avLst>
                <a:gd name="adj" fmla="val 8991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8210" name="Group 8209"/>
          <p:cNvGrpSpPr/>
          <p:nvPr/>
        </p:nvGrpSpPr>
        <p:grpSpPr>
          <a:xfrm>
            <a:off x="1189038" y="3930650"/>
            <a:ext cx="1971675" cy="1281113"/>
            <a:chOff x="0" y="0"/>
            <a:chExt cx="3105" cy="2018"/>
          </a:xfrm>
        </p:grpSpPr>
        <p:pic>
          <p:nvPicPr>
            <p:cNvPr id="8211" name="Picture 8210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780"/>
              <a:ext cx="3084" cy="2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12" name="Rounded Rectangle 8211" descr="84e67e446376412aa985c344d175224f# #圆角矩形 202"/>
            <p:cNvSpPr/>
            <p:nvPr/>
          </p:nvSpPr>
          <p:spPr>
            <a:xfrm>
              <a:off x="3" y="0"/>
              <a:ext cx="3102" cy="1780"/>
            </a:xfrm>
            <a:prstGeom prst="roundRect">
              <a:avLst>
                <a:gd name="adj" fmla="val 8991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8213" name="Group 8212"/>
          <p:cNvGrpSpPr/>
          <p:nvPr/>
        </p:nvGrpSpPr>
        <p:grpSpPr>
          <a:xfrm>
            <a:off x="6240463" y="2527300"/>
            <a:ext cx="1970087" cy="1281113"/>
            <a:chOff x="0" y="0"/>
            <a:chExt cx="3104" cy="2018"/>
          </a:xfrm>
        </p:grpSpPr>
        <p:pic>
          <p:nvPicPr>
            <p:cNvPr id="8214" name="Picture 8213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780"/>
              <a:ext cx="3084" cy="2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15" name="Rounded Rectangle 8214" descr="84e67e446376412aa985c344d175224f# #圆角矩形 202"/>
            <p:cNvSpPr/>
            <p:nvPr/>
          </p:nvSpPr>
          <p:spPr>
            <a:xfrm>
              <a:off x="2" y="0"/>
              <a:ext cx="3102" cy="1780"/>
            </a:xfrm>
            <a:prstGeom prst="roundRect">
              <a:avLst>
                <a:gd name="adj" fmla="val 8991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8216" name="Group 8215"/>
          <p:cNvGrpSpPr/>
          <p:nvPr/>
        </p:nvGrpSpPr>
        <p:grpSpPr>
          <a:xfrm>
            <a:off x="6240463" y="4041775"/>
            <a:ext cx="1970087" cy="1282700"/>
            <a:chOff x="0" y="0"/>
            <a:chExt cx="3104" cy="2018"/>
          </a:xfrm>
        </p:grpSpPr>
        <p:pic>
          <p:nvPicPr>
            <p:cNvPr id="8217" name="Picture 8216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780"/>
              <a:ext cx="3084" cy="2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18" name="Rounded Rectangle 8217" descr="84e67e446376412aa985c344d175224f# #圆角矩形 202"/>
            <p:cNvSpPr/>
            <p:nvPr/>
          </p:nvSpPr>
          <p:spPr>
            <a:xfrm>
              <a:off x="2" y="0"/>
              <a:ext cx="3102" cy="1780"/>
            </a:xfrm>
            <a:prstGeom prst="roundRect">
              <a:avLst>
                <a:gd name="adj" fmla="val 8991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9217" descr="f96c11ed7fa847ed8379abde365908b8# #矩形 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x-none" sz="3200" dirty="0"/>
              <a:t>iagram</a:t>
            </a:r>
            <a:endParaRPr lang="en-US" altLang="x-none" sz="3200" dirty="0"/>
          </a:p>
        </p:txBody>
      </p:sp>
      <p:grpSp>
        <p:nvGrpSpPr>
          <p:cNvPr id="9219" name="Group 9218"/>
          <p:cNvGrpSpPr/>
          <p:nvPr/>
        </p:nvGrpSpPr>
        <p:grpSpPr>
          <a:xfrm>
            <a:off x="2401888" y="1606550"/>
            <a:ext cx="1993900" cy="3978275"/>
            <a:chOff x="0" y="0"/>
            <a:chExt cx="3141" cy="6266"/>
          </a:xfrm>
        </p:grpSpPr>
        <p:sp>
          <p:nvSpPr>
            <p:cNvPr id="9220" name="未知"/>
            <p:cNvSpPr/>
            <p:nvPr/>
          </p:nvSpPr>
          <p:spPr>
            <a:xfrm>
              <a:off x="1807" y="1438"/>
              <a:ext cx="1187" cy="4697"/>
            </a:xfrm>
            <a:custGeom>
              <a:avLst/>
              <a:gdLst/>
              <a:ahLst/>
              <a:cxnLst/>
              <a:pathLst>
                <a:path w="241" h="955">
                  <a:moveTo>
                    <a:pt x="203" y="15"/>
                  </a:moveTo>
                  <a:cubicBezTo>
                    <a:pt x="241" y="15"/>
                    <a:pt x="241" y="15"/>
                    <a:pt x="241" y="15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309"/>
                    <a:pt x="193" y="309"/>
                    <a:pt x="193" y="309"/>
                  </a:cubicBezTo>
                  <a:cubicBezTo>
                    <a:pt x="193" y="309"/>
                    <a:pt x="193" y="376"/>
                    <a:pt x="186" y="411"/>
                  </a:cubicBezTo>
                  <a:cubicBezTo>
                    <a:pt x="177" y="452"/>
                    <a:pt x="30" y="832"/>
                    <a:pt x="0" y="908"/>
                  </a:cubicBezTo>
                  <a:cubicBezTo>
                    <a:pt x="0" y="952"/>
                    <a:pt x="0" y="952"/>
                    <a:pt x="0" y="952"/>
                  </a:cubicBezTo>
                  <a:cubicBezTo>
                    <a:pt x="1" y="955"/>
                    <a:pt x="1" y="955"/>
                    <a:pt x="1" y="955"/>
                  </a:cubicBezTo>
                  <a:cubicBezTo>
                    <a:pt x="30" y="879"/>
                    <a:pt x="187" y="462"/>
                    <a:pt x="196" y="421"/>
                  </a:cubicBezTo>
                  <a:cubicBezTo>
                    <a:pt x="204" y="386"/>
                    <a:pt x="203" y="319"/>
                    <a:pt x="203" y="319"/>
                  </a:cubicBezTo>
                  <a:lnTo>
                    <a:pt x="203" y="15"/>
                  </a:lnTo>
                  <a:close/>
                </a:path>
              </a:pathLst>
            </a:custGeom>
            <a:gradFill rotWithShape="1">
              <a:gsLst>
                <a:gs pos="0">
                  <a:srgbClr val="333333">
                    <a:alpha val="100000"/>
                  </a:srgbClr>
                </a:gs>
                <a:gs pos="100000">
                  <a:srgbClr val="4D4D4D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9221" name="Rectangles 9220"/>
            <p:cNvSpPr/>
            <p:nvPr/>
          </p:nvSpPr>
          <p:spPr>
            <a:xfrm>
              <a:off x="27" y="5893"/>
              <a:ext cx="1760" cy="235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65882"/>
                    <a:invGamma/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9222" name="未知"/>
            <p:cNvSpPr/>
            <p:nvPr/>
          </p:nvSpPr>
          <p:spPr>
            <a:xfrm>
              <a:off x="30" y="717"/>
              <a:ext cx="2882" cy="5182"/>
            </a:xfrm>
            <a:custGeom>
              <a:avLst/>
              <a:gdLst/>
              <a:ahLst/>
              <a:cxnLst/>
              <a:pathLst>
                <a:path w="586" h="1053">
                  <a:moveTo>
                    <a:pt x="551" y="154"/>
                  </a:moveTo>
                  <a:cubicBezTo>
                    <a:pt x="586" y="154"/>
                    <a:pt x="586" y="154"/>
                    <a:pt x="586" y="154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401" y="154"/>
                    <a:pt x="401" y="154"/>
                    <a:pt x="401" y="154"/>
                  </a:cubicBezTo>
                  <a:cubicBezTo>
                    <a:pt x="438" y="154"/>
                    <a:pt x="438" y="154"/>
                    <a:pt x="438" y="154"/>
                  </a:cubicBezTo>
                  <a:cubicBezTo>
                    <a:pt x="439" y="197"/>
                    <a:pt x="440" y="370"/>
                    <a:pt x="438" y="424"/>
                  </a:cubicBezTo>
                  <a:cubicBezTo>
                    <a:pt x="437" y="487"/>
                    <a:pt x="438" y="526"/>
                    <a:pt x="421" y="556"/>
                  </a:cubicBezTo>
                  <a:cubicBezTo>
                    <a:pt x="406" y="584"/>
                    <a:pt x="60" y="984"/>
                    <a:pt x="0" y="1053"/>
                  </a:cubicBezTo>
                  <a:cubicBezTo>
                    <a:pt x="358" y="1053"/>
                    <a:pt x="358" y="1053"/>
                    <a:pt x="358" y="1053"/>
                  </a:cubicBezTo>
                  <a:cubicBezTo>
                    <a:pt x="388" y="978"/>
                    <a:pt x="535" y="597"/>
                    <a:pt x="544" y="556"/>
                  </a:cubicBezTo>
                  <a:cubicBezTo>
                    <a:pt x="551" y="521"/>
                    <a:pt x="551" y="454"/>
                    <a:pt x="551" y="454"/>
                  </a:cubicBezTo>
                  <a:lnTo>
                    <a:pt x="551" y="154"/>
                  </a:lnTo>
                  <a:close/>
                </a:path>
              </a:pathLst>
            </a:custGeom>
            <a:gradFill rotWithShape="0">
              <a:gsLst>
                <a:gs pos="0">
                  <a:srgbClr val="DDDDDD">
                    <a:alpha val="100000"/>
                  </a:srgbClr>
                </a:gs>
                <a:gs pos="50000">
                  <a:srgbClr val="F8F8F8">
                    <a:alpha val="100000"/>
                  </a:srgbClr>
                </a:gs>
                <a:gs pos="100000">
                  <a:srgbClr val="DDDDDD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23" name="未知"/>
            <p:cNvSpPr/>
            <p:nvPr/>
          </p:nvSpPr>
          <p:spPr>
            <a:xfrm>
              <a:off x="2477" y="723"/>
              <a:ext cx="517" cy="787"/>
            </a:xfrm>
            <a:custGeom>
              <a:avLst/>
              <a:gdLst/>
              <a:ahLst/>
              <a:cxnLst/>
              <a:pathLst>
                <a:path w="207" h="315">
                  <a:moveTo>
                    <a:pt x="34" y="28"/>
                  </a:moveTo>
                  <a:lnTo>
                    <a:pt x="0" y="0"/>
                  </a:lnTo>
                  <a:lnTo>
                    <a:pt x="181" y="304"/>
                  </a:lnTo>
                  <a:lnTo>
                    <a:pt x="207" y="315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6666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9224" name="未知"/>
            <p:cNvSpPr/>
            <p:nvPr/>
          </p:nvSpPr>
          <p:spPr>
            <a:xfrm>
              <a:off x="2959" y="0"/>
              <a:ext cx="183" cy="30"/>
            </a:xfrm>
            <a:custGeom>
              <a:avLst/>
              <a:gdLst/>
              <a:ahLst/>
              <a:cxnLst/>
              <a:pathLst>
                <a:path w="73" h="12">
                  <a:moveTo>
                    <a:pt x="0" y="0"/>
                  </a:moveTo>
                  <a:lnTo>
                    <a:pt x="10" y="12"/>
                  </a:lnTo>
                  <a:lnTo>
                    <a:pt x="73" y="12"/>
                  </a:ln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pic>
          <p:nvPicPr>
            <p:cNvPr id="9225" name="Picture 9224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6146"/>
              <a:ext cx="1778" cy="12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226" name="Group 9225"/>
          <p:cNvGrpSpPr/>
          <p:nvPr/>
        </p:nvGrpSpPr>
        <p:grpSpPr>
          <a:xfrm>
            <a:off x="4822825" y="2060575"/>
            <a:ext cx="1895475" cy="3524250"/>
            <a:chOff x="0" y="0"/>
            <a:chExt cx="2984" cy="5549"/>
          </a:xfrm>
        </p:grpSpPr>
        <p:sp>
          <p:nvSpPr>
            <p:cNvPr id="9227" name="未知"/>
            <p:cNvSpPr/>
            <p:nvPr/>
          </p:nvSpPr>
          <p:spPr>
            <a:xfrm>
              <a:off x="0" y="721"/>
              <a:ext cx="1203" cy="4692"/>
            </a:xfrm>
            <a:custGeom>
              <a:avLst/>
              <a:gdLst/>
              <a:ahLst/>
              <a:cxnLst/>
              <a:pathLst>
                <a:path w="244" h="954">
                  <a:moveTo>
                    <a:pt x="58" y="411"/>
                  </a:moveTo>
                  <a:cubicBezTo>
                    <a:pt x="51" y="376"/>
                    <a:pt x="51" y="309"/>
                    <a:pt x="51" y="309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319"/>
                    <a:pt x="41" y="319"/>
                    <a:pt x="41" y="319"/>
                  </a:cubicBezTo>
                  <a:cubicBezTo>
                    <a:pt x="41" y="319"/>
                    <a:pt x="40" y="386"/>
                    <a:pt x="48" y="421"/>
                  </a:cubicBezTo>
                  <a:cubicBezTo>
                    <a:pt x="57" y="462"/>
                    <a:pt x="213" y="878"/>
                    <a:pt x="243" y="954"/>
                  </a:cubicBezTo>
                  <a:cubicBezTo>
                    <a:pt x="244" y="952"/>
                    <a:pt x="244" y="952"/>
                    <a:pt x="244" y="952"/>
                  </a:cubicBezTo>
                  <a:cubicBezTo>
                    <a:pt x="244" y="908"/>
                    <a:pt x="244" y="908"/>
                    <a:pt x="244" y="908"/>
                  </a:cubicBezTo>
                  <a:cubicBezTo>
                    <a:pt x="214" y="832"/>
                    <a:pt x="67" y="452"/>
                    <a:pt x="58" y="411"/>
                  </a:cubicBezTo>
                  <a:close/>
                </a:path>
              </a:pathLst>
            </a:custGeom>
            <a:gradFill rotWithShape="1">
              <a:gsLst>
                <a:gs pos="0">
                  <a:srgbClr val="333333">
                    <a:alpha val="100000"/>
                  </a:srgbClr>
                </a:gs>
                <a:gs pos="100000">
                  <a:srgbClr val="4D4D4D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9228" name="未知"/>
            <p:cNvSpPr/>
            <p:nvPr/>
          </p:nvSpPr>
          <p:spPr>
            <a:xfrm>
              <a:off x="43" y="0"/>
              <a:ext cx="2903" cy="5182"/>
            </a:xfrm>
            <a:custGeom>
              <a:avLst/>
              <a:gdLst/>
              <a:ahLst/>
              <a:cxnLst/>
              <a:pathLst>
                <a:path w="590" h="1053">
                  <a:moveTo>
                    <a:pt x="169" y="556"/>
                  </a:moveTo>
                  <a:cubicBezTo>
                    <a:pt x="152" y="526"/>
                    <a:pt x="153" y="487"/>
                    <a:pt x="152" y="424"/>
                  </a:cubicBezTo>
                  <a:cubicBezTo>
                    <a:pt x="150" y="370"/>
                    <a:pt x="151" y="197"/>
                    <a:pt x="152" y="154"/>
                  </a:cubicBezTo>
                  <a:cubicBezTo>
                    <a:pt x="186" y="154"/>
                    <a:pt x="186" y="154"/>
                    <a:pt x="186" y="154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454"/>
                    <a:pt x="39" y="454"/>
                    <a:pt x="39" y="454"/>
                  </a:cubicBezTo>
                  <a:cubicBezTo>
                    <a:pt x="39" y="454"/>
                    <a:pt x="39" y="521"/>
                    <a:pt x="46" y="556"/>
                  </a:cubicBezTo>
                  <a:cubicBezTo>
                    <a:pt x="55" y="597"/>
                    <a:pt x="202" y="978"/>
                    <a:pt x="232" y="1053"/>
                  </a:cubicBezTo>
                  <a:cubicBezTo>
                    <a:pt x="590" y="1053"/>
                    <a:pt x="590" y="1053"/>
                    <a:pt x="590" y="1053"/>
                  </a:cubicBezTo>
                  <a:cubicBezTo>
                    <a:pt x="530" y="984"/>
                    <a:pt x="184" y="584"/>
                    <a:pt x="169" y="556"/>
                  </a:cubicBezTo>
                  <a:close/>
                </a:path>
              </a:pathLst>
            </a:custGeom>
            <a:gradFill rotWithShape="0">
              <a:gsLst>
                <a:gs pos="0">
                  <a:srgbClr val="DDDDDD">
                    <a:alpha val="100000"/>
                  </a:srgbClr>
                </a:gs>
                <a:gs pos="50000">
                  <a:srgbClr val="F8F8F8">
                    <a:alpha val="100000"/>
                  </a:srgbClr>
                </a:gs>
                <a:gs pos="100000">
                  <a:srgbClr val="DDDDDD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29" name="Rectangles 9228"/>
            <p:cNvSpPr/>
            <p:nvPr/>
          </p:nvSpPr>
          <p:spPr>
            <a:xfrm>
              <a:off x="1198" y="5176"/>
              <a:ext cx="1760" cy="235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65882"/>
                    <a:invGamma/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pic>
          <p:nvPicPr>
            <p:cNvPr id="9230" name="Picture 9229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206" y="5429"/>
              <a:ext cx="1778" cy="12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231" name="Group 9230"/>
          <p:cNvGrpSpPr/>
          <p:nvPr/>
        </p:nvGrpSpPr>
        <p:grpSpPr>
          <a:xfrm>
            <a:off x="3997325" y="1125538"/>
            <a:ext cx="1157288" cy="4459287"/>
            <a:chOff x="0" y="0"/>
            <a:chExt cx="1824" cy="7023"/>
          </a:xfrm>
        </p:grpSpPr>
        <p:sp>
          <p:nvSpPr>
            <p:cNvPr id="9232" name="Rectangles 9231"/>
            <p:cNvSpPr/>
            <p:nvPr/>
          </p:nvSpPr>
          <p:spPr>
            <a:xfrm>
              <a:off x="0" y="6652"/>
              <a:ext cx="1805" cy="23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75686"/>
                    <a:invGamma/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9233" name="未知"/>
            <p:cNvSpPr/>
            <p:nvPr/>
          </p:nvSpPr>
          <p:spPr>
            <a:xfrm>
              <a:off x="0" y="0"/>
              <a:ext cx="1805" cy="6662"/>
            </a:xfrm>
            <a:custGeom>
              <a:avLst/>
              <a:gdLst/>
              <a:ahLst/>
              <a:cxnLst/>
              <a:pathLst>
                <a:path w="367" h="1354">
                  <a:moveTo>
                    <a:pt x="0" y="1354"/>
                  </a:moveTo>
                  <a:cubicBezTo>
                    <a:pt x="367" y="1354"/>
                    <a:pt x="367" y="1354"/>
                    <a:pt x="367" y="1354"/>
                  </a:cubicBezTo>
                  <a:cubicBezTo>
                    <a:pt x="351" y="1293"/>
                    <a:pt x="292" y="1092"/>
                    <a:pt x="275" y="1004"/>
                  </a:cubicBezTo>
                  <a:cubicBezTo>
                    <a:pt x="256" y="902"/>
                    <a:pt x="233" y="799"/>
                    <a:pt x="239" y="694"/>
                  </a:cubicBezTo>
                  <a:cubicBezTo>
                    <a:pt x="239" y="154"/>
                    <a:pt x="239" y="154"/>
                    <a:pt x="239" y="154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91" y="154"/>
                    <a:pt x="91" y="154"/>
                    <a:pt x="91" y="154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28" y="694"/>
                    <a:pt x="128" y="694"/>
                    <a:pt x="128" y="694"/>
                  </a:cubicBezTo>
                  <a:cubicBezTo>
                    <a:pt x="133" y="799"/>
                    <a:pt x="111" y="902"/>
                    <a:pt x="92" y="1004"/>
                  </a:cubicBezTo>
                  <a:cubicBezTo>
                    <a:pt x="75" y="1092"/>
                    <a:pt x="16" y="1293"/>
                    <a:pt x="0" y="135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5000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34" name="未知"/>
            <p:cNvSpPr/>
            <p:nvPr/>
          </p:nvSpPr>
          <p:spPr>
            <a:xfrm>
              <a:off x="1175" y="757"/>
              <a:ext cx="182" cy="30"/>
            </a:xfrm>
            <a:custGeom>
              <a:avLst/>
              <a:gdLst/>
              <a:ahLst/>
              <a:cxnLst/>
              <a:pathLst>
                <a:path w="73" h="12">
                  <a:moveTo>
                    <a:pt x="73" y="0"/>
                  </a:moveTo>
                  <a:lnTo>
                    <a:pt x="63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9235" name="未知"/>
            <p:cNvSpPr/>
            <p:nvPr/>
          </p:nvSpPr>
          <p:spPr>
            <a:xfrm>
              <a:off x="1302" y="1480"/>
              <a:ext cx="523" cy="787"/>
            </a:xfrm>
            <a:custGeom>
              <a:avLst/>
              <a:gdLst/>
              <a:ahLst/>
              <a:cxnLst/>
              <a:pathLst>
                <a:path w="209" h="315">
                  <a:moveTo>
                    <a:pt x="176" y="28"/>
                  </a:moveTo>
                  <a:lnTo>
                    <a:pt x="209" y="0"/>
                  </a:lnTo>
                  <a:lnTo>
                    <a:pt x="26" y="304"/>
                  </a:lnTo>
                  <a:lnTo>
                    <a:pt x="0" y="315"/>
                  </a:lnTo>
                  <a:lnTo>
                    <a:pt x="176" y="28"/>
                  </a:lnTo>
                  <a:close/>
                </a:path>
              </a:pathLst>
            </a:custGeom>
            <a:solidFill>
              <a:srgbClr val="66666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pic>
          <p:nvPicPr>
            <p:cNvPr id="9236" name="Picture 9235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8" y="6903"/>
              <a:ext cx="1778" cy="12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237" name="Rounded Rectangle 9236" descr="0edea19193de4980ab1aab7a029a549a# #圆角矩形 202"/>
          <p:cNvSpPr/>
          <p:nvPr/>
        </p:nvSpPr>
        <p:spPr>
          <a:xfrm>
            <a:off x="1341438" y="29972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38" name="Rounded Rectangle 9237" descr="0edea19193de4980ab1aab7a029a549a# #圆角矩形 202"/>
          <p:cNvSpPr/>
          <p:nvPr/>
        </p:nvSpPr>
        <p:spPr>
          <a:xfrm>
            <a:off x="5499100" y="29972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39" name="Rounded Rectangle 9238" descr="0edea19193de4980ab1aab7a029a549a# #圆角矩形 202"/>
          <p:cNvSpPr/>
          <p:nvPr/>
        </p:nvSpPr>
        <p:spPr>
          <a:xfrm>
            <a:off x="3436938" y="566102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x-none" sz="3200" dirty="0"/>
              <a:t>iagram</a:t>
            </a:r>
            <a:endParaRPr lang="en-US" altLang="x-none" sz="3200" dirty="0"/>
          </a:p>
        </p:txBody>
      </p:sp>
      <p:cxnSp>
        <p:nvCxnSpPr>
          <p:cNvPr id="10243" name="Elbow Connector 10242" descr="36679090ecfd48109d9e347506de5540# #肘形连接符 286"/>
          <p:cNvCxnSpPr/>
          <p:nvPr/>
        </p:nvCxnSpPr>
        <p:spPr>
          <a:xfrm rot="5400000">
            <a:off x="3040063" y="1022350"/>
            <a:ext cx="350837" cy="2711450"/>
          </a:xfrm>
          <a:prstGeom prst="bentConnector3">
            <a:avLst>
              <a:gd name="adj1" fmla="val 50181"/>
            </a:avLst>
          </a:prstGeom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244" name="Elbow Connector 10243" descr="8fe72a9cf79a42c19a0c3c60af0c0783# #肘形连接符 288"/>
          <p:cNvCxnSpPr/>
          <p:nvPr/>
        </p:nvCxnSpPr>
        <p:spPr>
          <a:xfrm rot="-5400000" flipH="1">
            <a:off x="5751513" y="1025525"/>
            <a:ext cx="350837" cy="2709863"/>
          </a:xfrm>
          <a:prstGeom prst="bentConnector3">
            <a:avLst>
              <a:gd name="adj1" fmla="val 50181"/>
            </a:avLst>
          </a:prstGeom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245" name="Straight Arrow Connector 10244" descr="39b5306457a34b5a9ec5c75da11db97a# #直接连接符 292"/>
          <p:cNvCxnSpPr/>
          <p:nvPr/>
        </p:nvCxnSpPr>
        <p:spPr>
          <a:xfrm>
            <a:off x="4572000" y="2227263"/>
            <a:ext cx="0" cy="328612"/>
          </a:xfrm>
          <a:prstGeom prst="straightConnector1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cxnSp>
      <p:grpSp>
        <p:nvGrpSpPr>
          <p:cNvPr id="10246" name="Group 10245"/>
          <p:cNvGrpSpPr/>
          <p:nvPr/>
        </p:nvGrpSpPr>
        <p:grpSpPr>
          <a:xfrm>
            <a:off x="2974975" y="1557338"/>
            <a:ext cx="3197225" cy="855662"/>
            <a:chOff x="0" y="0"/>
            <a:chExt cx="5036" cy="1347"/>
          </a:xfrm>
        </p:grpSpPr>
        <p:sp>
          <p:nvSpPr>
            <p:cNvPr id="10247" name="Rounded Rectangle 10246" descr="7663854004fc423baef025da83d19568# #圆角矩形 217"/>
            <p:cNvSpPr/>
            <p:nvPr/>
          </p:nvSpPr>
          <p:spPr>
            <a:xfrm>
              <a:off x="9" y="0"/>
              <a:ext cx="5015" cy="10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0248" name="Picture 10247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055"/>
              <a:ext cx="5036" cy="29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249" name="Group 10248"/>
          <p:cNvGrpSpPr/>
          <p:nvPr/>
        </p:nvGrpSpPr>
        <p:grpSpPr>
          <a:xfrm>
            <a:off x="730250" y="2565400"/>
            <a:ext cx="2262188" cy="2928938"/>
            <a:chOff x="0" y="0"/>
            <a:chExt cx="3562" cy="4613"/>
          </a:xfrm>
        </p:grpSpPr>
        <p:sp>
          <p:nvSpPr>
            <p:cNvPr id="10250" name="Rounded Rectangle 10249" descr="f39f64dbbce443c2a8860a1da2e98c49# #圆角矩形 217"/>
            <p:cNvSpPr/>
            <p:nvPr/>
          </p:nvSpPr>
          <p:spPr>
            <a:xfrm>
              <a:off x="0" y="0"/>
              <a:ext cx="3562" cy="4230"/>
            </a:xfrm>
            <a:prstGeom prst="roundRect">
              <a:avLst>
                <a:gd name="adj" fmla="val 5991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 anchorCtr="0"/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pic>
          <p:nvPicPr>
            <p:cNvPr id="10251" name="Content Placeholder 10250" descr="nordri_02"/>
            <p:cNvPicPr>
              <a:picLocks noChangeAspect="1"/>
            </p:cNvPicPr>
            <p:nvPr>
              <p:ph idx="1"/>
            </p:nvPr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222" y="4269"/>
              <a:ext cx="3208" cy="345"/>
            </a:xfrm>
            <a:ln/>
          </p:spPr>
        </p:pic>
        <p:sp>
          <p:nvSpPr>
            <p:cNvPr id="10252" name="Rectangle 8" descr="1"/>
            <p:cNvSpPr/>
            <p:nvPr/>
          </p:nvSpPr>
          <p:spPr>
            <a:xfrm>
              <a:off x="1174" y="506"/>
              <a:ext cx="1305" cy="1305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63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253" name="Group 10252"/>
          <p:cNvGrpSpPr/>
          <p:nvPr/>
        </p:nvGrpSpPr>
        <p:grpSpPr>
          <a:xfrm>
            <a:off x="3441700" y="2565400"/>
            <a:ext cx="2262188" cy="2928938"/>
            <a:chOff x="0" y="0"/>
            <a:chExt cx="3564" cy="4613"/>
          </a:xfrm>
        </p:grpSpPr>
        <p:sp>
          <p:nvSpPr>
            <p:cNvPr id="10254" name="Rounded Rectangle 10253" descr="439a4a9cce914d35a602a58bfabf9ca8# #圆角矩形 217"/>
            <p:cNvSpPr/>
            <p:nvPr/>
          </p:nvSpPr>
          <p:spPr>
            <a:xfrm>
              <a:off x="0" y="0"/>
              <a:ext cx="3565" cy="4230"/>
            </a:xfrm>
            <a:prstGeom prst="roundRect">
              <a:avLst>
                <a:gd name="adj" fmla="val 5991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 anchorCtr="0"/>
            <a:p>
              <a:pPr algn="ctr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0255" name="Picture 10254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80" y="4269"/>
              <a:ext cx="3206" cy="3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56" name="Rectangle 10" descr="8"/>
            <p:cNvSpPr/>
            <p:nvPr/>
          </p:nvSpPr>
          <p:spPr>
            <a:xfrm>
              <a:off x="1108" y="506"/>
              <a:ext cx="1305" cy="1305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63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257" name="Group 10256"/>
          <p:cNvGrpSpPr/>
          <p:nvPr/>
        </p:nvGrpSpPr>
        <p:grpSpPr>
          <a:xfrm>
            <a:off x="6156325" y="2565400"/>
            <a:ext cx="2262188" cy="2928938"/>
            <a:chOff x="0" y="0"/>
            <a:chExt cx="3562" cy="4613"/>
          </a:xfrm>
        </p:grpSpPr>
        <p:sp>
          <p:nvSpPr>
            <p:cNvPr id="10258" name="Rounded Rectangle 10257" descr="4b76323df9ec420dafe68530d6f4dcff# #圆角矩形 217"/>
            <p:cNvSpPr/>
            <p:nvPr/>
          </p:nvSpPr>
          <p:spPr>
            <a:xfrm>
              <a:off x="0" y="0"/>
              <a:ext cx="3562" cy="4230"/>
            </a:xfrm>
            <a:prstGeom prst="roundRect">
              <a:avLst>
                <a:gd name="adj" fmla="val 5991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 anchorCtr="0"/>
            <a:p>
              <a:pPr algn="ctr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0259" name="Picture 10258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200" y="4269"/>
              <a:ext cx="3208" cy="3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60" name="Rectangle 14" descr="6"/>
            <p:cNvSpPr/>
            <p:nvPr/>
          </p:nvSpPr>
          <p:spPr>
            <a:xfrm>
              <a:off x="1134" y="506"/>
              <a:ext cx="1305" cy="1305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63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1265" descr="44a47fa6479741319edaa13614f1d521# #矩形 1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x-none" sz="3200" dirty="0"/>
              <a:t>iagram</a:t>
            </a:r>
            <a:endParaRPr lang="en-US" altLang="x-none" sz="3200" dirty="0"/>
          </a:p>
        </p:txBody>
      </p:sp>
      <p:sp>
        <p:nvSpPr>
          <p:cNvPr id="11267" name="Oval Callout 5"/>
          <p:cNvSpPr/>
          <p:nvPr/>
        </p:nvSpPr>
        <p:spPr>
          <a:xfrm>
            <a:off x="2747963" y="1711325"/>
            <a:ext cx="3606800" cy="1647825"/>
          </a:xfrm>
          <a:prstGeom prst="wedgeEllipseCallout">
            <a:avLst>
              <a:gd name="adj1" fmla="val 519"/>
              <a:gd name="adj2" fmla="val 72315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68" name="Oval Callout 6"/>
          <p:cNvSpPr/>
          <p:nvPr/>
        </p:nvSpPr>
        <p:spPr>
          <a:xfrm>
            <a:off x="1008063" y="3786188"/>
            <a:ext cx="1676400" cy="1122362"/>
          </a:xfrm>
          <a:prstGeom prst="wedgeEllipseCallout">
            <a:avLst>
              <a:gd name="adj1" fmla="val 138704"/>
              <a:gd name="adj2" fmla="val -4187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69" name="Oval Callout 18"/>
          <p:cNvSpPr/>
          <p:nvPr/>
        </p:nvSpPr>
        <p:spPr>
          <a:xfrm>
            <a:off x="6430963" y="3786188"/>
            <a:ext cx="1676400" cy="1122362"/>
          </a:xfrm>
          <a:prstGeom prst="wedgeEllipseCallout">
            <a:avLst>
              <a:gd name="adj1" fmla="val -135338"/>
              <a:gd name="adj2" fmla="val -42852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70" name="Oval Callout 19"/>
          <p:cNvSpPr/>
          <p:nvPr/>
        </p:nvSpPr>
        <p:spPr>
          <a:xfrm>
            <a:off x="4754563" y="4625975"/>
            <a:ext cx="1676400" cy="1122363"/>
          </a:xfrm>
          <a:prstGeom prst="wedgeEllipseCallout">
            <a:avLst>
              <a:gd name="adj1" fmla="val -51019"/>
              <a:gd name="adj2" fmla="val -104796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71" name="Oval Callout 20"/>
          <p:cNvSpPr/>
          <p:nvPr/>
        </p:nvSpPr>
        <p:spPr>
          <a:xfrm>
            <a:off x="2697163" y="4625975"/>
            <a:ext cx="1676400" cy="1122363"/>
          </a:xfrm>
          <a:prstGeom prst="wedgeEllipseCallout">
            <a:avLst>
              <a:gd name="adj1" fmla="val 50431"/>
              <a:gd name="adj2" fmla="val -10381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x-none" sz="3200" dirty="0"/>
              <a:t>iagram</a:t>
            </a:r>
            <a:endParaRPr lang="en-US" altLang="x-none" sz="3200" dirty="0"/>
          </a:p>
        </p:txBody>
      </p:sp>
      <p:sp>
        <p:nvSpPr>
          <p:cNvPr id="12291" name="Oval 12290"/>
          <p:cNvSpPr/>
          <p:nvPr/>
        </p:nvSpPr>
        <p:spPr>
          <a:xfrm>
            <a:off x="3684588" y="2805113"/>
            <a:ext cx="1778000" cy="1773237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to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2" name="未知"/>
          <p:cNvSpPr/>
          <p:nvPr/>
        </p:nvSpPr>
        <p:spPr>
          <a:xfrm>
            <a:off x="5035550" y="2455863"/>
            <a:ext cx="577850" cy="604837"/>
          </a:xfrm>
          <a:custGeom>
            <a:avLst/>
            <a:gdLst/>
            <a:ahLst/>
            <a:cxnLst/>
            <a:pathLst>
              <a:path w="364" h="381">
                <a:moveTo>
                  <a:pt x="149" y="258"/>
                </a:moveTo>
                <a:lnTo>
                  <a:pt x="0" y="133"/>
                </a:lnTo>
                <a:lnTo>
                  <a:pt x="182" y="66"/>
                </a:lnTo>
                <a:lnTo>
                  <a:pt x="364" y="0"/>
                </a:lnTo>
                <a:lnTo>
                  <a:pt x="330" y="192"/>
                </a:lnTo>
                <a:lnTo>
                  <a:pt x="295" y="381"/>
                </a:lnTo>
                <a:lnTo>
                  <a:pt x="149" y="258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3" name="未知"/>
          <p:cNvSpPr/>
          <p:nvPr/>
        </p:nvSpPr>
        <p:spPr>
          <a:xfrm>
            <a:off x="5586413" y="3206750"/>
            <a:ext cx="577850" cy="603250"/>
          </a:xfrm>
          <a:custGeom>
            <a:avLst/>
            <a:gdLst/>
            <a:ahLst/>
            <a:cxnLst/>
            <a:pathLst>
              <a:path w="364" h="380">
                <a:moveTo>
                  <a:pt x="33" y="191"/>
                </a:moveTo>
                <a:lnTo>
                  <a:pt x="0" y="0"/>
                </a:lnTo>
                <a:lnTo>
                  <a:pt x="182" y="66"/>
                </a:lnTo>
                <a:lnTo>
                  <a:pt x="364" y="132"/>
                </a:lnTo>
                <a:lnTo>
                  <a:pt x="215" y="257"/>
                </a:lnTo>
                <a:lnTo>
                  <a:pt x="66" y="380"/>
                </a:lnTo>
                <a:lnTo>
                  <a:pt x="33" y="191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4" name="未知"/>
          <p:cNvSpPr/>
          <p:nvPr/>
        </p:nvSpPr>
        <p:spPr>
          <a:xfrm>
            <a:off x="5354638" y="3975100"/>
            <a:ext cx="614362" cy="528638"/>
          </a:xfrm>
          <a:custGeom>
            <a:avLst/>
            <a:gdLst/>
            <a:ahLst/>
            <a:cxnLst/>
            <a:pathLst>
              <a:path w="387" h="333">
                <a:moveTo>
                  <a:pt x="96" y="168"/>
                </a:moveTo>
                <a:lnTo>
                  <a:pt x="193" y="0"/>
                </a:lnTo>
                <a:lnTo>
                  <a:pt x="290" y="168"/>
                </a:lnTo>
                <a:lnTo>
                  <a:pt x="387" y="333"/>
                </a:lnTo>
                <a:lnTo>
                  <a:pt x="193" y="333"/>
                </a:lnTo>
                <a:lnTo>
                  <a:pt x="0" y="333"/>
                </a:lnTo>
                <a:lnTo>
                  <a:pt x="96" y="168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5" name="未知"/>
          <p:cNvSpPr/>
          <p:nvPr/>
        </p:nvSpPr>
        <p:spPr>
          <a:xfrm>
            <a:off x="4648200" y="4608513"/>
            <a:ext cx="577850" cy="603250"/>
          </a:xfrm>
          <a:custGeom>
            <a:avLst/>
            <a:gdLst/>
            <a:ahLst/>
            <a:cxnLst/>
            <a:pathLst>
              <a:path w="364" h="380">
                <a:moveTo>
                  <a:pt x="182" y="66"/>
                </a:moveTo>
                <a:lnTo>
                  <a:pt x="364" y="0"/>
                </a:lnTo>
                <a:lnTo>
                  <a:pt x="331" y="191"/>
                </a:lnTo>
                <a:lnTo>
                  <a:pt x="298" y="380"/>
                </a:lnTo>
                <a:lnTo>
                  <a:pt x="149" y="257"/>
                </a:lnTo>
                <a:lnTo>
                  <a:pt x="0" y="132"/>
                </a:lnTo>
                <a:lnTo>
                  <a:pt x="182" y="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6" name="未知"/>
          <p:cNvSpPr/>
          <p:nvPr/>
        </p:nvSpPr>
        <p:spPr>
          <a:xfrm>
            <a:off x="3906838" y="4608513"/>
            <a:ext cx="576262" cy="603250"/>
          </a:xfrm>
          <a:custGeom>
            <a:avLst/>
            <a:gdLst/>
            <a:ahLst/>
            <a:cxnLst/>
            <a:pathLst>
              <a:path w="363" h="380">
                <a:moveTo>
                  <a:pt x="181" y="66"/>
                </a:moveTo>
                <a:lnTo>
                  <a:pt x="363" y="132"/>
                </a:lnTo>
                <a:lnTo>
                  <a:pt x="215" y="255"/>
                </a:lnTo>
                <a:lnTo>
                  <a:pt x="68" y="380"/>
                </a:lnTo>
                <a:lnTo>
                  <a:pt x="35" y="189"/>
                </a:lnTo>
                <a:lnTo>
                  <a:pt x="0" y="0"/>
                </a:lnTo>
                <a:lnTo>
                  <a:pt x="181" y="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7" name="未知"/>
          <p:cNvSpPr/>
          <p:nvPr/>
        </p:nvSpPr>
        <p:spPr>
          <a:xfrm>
            <a:off x="3167063" y="3967163"/>
            <a:ext cx="615950" cy="533400"/>
          </a:xfrm>
          <a:custGeom>
            <a:avLst/>
            <a:gdLst/>
            <a:ahLst/>
            <a:cxnLst/>
            <a:pathLst>
              <a:path w="388" h="336">
                <a:moveTo>
                  <a:pt x="291" y="168"/>
                </a:moveTo>
                <a:lnTo>
                  <a:pt x="388" y="336"/>
                </a:lnTo>
                <a:lnTo>
                  <a:pt x="194" y="336"/>
                </a:lnTo>
                <a:lnTo>
                  <a:pt x="0" y="336"/>
                </a:lnTo>
                <a:lnTo>
                  <a:pt x="97" y="168"/>
                </a:lnTo>
                <a:lnTo>
                  <a:pt x="194" y="0"/>
                </a:lnTo>
                <a:lnTo>
                  <a:pt x="291" y="168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8" name="未知"/>
          <p:cNvSpPr/>
          <p:nvPr/>
        </p:nvSpPr>
        <p:spPr>
          <a:xfrm>
            <a:off x="2979738" y="3198813"/>
            <a:ext cx="573087" cy="603250"/>
          </a:xfrm>
          <a:custGeom>
            <a:avLst/>
            <a:gdLst/>
            <a:ahLst/>
            <a:cxnLst/>
            <a:pathLst>
              <a:path w="361" h="380">
                <a:moveTo>
                  <a:pt x="328" y="191"/>
                </a:moveTo>
                <a:lnTo>
                  <a:pt x="295" y="380"/>
                </a:lnTo>
                <a:lnTo>
                  <a:pt x="146" y="257"/>
                </a:lnTo>
                <a:lnTo>
                  <a:pt x="0" y="132"/>
                </a:lnTo>
                <a:lnTo>
                  <a:pt x="180" y="66"/>
                </a:lnTo>
                <a:lnTo>
                  <a:pt x="361" y="0"/>
                </a:lnTo>
                <a:lnTo>
                  <a:pt x="328" y="191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9" name="未知"/>
          <p:cNvSpPr/>
          <p:nvPr/>
        </p:nvSpPr>
        <p:spPr>
          <a:xfrm>
            <a:off x="3535363" y="2452688"/>
            <a:ext cx="573087" cy="603250"/>
          </a:xfrm>
          <a:custGeom>
            <a:avLst/>
            <a:gdLst/>
            <a:ahLst/>
            <a:cxnLst/>
            <a:pathLst>
              <a:path w="361" h="380">
                <a:moveTo>
                  <a:pt x="215" y="257"/>
                </a:moveTo>
                <a:lnTo>
                  <a:pt x="66" y="380"/>
                </a:lnTo>
                <a:lnTo>
                  <a:pt x="33" y="191"/>
                </a:lnTo>
                <a:lnTo>
                  <a:pt x="0" y="0"/>
                </a:lnTo>
                <a:lnTo>
                  <a:pt x="179" y="66"/>
                </a:lnTo>
                <a:lnTo>
                  <a:pt x="361" y="132"/>
                </a:lnTo>
                <a:lnTo>
                  <a:pt x="215" y="257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300" name="未知"/>
          <p:cNvSpPr/>
          <p:nvPr/>
        </p:nvSpPr>
        <p:spPr>
          <a:xfrm>
            <a:off x="4265613" y="2078038"/>
            <a:ext cx="615950" cy="531812"/>
          </a:xfrm>
          <a:custGeom>
            <a:avLst/>
            <a:gdLst/>
            <a:ahLst/>
            <a:cxnLst/>
            <a:pathLst>
              <a:path w="388" h="335">
                <a:moveTo>
                  <a:pt x="194" y="335"/>
                </a:moveTo>
                <a:lnTo>
                  <a:pt x="0" y="335"/>
                </a:lnTo>
                <a:lnTo>
                  <a:pt x="97" y="167"/>
                </a:lnTo>
                <a:lnTo>
                  <a:pt x="194" y="0"/>
                </a:lnTo>
                <a:lnTo>
                  <a:pt x="291" y="167"/>
                </a:lnTo>
                <a:lnTo>
                  <a:pt x="388" y="335"/>
                </a:lnTo>
                <a:lnTo>
                  <a:pt x="194" y="335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301" name="Oval 12300"/>
          <p:cNvSpPr/>
          <p:nvPr/>
        </p:nvSpPr>
        <p:spPr>
          <a:xfrm>
            <a:off x="3498850" y="5300663"/>
            <a:ext cx="2119313" cy="300037"/>
          </a:xfrm>
          <a:prstGeom prst="ellipse">
            <a:avLst/>
          </a:prstGeom>
          <a:gradFill rotWithShape="0">
            <a:gsLst>
              <a:gs pos="0">
                <a:srgbClr val="333333">
                  <a:alpha val="100000"/>
                </a:srgbClr>
              </a:gs>
              <a:gs pos="100000">
                <a:srgbClr val="B2B2B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2302" name="Rounded Rectangle 12301" descr="0edea19193de4980ab1aab7a029a549a# #圆角矩形 202"/>
          <p:cNvSpPr/>
          <p:nvPr/>
        </p:nvSpPr>
        <p:spPr>
          <a:xfrm>
            <a:off x="684213" y="307022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03" name="Rounded Rectangle 12302" descr="0edea19193de4980ab1aab7a029a549a# #圆角矩形 202"/>
          <p:cNvSpPr/>
          <p:nvPr/>
        </p:nvSpPr>
        <p:spPr>
          <a:xfrm>
            <a:off x="6300788" y="307022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04" name="Rounded Rectangle 12303" descr="0edea19193de4980ab1aab7a029a549a# #圆角矩形 202"/>
          <p:cNvSpPr/>
          <p:nvPr/>
        </p:nvSpPr>
        <p:spPr>
          <a:xfrm>
            <a:off x="828675" y="4221163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05" name="Rounded Rectangle 12304" descr="0edea19193de4980ab1aab7a029a549a# #圆角矩形 202"/>
          <p:cNvSpPr/>
          <p:nvPr/>
        </p:nvSpPr>
        <p:spPr>
          <a:xfrm>
            <a:off x="6156325" y="4221163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06" name="Rounded Rectangle 12305" descr="0edea19193de4980ab1aab7a029a549a# #圆角矩形 202"/>
          <p:cNvSpPr/>
          <p:nvPr/>
        </p:nvSpPr>
        <p:spPr>
          <a:xfrm>
            <a:off x="1189038" y="206057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07" name="Rounded Rectangle 12306" descr="0edea19193de4980ab1aab7a029a549a# #圆角矩形 202"/>
          <p:cNvSpPr/>
          <p:nvPr/>
        </p:nvSpPr>
        <p:spPr>
          <a:xfrm>
            <a:off x="5724525" y="206057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08" name="Rounded Rectangle 12307" descr="0edea19193de4980ab1aab7a029a549a# #圆角矩形 202"/>
          <p:cNvSpPr/>
          <p:nvPr/>
        </p:nvSpPr>
        <p:spPr>
          <a:xfrm>
            <a:off x="5508625" y="5084763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09" name="Rounded Rectangle 12308" descr="0edea19193de4980ab1aab7a029a549a# #圆角矩形 202"/>
          <p:cNvSpPr/>
          <p:nvPr/>
        </p:nvSpPr>
        <p:spPr>
          <a:xfrm>
            <a:off x="1476375" y="5084763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10" name="Rounded Rectangle 12309" descr="0edea19193de4980ab1aab7a029a549a# #圆角矩形 202"/>
          <p:cNvSpPr/>
          <p:nvPr/>
        </p:nvSpPr>
        <p:spPr>
          <a:xfrm>
            <a:off x="3436938" y="1341438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9E2"/>
      </a:accent5>
      <a:accent6>
        <a:srgbClr val="2D89E5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9E2"/>
        </a:accent5>
        <a:accent6>
          <a:srgbClr val="2D89E5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WPS Presentation</Application>
  <PresentationFormat/>
  <Paragraphs>179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Arial</vt:lpstr>
      <vt:lpstr>SimSun</vt:lpstr>
      <vt:lpstr>Wingdings</vt:lpstr>
      <vt:lpstr>Arial Black</vt:lpstr>
      <vt:lpstr>Microsoft YaHei</vt:lpstr>
      <vt:lpstr>MS PGothic</vt:lpstr>
      <vt:lpstr>Calibri</vt:lpstr>
      <vt:lpstr>Segoe Light</vt:lpstr>
      <vt:lpstr>Segoe Print</vt:lpstr>
      <vt:lpstr>Arnprior</vt:lpstr>
      <vt:lpstr>华文细黑</vt:lpstr>
      <vt:lpstr>Arial Unicode MS</vt:lpstr>
      <vt:lpstr>MS UI Gothic</vt:lpstr>
      <vt:lpstr>黑体</vt:lpstr>
      <vt:lpstr>Verdana</vt:lpstr>
      <vt:lpstr>Hiragino Sans GB W6</vt:lpstr>
      <vt:lpstr>Latha</vt:lpstr>
      <vt:lpstr>华文彩云</vt:lpstr>
      <vt:lpstr>华文新魏</vt:lpstr>
      <vt:lpstr>Times New Roman</vt:lpstr>
      <vt:lpstr>隶书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</cp:revision>
  <dcterms:created xsi:type="dcterms:W3CDTF">2011-09-23T15:07:58Z</dcterms:created>
  <dcterms:modified xsi:type="dcterms:W3CDTF">2022-04-13T03:46:02Z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1033-11.2.0.11074</vt:lpwstr>
  </property>
  <property fmtid="{D5CDD505-2E9C-101B-9397-08002B2CF9AE}" pid="3" name="ICV">
    <vt:lpwstr>FA28D2BFC6F7499297F7C9990B970208</vt:lpwstr>
  </property>
</Properties>
</file>