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2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53971-FC70-48FB-8ADF-0A5012DE9F9F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148CF-E678-44C2-BE75-70EF105F9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4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389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76C0-7D1E-4347-9170-CD78E07EEBDB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Physics at Work 2020 - Overview — Department of Physics">
            <a:extLst>
              <a:ext uri="{FF2B5EF4-FFF2-40B4-BE49-F238E27FC236}">
                <a16:creationId xmlns:a16="http://schemas.microsoft.com/office/drawing/2014/main" id="{8C513DF9-603B-4255-BC0F-A03848A0218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3" b="53454"/>
          <a:stretch/>
        </p:blipFill>
        <p:spPr bwMode="auto">
          <a:xfrm>
            <a:off x="9626446" y="52906"/>
            <a:ext cx="249129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A10710-B824-4CA7-8B1A-345E4F4637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70770" y="5499877"/>
            <a:ext cx="2746972" cy="7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8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B200-E00E-4793-99B4-9D533A70A553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25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A480-7008-4E07-BECC-B7676ED4D8CF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63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91440" indent="-91440"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3374-1CF5-427D-922B-09BFB2E7CA63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42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BD24-BA00-4332-8753-8756F62D13A0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4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BBC8-7F7D-404C-A54B-E5C681314607}" type="datetime1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21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652A-CD4B-4F4A-972F-CE5C0A8BB2CC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95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6786-5323-4212-8BB5-1162DFEAAEC1}" type="datetime1">
              <a:rPr lang="en-GB" smtClean="0"/>
              <a:t>06/05/2021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04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96F3-9690-4631-A8C2-F552CF39F67F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Simulating Liqyuid Crystals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0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4355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998128"/>
            <a:ext cx="3200400" cy="130707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58BEE1-24AC-45AA-AE5A-25B089A27E97}" type="datetime1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Simulating Liqyuid Crystals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972045-4195-489E-A5E2-E1EC080EBE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600" y="5521325"/>
            <a:ext cx="6483350" cy="693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90AD96-E486-40A5-9D5C-6457228BBB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45012" y="6119566"/>
            <a:ext cx="2746972" cy="7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7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5E11-F20C-4FEE-B7DC-6F719DAE8EE0}" type="datetime1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54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3631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C16CBC-EC57-4A6A-B62E-2D37BA0B7BD3}" type="datetime1">
              <a:rPr lang="en-GB" smtClean="0"/>
              <a:t>06/05/2021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Simulating Liqyuid Crystals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645ECC-7A7A-4729-8128-50B722794741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DDBB4BA-49A0-4DB6-AA38-25BDA0E781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370770" y="5499877"/>
            <a:ext cx="2746972" cy="738434"/>
          </a:xfrm>
          <a:prstGeom prst="rect">
            <a:avLst/>
          </a:prstGeom>
        </p:spPr>
      </p:pic>
      <p:pic>
        <p:nvPicPr>
          <p:cNvPr id="1026" name="Picture 2" descr="Physics at Work 2020 - Overview — Department of Physics">
            <a:extLst>
              <a:ext uri="{FF2B5EF4-FFF2-40B4-BE49-F238E27FC236}">
                <a16:creationId xmlns:a16="http://schemas.microsoft.com/office/drawing/2014/main" id="{0D04C11A-3388-4331-8B3D-AC80A61001E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3" b="53454"/>
          <a:stretch/>
        </p:blipFill>
        <p:spPr bwMode="auto">
          <a:xfrm>
            <a:off x="9626446" y="52906"/>
            <a:ext cx="249129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27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178C-40A9-461C-84D3-5F632F808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Simulating Liquid Crystals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FC215-E74E-49AE-A4F3-1A6C1F03A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Kit Gallagher </a:t>
            </a:r>
          </a:p>
          <a:p>
            <a:r>
              <a:rPr lang="en-GB" sz="2000" i="1" dirty="0"/>
              <a:t>Supervisors: Prof Erika Eiser, Mr Jiaming Yu</a:t>
            </a:r>
          </a:p>
        </p:txBody>
      </p:sp>
    </p:spTree>
    <p:extLst>
      <p:ext uri="{BB962C8B-B14F-4D97-AF65-F5344CB8AC3E}">
        <p14:creationId xmlns:p14="http://schemas.microsoft.com/office/powerpoint/2010/main" val="147091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Conclusions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i="1" dirty="0"/>
              <a:t>Primary Findings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i="1" dirty="0"/>
              <a:t>Further Work</a:t>
            </a:r>
            <a:endParaRPr lang="en-GB" sz="2600" dirty="0"/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9C2D9-963B-4A7D-B350-213AC175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EB2B-3FCE-4F7C-945F-B528C12B6B66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1B150-3135-4FDE-9CE6-C3447A40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B5539-7981-43FC-A4B3-45CFD7FC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60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ED90-FB80-42B2-B1B3-6B1B614B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3DBD8-7BF5-4F3F-B759-1CCB51E3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baseline="3000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1 </a:t>
            </a: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T. Kato, Y. Hirai, S. </a:t>
            </a:r>
            <a:r>
              <a:rPr lang="en-GB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Nakaso</a:t>
            </a: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and M. Moriyama, Liquid-Crystalline Physical Gels, Chem. Soc. Rev. 36, 1857 (2007).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110CB-4FC8-455C-A409-7376F083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3374-1CF5-427D-922B-09BFB2E7CA63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2662-75BF-49DB-A5BA-E48A6A08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CAC3D-4F68-4DD3-97E3-51A43FBC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4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Liquid Crystals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Entropically Driven Phase Transitions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i="1" dirty="0"/>
              <a:t>Order Parameter &amp; Onsager Theory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DNA as a Liquid Crystal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6F747-82E0-48E9-AE5F-22388FEE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90DC-47B9-41A9-96F2-2DBE8A288DF7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7CA7E-E2B9-48B7-B002-73ECBB3E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1AF3D-6814-45FB-B96B-6CF4D0AF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2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280DBA-BB19-40F8-B1BC-2136981A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770" y="5499877"/>
            <a:ext cx="2746972" cy="7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1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AEE8-7001-4EF7-BB82-1434C3DA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Liquid Crystals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B10D7-A625-404C-A522-AE2978E10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5406500"/>
            <a:ext cx="3200400" cy="898703"/>
          </a:xfrm>
        </p:spPr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[1] T. Kato, Y. Hirai, S.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Nakaso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 M. Moriyama, Liquid-Crystalline Physical Gels, Chem. Soc. Rev. 36, 1857 (2007).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F8A89-0A6E-4834-9DAA-118F95F8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F253374-1CF5-427D-922B-09BFB2E7CA63}" type="datetime1">
              <a:rPr lang="en-GB" smtClean="0"/>
              <a:pPr algn="r">
                <a:spcAft>
                  <a:spcPts val="600"/>
                </a:spcAft>
              </a:pPr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A3A3C-D323-4A06-B9E7-B212C38F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/>
              <a:t>Simulating Liqyuid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4B2D3-7D8F-43E8-A8C0-BED53AB3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645ECC-7A7A-4729-8128-50B722794741}" type="slidenum">
              <a:rPr lang="en-GB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GB">
              <a:solidFill>
                <a:schemeClr val="tx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8B839E2-B265-48CA-AD88-7FAB29520A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535" y="5211056"/>
            <a:ext cx="7335175" cy="1128158"/>
          </a:xfrm>
        </p:spPr>
        <p:txBody>
          <a:bodyPr>
            <a:normAutofit fontScale="92500" lnSpcReduction="10000"/>
          </a:bodyPr>
          <a:lstStyle/>
          <a:p>
            <a:r>
              <a:rPr lang="en-GB" i="1" dirty="0"/>
              <a:t>Figure 1: Representation of the three liquid crystal phase classes, reproduced from Kato et al. [1] with permission. Note the distinct layers in the smectic and columnar phases, and the different class of molecule in the columnar phase.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D7F136-F76A-49C8-A47E-2348B024E5D4}"/>
              </a:ext>
            </a:extLst>
          </p:cNvPr>
          <p:cNvGrpSpPr/>
          <p:nvPr/>
        </p:nvGrpSpPr>
        <p:grpSpPr>
          <a:xfrm>
            <a:off x="5157386" y="576603"/>
            <a:ext cx="6055097" cy="4479536"/>
            <a:chOff x="5157386" y="576603"/>
            <a:chExt cx="6055097" cy="44795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BF595E-5845-487A-8251-5AF96FD95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386" y="576603"/>
              <a:ext cx="6055097" cy="447953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B78825-6332-4798-BFF4-7E7DDFCF6FD8}"/>
                </a:ext>
              </a:extLst>
            </p:cNvPr>
            <p:cNvSpPr/>
            <p:nvPr/>
          </p:nvSpPr>
          <p:spPr>
            <a:xfrm>
              <a:off x="6459346" y="1494995"/>
              <a:ext cx="719091" cy="25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A656C0-04BD-407A-9B22-30C6F753F10C}"/>
                </a:ext>
              </a:extLst>
            </p:cNvPr>
            <p:cNvSpPr/>
            <p:nvPr/>
          </p:nvSpPr>
          <p:spPr>
            <a:xfrm>
              <a:off x="6405609" y="937035"/>
              <a:ext cx="719091" cy="25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0BA400-55BE-41F6-AD84-7A24FDB527B3}"/>
                </a:ext>
              </a:extLst>
            </p:cNvPr>
            <p:cNvSpPr/>
            <p:nvPr/>
          </p:nvSpPr>
          <p:spPr>
            <a:xfrm>
              <a:off x="9089253" y="1488117"/>
              <a:ext cx="719091" cy="25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41D5B6-AD4F-4B84-9837-81E13C406220}"/>
                </a:ext>
              </a:extLst>
            </p:cNvPr>
            <p:cNvSpPr/>
            <p:nvPr/>
          </p:nvSpPr>
          <p:spPr>
            <a:xfrm>
              <a:off x="9089253" y="937034"/>
              <a:ext cx="719091" cy="25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7218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56DC-77D0-4C7E-9998-81D8A5E2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Transitions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079F86-81B7-4A0F-99FD-881B4449F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/>
              <a:t> Lyotropic</a:t>
            </a:r>
            <a:r>
              <a:rPr lang="en-GB" sz="3200" dirty="0"/>
              <a:t> – Induced by changes in concentration</a:t>
            </a:r>
          </a:p>
          <a:p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 </a:t>
            </a:r>
            <a:r>
              <a:rPr lang="en-GB" sz="3200" b="1" dirty="0"/>
              <a:t>Entropically Driven </a:t>
            </a:r>
            <a:r>
              <a:rPr lang="en-GB" sz="3200" dirty="0"/>
              <a:t>– Occurring in the absence of attractive intermolecular forces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922A2-AF72-4771-BFB9-2C288953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BEE1-24AC-45AA-AE5A-25B089A27E97}" type="datetime1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D3AD-BE91-4885-AB7E-3E30D342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1B88B-FDE6-4691-BA90-A614DE88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5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B67A-DA6F-4946-8E54-684D8B5F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Parameter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490A2-70BA-47A2-9EBF-5B93C3CDA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701143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</a:t>
                </a:r>
                <a:r>
                  <a:rPr lang="en-GB" b="1" dirty="0"/>
                  <a:t>Nematic Order Parameter</a:t>
                </a: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</a:t>
                </a:r>
                <a:r>
                  <a:rPr lang="en-GB" b="1" dirty="0"/>
                  <a:t>Smectic Order Parameter</a:t>
                </a: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acc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i="1" dirty="0"/>
                  <a:t> Both range from 1 (perfectly ordered) to 0 (no order)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490A2-70BA-47A2-9EBF-5B93C3CDA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701143" cy="4023360"/>
              </a:xfrm>
              <a:blipFill>
                <a:blip r:embed="rId2"/>
                <a:stretch>
                  <a:fillRect l="-1880" b="-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D117-7EDE-4B78-B756-92D3AB93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3374-1CF5-427D-922B-09BFB2E7CA63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26E9-E106-456F-81BF-FC0C56C3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3A50-B463-4E62-8239-9A0E243F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3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65AD-5E36-4446-AA4B-FDDD7A4B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DNA as a Liquid Crystal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ED2D2-B4AD-44C1-933A-E3F1DC280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04A2-F3EB-4815-B3B9-70195616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3374-1CF5-427D-922B-09BFB2E7CA63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9E69C-9F06-416F-8313-D692723F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C618F-D456-4CE5-9040-4B32DEAC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18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LAMMPS 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Nunchuck Molecules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CC48B-1CCE-412F-A1D4-0991F38F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20CA-7F93-46E4-BD55-7C05EDF0D99C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FF9EB-6A54-4C2A-B9B2-AE903E9D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44EE6-121B-41BE-A574-497B1572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4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Rigid Rod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Rigid Rod Simulations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Nematic Transition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Smectic Transition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C29A1-3F1F-4672-BD61-9D8F6A79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C242-668A-4C09-B0F2-37AF4FC7BCE8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70617-410A-4AB2-8AD5-DDE0CED9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BB13C-55C4-4CAF-96F7-29F3B0A4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2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Nunchuck 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Nunchuck Simulations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Fixed Rigidity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Fixed Angle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Dynamic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3FD9E-0468-4D84-B8AB-62CFA796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5007-BF49-4C86-8F7D-090310C8A7F3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657EC-EC9C-4C75-A24A-09DBF357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6638D-F0BD-468E-97B8-12C8EF9A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1429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325</TotalTime>
  <Words>354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Retrospect</vt:lpstr>
      <vt:lpstr>Simulating Liquid Crystals</vt:lpstr>
      <vt:lpstr>Introduction</vt:lpstr>
      <vt:lpstr>Liquid Crystals</vt:lpstr>
      <vt:lpstr>Phase Transitions</vt:lpstr>
      <vt:lpstr>Order Parameter</vt:lpstr>
      <vt:lpstr>DNA as a Liquid Crystal</vt:lpstr>
      <vt:lpstr>Methods</vt:lpstr>
      <vt:lpstr>Rigid Rod Simulations</vt:lpstr>
      <vt:lpstr>Nunchuck Simulations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Liquid Crystals</dc:title>
  <dc:creator>Kit Gallagher</dc:creator>
  <cp:lastModifiedBy>Kit Gallagher</cp:lastModifiedBy>
  <cp:revision>19</cp:revision>
  <dcterms:created xsi:type="dcterms:W3CDTF">2021-05-06T09:26:56Z</dcterms:created>
  <dcterms:modified xsi:type="dcterms:W3CDTF">2021-05-06T14:53:23Z</dcterms:modified>
</cp:coreProperties>
</file>