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389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C0-7D1E-4347-9170-CD78E07EEBDB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B200-E00E-4793-99B4-9D533A70A55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A480-7008-4E07-BECC-B7676ED4D8CF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D24-BA00-4332-8753-8756F62D13A0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BBC8-7F7D-404C-A54B-E5C681314607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652A-CD4B-4F4A-972F-CE5C0A8BB2CC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6786-5323-4212-8BB5-1162DFEAAEC1}" type="datetime1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96F3-9690-4631-A8C2-F552CF39F67F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58BEE1-24AC-45AA-AE5A-25B089A27E97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5E11-F20C-4FEE-B7DC-6F719DAE8EE0}" type="datetime1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C16CBC-EC57-4A6A-B62E-2D37BA0B7BD3}" type="datetime1">
              <a:rPr lang="en-GB" smtClean="0"/>
              <a:t>06/05/2021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Liqyuid Crystals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Kit Gallagher </a:t>
            </a:r>
          </a:p>
          <a:p>
            <a:r>
              <a:rPr lang="en-GB" sz="2000" i="1" dirty="0"/>
              <a:t>Supervisors: Prof Erika Eiser, Mr Jiaming Yu</a:t>
            </a:r>
          </a:p>
        </p:txBody>
      </p:sp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(and their applications)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Entropically Driven Phase Transitions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i="1" dirty="0"/>
              <a:t>Order Parameter &amp; Onsager Theory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90DC-47B9-41A9-96F2-2DBE8A288DF7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80DBA-BB19-40F8-B1BC-2136981A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 Crystals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8F7F-5B42-4339-AD8C-F266D21C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3374-1CF5-427D-922B-09BFB2E7CA63}" type="datetime1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B2D3-7D8F-43E8-A8C0-BED53AB3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LAMMPS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20CA-7F93-46E4-BD55-7C05EDF0D99C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C242-668A-4C09-B0F2-37AF4FC7BCE8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5007-BF49-4C86-8F7D-090310C8A7F3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EB2B-3FCE-4F7C-945F-B528C12B6B66}" type="datetime1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Liqyuid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158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Simulating Liquid Crystals</vt:lpstr>
      <vt:lpstr>Introduction</vt:lpstr>
      <vt:lpstr>Liquid Crystals</vt:lpstr>
      <vt:lpstr>Methods</vt:lpstr>
      <vt:lpstr>Rigid Rod Simulations</vt:lpstr>
      <vt:lpstr>Nunchuck Simulations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10</cp:revision>
  <dcterms:created xsi:type="dcterms:W3CDTF">2021-05-06T09:26:56Z</dcterms:created>
  <dcterms:modified xsi:type="dcterms:W3CDTF">2021-05-06T13:38:09Z</dcterms:modified>
</cp:coreProperties>
</file>