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dall Jones" userId="ff3768bd406f5140" providerId="LiveId" clId="{FA60D0BA-AA12-4F7C-B301-C1EB17149896}"/>
    <pc:docChg chg="undo custSel addSld modSld">
      <pc:chgData name="Kendall Jones" userId="ff3768bd406f5140" providerId="LiveId" clId="{FA60D0BA-AA12-4F7C-B301-C1EB17149896}" dt="2022-12-01T03:41:18.851" v="2103" actId="20577"/>
      <pc:docMkLst>
        <pc:docMk/>
      </pc:docMkLst>
      <pc:sldChg chg="addSp delSp modSp mod">
        <pc:chgData name="Kendall Jones" userId="ff3768bd406f5140" providerId="LiveId" clId="{FA60D0BA-AA12-4F7C-B301-C1EB17149896}" dt="2022-12-01T03:33:56.302" v="1059" actId="20577"/>
        <pc:sldMkLst>
          <pc:docMk/>
          <pc:sldMk cId="2954510967" sldId="260"/>
        </pc:sldMkLst>
        <pc:spChg chg="mod">
          <ac:chgData name="Kendall Jones" userId="ff3768bd406f5140" providerId="LiveId" clId="{FA60D0BA-AA12-4F7C-B301-C1EB17149896}" dt="2022-12-01T03:33:56.302" v="1059" actId="20577"/>
          <ac:spMkLst>
            <pc:docMk/>
            <pc:sldMk cId="2954510967" sldId="260"/>
            <ac:spMk id="3" creationId="{1794F03C-A050-6A6F-7AD5-82C89EAE3248}"/>
          </ac:spMkLst>
        </pc:spChg>
        <pc:picChg chg="add del mod">
          <ac:chgData name="Kendall Jones" userId="ff3768bd406f5140" providerId="LiveId" clId="{FA60D0BA-AA12-4F7C-B301-C1EB17149896}" dt="2022-12-01T03:33:25.130" v="934" actId="1076"/>
          <ac:picMkLst>
            <pc:docMk/>
            <pc:sldMk cId="2954510967" sldId="260"/>
            <ac:picMk id="5" creationId="{E44F5E20-D204-755C-824B-E1A0345C5B00}"/>
          </ac:picMkLst>
        </pc:picChg>
      </pc:sldChg>
      <pc:sldChg chg="modSp new mod">
        <pc:chgData name="Kendall Jones" userId="ff3768bd406f5140" providerId="LiveId" clId="{FA60D0BA-AA12-4F7C-B301-C1EB17149896}" dt="2022-12-01T03:41:18.851" v="2103" actId="20577"/>
        <pc:sldMkLst>
          <pc:docMk/>
          <pc:sldMk cId="3725406401" sldId="262"/>
        </pc:sldMkLst>
        <pc:spChg chg="mod">
          <ac:chgData name="Kendall Jones" userId="ff3768bd406f5140" providerId="LiveId" clId="{FA60D0BA-AA12-4F7C-B301-C1EB17149896}" dt="2022-12-01T03:35:04.030" v="1090" actId="20577"/>
          <ac:spMkLst>
            <pc:docMk/>
            <pc:sldMk cId="3725406401" sldId="262"/>
            <ac:spMk id="2" creationId="{6ADDC496-9DCC-E6AE-CB8F-DD23D5C0A5D4}"/>
          </ac:spMkLst>
        </pc:spChg>
        <pc:spChg chg="mod">
          <ac:chgData name="Kendall Jones" userId="ff3768bd406f5140" providerId="LiveId" clId="{FA60D0BA-AA12-4F7C-B301-C1EB17149896}" dt="2022-12-01T03:41:18.851" v="2103" actId="20577"/>
          <ac:spMkLst>
            <pc:docMk/>
            <pc:sldMk cId="3725406401" sldId="262"/>
            <ac:spMk id="3" creationId="{E5023896-F17B-0063-B3AF-006CC23ACE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A398-1D8F-400F-B7CA-D1BF1DD0F0B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14849AF-DF7A-436A-835E-55969FC77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A398-1D8F-400F-B7CA-D1BF1DD0F0B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49AF-DF7A-436A-835E-55969FC77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A398-1D8F-400F-B7CA-D1BF1DD0F0B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49AF-DF7A-436A-835E-55969FC77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0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A398-1D8F-400F-B7CA-D1BF1DD0F0B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49AF-DF7A-436A-835E-55969FC77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3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7A7A398-1D8F-400F-B7CA-D1BF1DD0F0B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14849AF-DF7A-436A-835E-55969FC77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5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A398-1D8F-400F-B7CA-D1BF1DD0F0B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49AF-DF7A-436A-835E-55969FC77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8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A398-1D8F-400F-B7CA-D1BF1DD0F0B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49AF-DF7A-436A-835E-55969FC77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6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A398-1D8F-400F-B7CA-D1BF1DD0F0B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49AF-DF7A-436A-835E-55969FC77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A398-1D8F-400F-B7CA-D1BF1DD0F0B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49AF-DF7A-436A-835E-55969FC77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A398-1D8F-400F-B7CA-D1BF1DD0F0B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49AF-DF7A-436A-835E-55969FC77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4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7A398-1D8F-400F-B7CA-D1BF1DD0F0B5}" type="datetimeFigureOut">
              <a:rPr lang="en-US" smtClean="0"/>
              <a:t>11/29/2022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49AF-DF7A-436A-835E-55969FC77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7A7A398-1D8F-400F-B7CA-D1BF1DD0F0B5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14849AF-DF7A-436A-835E-55969FC77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1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432A-4D2E-4CF3-EE07-6BD0FFA47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44F32-E93A-FCCD-E301-0495D1951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4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D814-B177-B345-DF9F-3531A264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6473-D36C-2EF5-BA7C-0F9F2436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Weekday and weekend prices are underpriced based on the natural features and infrastructure our guest experience provides. </a:t>
            </a:r>
          </a:p>
          <a:p>
            <a:pPr lvl="1"/>
            <a:r>
              <a:rPr lang="en-US" dirty="0"/>
              <a:t>We need to find out what features most greatly affect ticket price</a:t>
            </a:r>
          </a:p>
          <a:p>
            <a:pPr lvl="1"/>
            <a:r>
              <a:rPr lang="en-US" dirty="0"/>
              <a:t>We want to know how much of a ticket price increase would the market support based on our features and infrastructure. </a:t>
            </a:r>
          </a:p>
          <a:p>
            <a:r>
              <a:rPr lang="en-US" dirty="0"/>
              <a:t>We need to offset the increase in operational cost from the new chair lift investment.</a:t>
            </a:r>
          </a:p>
          <a:p>
            <a:pPr lvl="1"/>
            <a:r>
              <a:rPr lang="en-US" dirty="0"/>
              <a:t>Provide Cost cutting measures</a:t>
            </a:r>
          </a:p>
          <a:p>
            <a:pPr lvl="1"/>
            <a:r>
              <a:rPr lang="en-US" dirty="0"/>
              <a:t>Provide Revenue Boosting measures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1BDE-CA71-69B9-0EB6-1B05E842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Key Findings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B4A30-904E-ED06-4463-68E4DB40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features that affect ticket price are: Vertical Drop, Snow Making acreage, total chairs, fast Quad chairs, number of runs, longest run length, trams, and skiable terrain. </a:t>
            </a:r>
          </a:p>
          <a:p>
            <a:r>
              <a:rPr lang="en-US" dirty="0"/>
              <a:t>Big Mountain among the top resorts in many of these key features. The model suggests the market would support a ticket price of $95.87. An increase of $15.87 on the current ticket price</a:t>
            </a:r>
          </a:p>
          <a:p>
            <a:r>
              <a:rPr lang="en-US" dirty="0"/>
              <a:t>To offset operational cost increase, ticket price would need to be increased by $0.88/ticket. </a:t>
            </a:r>
          </a:p>
          <a:p>
            <a:r>
              <a:rPr lang="en-US" dirty="0"/>
              <a:t>Best cost cutting measure: experiment with closing 1, 2, or 5 runs and the effect on operational cost</a:t>
            </a:r>
          </a:p>
          <a:p>
            <a:r>
              <a:rPr lang="en-US" dirty="0"/>
              <a:t>Best revenue boosting measure: Increase vertical drop by 150ft, and build new chair lift to reach it. This would support a $1.99 ticket price increase. </a:t>
            </a:r>
          </a:p>
        </p:txBody>
      </p:sp>
    </p:spTree>
    <p:extLst>
      <p:ext uri="{BB962C8B-B14F-4D97-AF65-F5344CB8AC3E}">
        <p14:creationId xmlns:p14="http://schemas.microsoft.com/office/powerpoint/2010/main" val="80363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BC2C-8E2B-ADFE-8BA6-848D583D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</a:t>
            </a:r>
            <a:r>
              <a:rPr lang="en-US" dirty="0" err="1"/>
              <a:t>ANalysis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4D3B5D-CB75-37C2-000B-C9D5D61DF7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07" y="1917537"/>
            <a:ext cx="3992776" cy="215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AF40600-E12D-9C37-3BF4-279239E90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059" y="1958307"/>
            <a:ext cx="4329071" cy="212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BA6C29-FCFB-582F-422B-D5EDCC6FF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06" y="4182276"/>
            <a:ext cx="4157603" cy="214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EA76D8-A3CC-227D-118D-31C2E694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88016"/>
            <a:ext cx="4021267" cy="21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12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BB86-6D6A-02D3-EFB1-F9FB843B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Results and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83C456-3B66-4589-DD96-7E88F6BA7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24" y="1326470"/>
            <a:ext cx="7191455" cy="37831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A53F0-11AD-BD60-43B5-75220657D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previous slide showed Big Mountain’s position for 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current slide shows our position for ticket price.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offering a premium experience, our prices are lower than would be expected, which supports a significant increase in ticket price. </a:t>
            </a:r>
          </a:p>
        </p:txBody>
      </p:sp>
    </p:spTree>
    <p:extLst>
      <p:ext uri="{BB962C8B-B14F-4D97-AF65-F5344CB8AC3E}">
        <p14:creationId xmlns:p14="http://schemas.microsoft.com/office/powerpoint/2010/main" val="12057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54E8-7F94-CE4A-754F-4256B67D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F03C-A050-6A6F-7AD5-82C89EAE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7650310" cy="4050792"/>
          </a:xfrm>
        </p:spPr>
        <p:txBody>
          <a:bodyPr/>
          <a:lstStyle/>
          <a:p>
            <a:r>
              <a:rPr lang="en-US" dirty="0"/>
              <a:t>Possible cost cutting measure: Close down 1, 2 or 5 runs. </a:t>
            </a:r>
          </a:p>
          <a:p>
            <a:pPr lvl="1"/>
            <a:r>
              <a:rPr lang="en-US" dirty="0"/>
              <a:t>While you do lose value as far as ticket price goes, that may be offset by a decrease in operational cost. Big Mountain can experiment by closing different numbers of runs. Closing 1 or 2 runs means less ticket value loss, but our model suggested that there is no difference in ticket price between closing 3, 4 or 5 runs, which may lead to a lower operational cost. </a:t>
            </a:r>
          </a:p>
          <a:p>
            <a:r>
              <a:rPr lang="en-US" dirty="0"/>
              <a:t>Possible revenue boosting measure: Increase vertical drop</a:t>
            </a:r>
          </a:p>
          <a:p>
            <a:pPr lvl="1"/>
            <a:r>
              <a:rPr lang="en-US" dirty="0"/>
              <a:t>Our model suggests that Big Mountain can increase its vertical drop by 150 and build a new chair lift to service the extra height, and that would support a ticket price increase of $1.99.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F5E20-D204-755C-824B-E1A0345C5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337" y="1868539"/>
            <a:ext cx="2749149" cy="30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1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C496-9DCC-E6AE-CB8F-DD23D5C0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3896-F17B-0063-B3AF-006CC23A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ticket price is a no-brainer. In order to offset the increase in operational cost from the new chair lift, Big Mountain only has to raise ticket prices by $0.88. </a:t>
            </a:r>
          </a:p>
          <a:p>
            <a:r>
              <a:rPr lang="en-US" dirty="0"/>
              <a:t>The model suggests that to bring the ticket price in line with the features and infrastructure that Big Mountain can offer could mean a ticket price increase of $15.87. Which could lead to an increase in revenue of almost $28 million. </a:t>
            </a:r>
          </a:p>
          <a:p>
            <a:r>
              <a:rPr lang="en-US" dirty="0"/>
              <a:t>Using incremental increases in ticket prices over the next few years could allow Big Mountain to reach a ticket price value that matches the guest experience provided without giving customers sticker shock with one big switch and would allow Big Mountain to experiment with other cost-saving measures and revenue boosting measures to implement in </a:t>
            </a:r>
            <a:r>
              <a:rPr lang="en-US"/>
              <a:t>the future.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06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1443</TotalTime>
  <Words>558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Wood Type</vt:lpstr>
      <vt:lpstr>Big Mountain Resort</vt:lpstr>
      <vt:lpstr>Problem Statement</vt:lpstr>
      <vt:lpstr>Recommendations and Key Findings </vt:lpstr>
      <vt:lpstr>Modeling Results and ANalysis</vt:lpstr>
      <vt:lpstr>Modeling Results and Analysis</vt:lpstr>
      <vt:lpstr>Modeling Results and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KC Jones</dc:creator>
  <cp:lastModifiedBy>KC Jones</cp:lastModifiedBy>
  <cp:revision>1</cp:revision>
  <dcterms:created xsi:type="dcterms:W3CDTF">2022-11-30T03:38:02Z</dcterms:created>
  <dcterms:modified xsi:type="dcterms:W3CDTF">2022-12-01T03:41:21Z</dcterms:modified>
</cp:coreProperties>
</file>