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2bf09ebc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6b2bf09ebc_2_123:notes"/>
          <p:cNvSpPr/>
          <p:nvPr>
            <p:ph idx="2" type="sldImg"/>
          </p:nvPr>
        </p:nvSpPr>
        <p:spPr>
          <a:xfrm>
            <a:off x="1153004" y="685800"/>
            <a:ext cx="455266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b2bf09ebc_2_134:notes"/>
          <p:cNvSpPr/>
          <p:nvPr>
            <p:ph idx="2" type="sldImg"/>
          </p:nvPr>
        </p:nvSpPr>
        <p:spPr>
          <a:xfrm>
            <a:off x="1153004" y="685800"/>
            <a:ext cx="455274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6b2bf09ebc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b2bf09e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b2bf09e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b2bf09eb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b2bf09eb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b2bf09e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b2bf09e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b2bf09eb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b2bf09eb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 text and bullets" type="obj">
  <p:cSld name="OBJECT">
    <p:bg>
      <p:bgPr>
        <a:solidFill>
          <a:schemeClr val="lt2">
            <a:alpha val="49019"/>
          </a:schemeClr>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58" name="Google Shape;58;p14"/>
          <p:cNvSpPr txBox="1"/>
          <p:nvPr>
            <p:ph idx="1" type="body"/>
          </p:nvPr>
        </p:nvSpPr>
        <p:spPr>
          <a:xfrm>
            <a:off x="360001" y="816915"/>
            <a:ext cx="8424009" cy="36423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500"/>
              <a:buNone/>
              <a:defRPr sz="1500">
                <a:solidFill>
                  <a:srgbClr val="0A2D50"/>
                </a:solidFill>
                <a:latin typeface="Impact"/>
                <a:ea typeface="Impact"/>
                <a:cs typeface="Impact"/>
                <a:sym typeface="Impact"/>
              </a:defRPr>
            </a:lvl1pPr>
            <a:lvl2pPr indent="-228600" lvl="1" marL="914400" algn="l">
              <a:lnSpc>
                <a:spcPct val="120000"/>
              </a:lnSpc>
              <a:spcBef>
                <a:spcPts val="0"/>
              </a:spcBef>
              <a:spcAft>
                <a:spcPts val="0"/>
              </a:spcAft>
              <a:buSzPts val="1500"/>
              <a:buNone/>
              <a:defRPr sz="1500">
                <a:latin typeface="Georgia"/>
                <a:ea typeface="Georgia"/>
                <a:cs typeface="Georgia"/>
                <a:sym typeface="Georgia"/>
              </a:defRPr>
            </a:lvl2pPr>
            <a:lvl3pPr indent="-323850" lvl="2" marL="1371600" algn="l">
              <a:lnSpc>
                <a:spcPct val="120000"/>
              </a:lnSpc>
              <a:spcBef>
                <a:spcPts val="0"/>
              </a:spcBef>
              <a:spcAft>
                <a:spcPts val="0"/>
              </a:spcAft>
              <a:buSzPts val="1500"/>
              <a:buChar char="•"/>
              <a:defRPr sz="1500">
                <a:latin typeface="Georgia"/>
                <a:ea typeface="Georgia"/>
                <a:cs typeface="Georgia"/>
                <a:sym typeface="Georgia"/>
              </a:defRPr>
            </a:lvl3pPr>
            <a:lvl4pPr indent="-323850" lvl="3" marL="1828800" algn="l">
              <a:lnSpc>
                <a:spcPct val="120000"/>
              </a:lnSpc>
              <a:spcBef>
                <a:spcPts val="0"/>
              </a:spcBef>
              <a:spcAft>
                <a:spcPts val="0"/>
              </a:spcAft>
              <a:buSzPts val="1500"/>
              <a:buChar char="•"/>
              <a:defRPr sz="1500">
                <a:latin typeface="Georgia"/>
                <a:ea typeface="Georgia"/>
                <a:cs typeface="Georgia"/>
                <a:sym typeface="Georgia"/>
              </a:defRPr>
            </a:lvl4pPr>
            <a:lvl5pPr indent="-323850" lvl="4" marL="2286000" algn="l">
              <a:lnSpc>
                <a:spcPct val="120000"/>
              </a:lnSpc>
              <a:spcBef>
                <a:spcPts val="0"/>
              </a:spcBef>
              <a:spcAft>
                <a:spcPts val="0"/>
              </a:spcAft>
              <a:buSzPts val="1500"/>
              <a:buChar char="•"/>
              <a:defRPr sz="1500">
                <a:latin typeface="Georgia"/>
                <a:ea typeface="Georgia"/>
                <a:cs typeface="Georgia"/>
                <a:sym typeface="Georgia"/>
              </a:defRPr>
            </a:lvl5pPr>
            <a:lvl6pPr indent="-311150" lvl="5" marL="2743200" algn="l">
              <a:lnSpc>
                <a:spcPct val="100000"/>
              </a:lnSpc>
              <a:spcBef>
                <a:spcPts val="300"/>
              </a:spcBef>
              <a:spcAft>
                <a:spcPts val="0"/>
              </a:spcAft>
              <a:buClr>
                <a:schemeClr val="dk1"/>
              </a:buClr>
              <a:buSzPts val="1300"/>
              <a:buChar char="•"/>
              <a:defRPr/>
            </a:lvl6pPr>
            <a:lvl7pPr indent="-311150" lvl="6" marL="3200400" algn="l">
              <a:lnSpc>
                <a:spcPct val="100000"/>
              </a:lnSpc>
              <a:spcBef>
                <a:spcPts val="300"/>
              </a:spcBef>
              <a:spcAft>
                <a:spcPts val="0"/>
              </a:spcAft>
              <a:buClr>
                <a:schemeClr val="dk1"/>
              </a:buClr>
              <a:buSzPts val="1300"/>
              <a:buChar char="•"/>
              <a:defRPr/>
            </a:lvl7pPr>
            <a:lvl8pPr indent="-311150" lvl="7" marL="3657600" algn="l">
              <a:lnSpc>
                <a:spcPct val="100000"/>
              </a:lnSpc>
              <a:spcBef>
                <a:spcPts val="300"/>
              </a:spcBef>
              <a:spcAft>
                <a:spcPts val="0"/>
              </a:spcAft>
              <a:buClr>
                <a:schemeClr val="dk1"/>
              </a:buClr>
              <a:buSzPts val="1300"/>
              <a:buChar char="•"/>
              <a:defRPr/>
            </a:lvl8pPr>
            <a:lvl9pPr indent="-311150" lvl="8" marL="4114800" algn="l">
              <a:lnSpc>
                <a:spcPct val="100000"/>
              </a:lnSpc>
              <a:spcBef>
                <a:spcPts val="300"/>
              </a:spcBef>
              <a:spcAft>
                <a:spcPts val="0"/>
              </a:spcAft>
              <a:buClr>
                <a:schemeClr val="dk1"/>
              </a:buClr>
              <a:buSzPts val="1300"/>
              <a:buChar char="•"/>
              <a:defRPr/>
            </a:lvl9pPr>
          </a:lstStyle>
          <a:p/>
        </p:txBody>
      </p:sp>
      <p:sp>
        <p:nvSpPr>
          <p:cNvPr id="59" name="Google Shape;59;p14"/>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sz="700">
                <a:latin typeface="Georgia"/>
                <a:ea typeface="Georgia"/>
                <a:cs typeface="Georgia"/>
                <a:sym typeface="Georgia"/>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60" name="Google Shape;60;p14"/>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sz="700">
                <a:latin typeface="Georgia"/>
                <a:ea typeface="Georgia"/>
                <a:cs typeface="Georgia"/>
                <a:sym typeface="Georgia"/>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61" name="Google Shape;61;p14"/>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cxnSp>
        <p:nvCxnSpPr>
          <p:cNvPr id="62" name="Google Shape;62;p14"/>
          <p:cNvCxnSpPr/>
          <p:nvPr/>
        </p:nvCxnSpPr>
        <p:spPr>
          <a:xfrm>
            <a:off x="360001" y="681915"/>
            <a:ext cx="8424009" cy="0"/>
          </a:xfrm>
          <a:prstGeom prst="straightConnector1">
            <a:avLst/>
          </a:prstGeom>
          <a:noFill/>
          <a:ln cap="flat" cmpd="sng" w="12700">
            <a:solidFill>
              <a:srgbClr val="C2B6AB"/>
            </a:solidFill>
            <a:prstDash val="solid"/>
            <a:round/>
            <a:headEnd len="sm" w="sm" type="none"/>
            <a:tailEnd len="sm" w="sm" type="none"/>
          </a:ln>
        </p:spPr>
      </p:cxnSp>
      <p:cxnSp>
        <p:nvCxnSpPr>
          <p:cNvPr id="63" name="Google Shape;63;p14"/>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page">
  <p:cSld name="End page">
    <p:bg>
      <p:bgPr>
        <a:solidFill>
          <a:srgbClr val="5A6469"/>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60001" y="2565000"/>
            <a:ext cx="8424009" cy="189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FFFFFF"/>
              </a:buClr>
              <a:buSzPts val="1200"/>
              <a:buFont typeface="Georgia"/>
              <a:buNone/>
              <a:defRPr sz="1200">
                <a:solidFill>
                  <a:srgbClr val="FFFFFF"/>
                </a:solidFill>
                <a:latin typeface="Georgia"/>
                <a:ea typeface="Georgia"/>
                <a:cs typeface="Georgia"/>
                <a:sym typeface="Georgia"/>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66" name="Google Shape;66;p15"/>
          <p:cNvSpPr txBox="1"/>
          <p:nvPr>
            <p:ph idx="1" type="subTitle"/>
          </p:nvPr>
        </p:nvSpPr>
        <p:spPr>
          <a:xfrm>
            <a:off x="360001" y="4591050"/>
            <a:ext cx="8424009" cy="270000"/>
          </a:xfrm>
          <a:prstGeom prst="rect">
            <a:avLst/>
          </a:prstGeom>
          <a:noFill/>
          <a:ln>
            <a:noFill/>
          </a:ln>
        </p:spPr>
        <p:txBody>
          <a:bodyPr anchorCtr="0" anchor="b" bIns="0" lIns="0" spcFirstLastPara="1" rIns="0" wrap="square" tIns="0">
            <a:noAutofit/>
          </a:bodyPr>
          <a:lstStyle>
            <a:lvl1pPr lvl="0" algn="l">
              <a:lnSpc>
                <a:spcPct val="120000"/>
              </a:lnSpc>
              <a:spcBef>
                <a:spcPts val="0"/>
              </a:spcBef>
              <a:spcAft>
                <a:spcPts val="0"/>
              </a:spcAft>
              <a:buSzPts val="900"/>
              <a:buNone/>
              <a:defRPr sz="900">
                <a:solidFill>
                  <a:srgbClr val="FFFFFF"/>
                </a:solidFill>
                <a:latin typeface="Georgia"/>
                <a:ea typeface="Georgia"/>
                <a:cs typeface="Georgia"/>
                <a:sym typeface="Georgia"/>
              </a:defRPr>
            </a:lvl1pPr>
            <a:lvl2pPr lvl="1" algn="ctr">
              <a:lnSpc>
                <a:spcPct val="120000"/>
              </a:lnSpc>
              <a:spcBef>
                <a:spcPts val="0"/>
              </a:spcBef>
              <a:spcAft>
                <a:spcPts val="0"/>
              </a:spcAft>
              <a:buSzPts val="1500"/>
              <a:buNone/>
              <a:defRPr>
                <a:solidFill>
                  <a:srgbClr val="888888"/>
                </a:solidFill>
              </a:defRPr>
            </a:lvl2pPr>
            <a:lvl3pPr lvl="2" algn="ctr">
              <a:lnSpc>
                <a:spcPct val="120000"/>
              </a:lnSpc>
              <a:spcBef>
                <a:spcPts val="0"/>
              </a:spcBef>
              <a:spcAft>
                <a:spcPts val="0"/>
              </a:spcAft>
              <a:buSzPts val="1500"/>
              <a:buNone/>
              <a:defRPr>
                <a:solidFill>
                  <a:srgbClr val="888888"/>
                </a:solidFill>
              </a:defRPr>
            </a:lvl3pPr>
            <a:lvl4pPr lvl="3" algn="ctr">
              <a:lnSpc>
                <a:spcPct val="120000"/>
              </a:lnSpc>
              <a:spcBef>
                <a:spcPts val="0"/>
              </a:spcBef>
              <a:spcAft>
                <a:spcPts val="0"/>
              </a:spcAft>
              <a:buSzPts val="1500"/>
              <a:buNone/>
              <a:defRPr>
                <a:solidFill>
                  <a:srgbClr val="888888"/>
                </a:solidFill>
              </a:defRPr>
            </a:lvl4pPr>
            <a:lvl5pPr lvl="4" algn="ctr">
              <a:lnSpc>
                <a:spcPct val="120000"/>
              </a:lnSpc>
              <a:spcBef>
                <a:spcPts val="0"/>
              </a:spcBef>
              <a:spcAft>
                <a:spcPts val="0"/>
              </a:spcAft>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grpSp>
        <p:nvGrpSpPr>
          <p:cNvPr id="67" name="Google Shape;67;p15"/>
          <p:cNvGrpSpPr/>
          <p:nvPr/>
        </p:nvGrpSpPr>
        <p:grpSpPr>
          <a:xfrm>
            <a:off x="7866996" y="0"/>
            <a:ext cx="1277014" cy="977266"/>
            <a:chOff x="7949775" y="1"/>
            <a:chExt cx="1194225" cy="910000"/>
          </a:xfrm>
        </p:grpSpPr>
        <p:sp>
          <p:nvSpPr>
            <p:cNvPr id="68" name="Google Shape;68;p15"/>
            <p:cNvSpPr/>
            <p:nvPr/>
          </p:nvSpPr>
          <p:spPr>
            <a:xfrm>
              <a:off x="7949775" y="1"/>
              <a:ext cx="1194225" cy="910000"/>
            </a:xfrm>
            <a:prstGeom prst="rect">
              <a:avLst/>
            </a:prstGeom>
            <a:solidFill>
              <a:schemeClr val="accent1"/>
            </a:solidFill>
            <a:ln>
              <a:noFill/>
            </a:ln>
          </p:spPr>
          <p:txBody>
            <a:bodyPr anchorCtr="0" anchor="ctr" bIns="34175" lIns="68375" spcFirstLastPara="1" rIns="68375" wrap="square" tIns="34175">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Georgia"/>
                <a:ea typeface="Georgia"/>
                <a:cs typeface="Georgia"/>
                <a:sym typeface="Georgia"/>
              </a:endParaRPr>
            </a:p>
          </p:txBody>
        </p:sp>
        <p:pic>
          <p:nvPicPr>
            <p:cNvPr id="69" name="Google Shape;69;p15"/>
            <p:cNvPicPr preferRelativeResize="0"/>
            <p:nvPr/>
          </p:nvPicPr>
          <p:blipFill rotWithShape="1">
            <a:blip r:embed="rId2">
              <a:alphaModFix/>
            </a:blip>
            <a:srcRect b="0" l="0" r="0" t="0"/>
            <a:stretch/>
          </p:blipFill>
          <p:spPr>
            <a:xfrm>
              <a:off x="7949775" y="258"/>
              <a:ext cx="1194225" cy="909486"/>
            </a:xfrm>
            <a:prstGeom prst="rect">
              <a:avLst/>
            </a:prstGeom>
            <a:noFill/>
            <a:ln>
              <a:noFill/>
            </a:ln>
          </p:spPr>
        </p:pic>
      </p:gr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 bullets">
  <p:cSld name="1_Title and Content - bullets">
    <p:bg>
      <p:bgPr>
        <a:solidFill>
          <a:schemeClr val="lt2">
            <a:alpha val="49019"/>
          </a:schemeClr>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72" name="Google Shape;72;p16"/>
          <p:cNvSpPr txBox="1"/>
          <p:nvPr>
            <p:ph idx="1" type="body"/>
          </p:nvPr>
        </p:nvSpPr>
        <p:spPr>
          <a:xfrm>
            <a:off x="360001" y="816915"/>
            <a:ext cx="8424009" cy="3642300"/>
          </a:xfrm>
          <a:prstGeom prst="rect">
            <a:avLst/>
          </a:prstGeom>
          <a:noFill/>
          <a:ln>
            <a:noFill/>
          </a:ln>
        </p:spPr>
        <p:txBody>
          <a:bodyPr anchorCtr="0" anchor="t" bIns="0" lIns="0" spcFirstLastPara="1" rIns="0" wrap="square" tIns="0">
            <a:noAutofit/>
          </a:bodyPr>
          <a:lstStyle>
            <a:lvl1pPr indent="-323850" lvl="0" marL="457200" algn="l">
              <a:lnSpc>
                <a:spcPct val="120000"/>
              </a:lnSpc>
              <a:spcBef>
                <a:spcPts val="0"/>
              </a:spcBef>
              <a:spcAft>
                <a:spcPts val="0"/>
              </a:spcAft>
              <a:buSzPts val="1500"/>
              <a:buChar char="•"/>
              <a:defRPr sz="1500">
                <a:latin typeface="Georgia"/>
                <a:ea typeface="Georgia"/>
                <a:cs typeface="Georgia"/>
                <a:sym typeface="Georgia"/>
              </a:defRPr>
            </a:lvl1pPr>
            <a:lvl2pPr indent="-323850" lvl="1" marL="914400" algn="l">
              <a:lnSpc>
                <a:spcPct val="120000"/>
              </a:lnSpc>
              <a:spcBef>
                <a:spcPts val="0"/>
              </a:spcBef>
              <a:spcAft>
                <a:spcPts val="0"/>
              </a:spcAft>
              <a:buSzPts val="1500"/>
              <a:buChar char="•"/>
              <a:defRPr sz="1500">
                <a:latin typeface="Georgia"/>
                <a:ea typeface="Georgia"/>
                <a:cs typeface="Georgia"/>
                <a:sym typeface="Georgia"/>
              </a:defRPr>
            </a:lvl2pPr>
            <a:lvl3pPr indent="-323850" lvl="2" marL="1371600" algn="l">
              <a:lnSpc>
                <a:spcPct val="120000"/>
              </a:lnSpc>
              <a:spcBef>
                <a:spcPts val="0"/>
              </a:spcBef>
              <a:spcAft>
                <a:spcPts val="0"/>
              </a:spcAft>
              <a:buSzPts val="1500"/>
              <a:buChar char="•"/>
              <a:defRPr sz="1500">
                <a:latin typeface="Georgia"/>
                <a:ea typeface="Georgia"/>
                <a:cs typeface="Georgia"/>
                <a:sym typeface="Georgia"/>
              </a:defRPr>
            </a:lvl3pPr>
            <a:lvl4pPr indent="-323850" lvl="3" marL="1828800" algn="l">
              <a:lnSpc>
                <a:spcPct val="120000"/>
              </a:lnSpc>
              <a:spcBef>
                <a:spcPts val="0"/>
              </a:spcBef>
              <a:spcAft>
                <a:spcPts val="0"/>
              </a:spcAft>
              <a:buSzPts val="1500"/>
              <a:buChar char="•"/>
              <a:defRPr sz="1500">
                <a:latin typeface="Georgia"/>
                <a:ea typeface="Georgia"/>
                <a:cs typeface="Georgia"/>
                <a:sym typeface="Georgia"/>
              </a:defRPr>
            </a:lvl4pPr>
            <a:lvl5pPr indent="-323850" lvl="4" marL="2286000" algn="l">
              <a:lnSpc>
                <a:spcPct val="120000"/>
              </a:lnSpc>
              <a:spcBef>
                <a:spcPts val="0"/>
              </a:spcBef>
              <a:spcAft>
                <a:spcPts val="0"/>
              </a:spcAft>
              <a:buSzPts val="1500"/>
              <a:buChar char="•"/>
              <a:defRPr sz="1500">
                <a:latin typeface="Georgia"/>
                <a:ea typeface="Georgia"/>
                <a:cs typeface="Georgia"/>
                <a:sym typeface="Georgia"/>
              </a:defRPr>
            </a:lvl5pPr>
            <a:lvl6pPr indent="-311150" lvl="5" marL="2743200" algn="l">
              <a:lnSpc>
                <a:spcPct val="100000"/>
              </a:lnSpc>
              <a:spcBef>
                <a:spcPts val="300"/>
              </a:spcBef>
              <a:spcAft>
                <a:spcPts val="0"/>
              </a:spcAft>
              <a:buClr>
                <a:schemeClr val="dk1"/>
              </a:buClr>
              <a:buSzPts val="1300"/>
              <a:buChar char="•"/>
              <a:defRPr/>
            </a:lvl6pPr>
            <a:lvl7pPr indent="-311150" lvl="6" marL="3200400" algn="l">
              <a:lnSpc>
                <a:spcPct val="100000"/>
              </a:lnSpc>
              <a:spcBef>
                <a:spcPts val="300"/>
              </a:spcBef>
              <a:spcAft>
                <a:spcPts val="0"/>
              </a:spcAft>
              <a:buClr>
                <a:schemeClr val="dk1"/>
              </a:buClr>
              <a:buSzPts val="1300"/>
              <a:buChar char="•"/>
              <a:defRPr/>
            </a:lvl7pPr>
            <a:lvl8pPr indent="-311150" lvl="7" marL="3657600" algn="l">
              <a:lnSpc>
                <a:spcPct val="100000"/>
              </a:lnSpc>
              <a:spcBef>
                <a:spcPts val="300"/>
              </a:spcBef>
              <a:spcAft>
                <a:spcPts val="0"/>
              </a:spcAft>
              <a:buClr>
                <a:schemeClr val="dk1"/>
              </a:buClr>
              <a:buSzPts val="1300"/>
              <a:buChar char="•"/>
              <a:defRPr/>
            </a:lvl8pPr>
            <a:lvl9pPr indent="-311150" lvl="8" marL="4114800" algn="l">
              <a:lnSpc>
                <a:spcPct val="100000"/>
              </a:lnSpc>
              <a:spcBef>
                <a:spcPts val="300"/>
              </a:spcBef>
              <a:spcAft>
                <a:spcPts val="0"/>
              </a:spcAft>
              <a:buClr>
                <a:schemeClr val="dk1"/>
              </a:buClr>
              <a:buSzPts val="1300"/>
              <a:buChar char="•"/>
              <a:defRPr/>
            </a:lvl9pPr>
          </a:lstStyle>
          <a:p/>
        </p:txBody>
      </p:sp>
      <p:sp>
        <p:nvSpPr>
          <p:cNvPr id="73" name="Google Shape;73;p16"/>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sz="700">
                <a:latin typeface="Georgia"/>
                <a:ea typeface="Georgia"/>
                <a:cs typeface="Georgia"/>
                <a:sym typeface="Georgia"/>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74" name="Google Shape;74;p16"/>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sz="700">
                <a:latin typeface="Georgia"/>
                <a:ea typeface="Georgia"/>
                <a:cs typeface="Georgia"/>
                <a:sym typeface="Georgia"/>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75" name="Google Shape;75;p16"/>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cxnSp>
        <p:nvCxnSpPr>
          <p:cNvPr id="76" name="Google Shape;76;p16"/>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K Cover slide">
  <p:cSld name="UK Cover slide">
    <p:bg>
      <p:bgPr>
        <a:solidFill>
          <a:srgbClr val="CDD7DC"/>
        </a:solidFill>
      </p:bgPr>
    </p:bg>
    <p:spTree>
      <p:nvGrpSpPr>
        <p:cNvPr id="77" name="Shape 77"/>
        <p:cNvGrpSpPr/>
        <p:nvPr/>
      </p:nvGrpSpPr>
      <p:grpSpPr>
        <a:xfrm>
          <a:off x="0" y="0"/>
          <a:ext cx="0" cy="0"/>
          <a:chOff x="0" y="0"/>
          <a:chExt cx="0" cy="0"/>
        </a:xfrm>
      </p:grpSpPr>
      <p:grpSp>
        <p:nvGrpSpPr>
          <p:cNvPr id="78" name="Google Shape;78;p17"/>
          <p:cNvGrpSpPr/>
          <p:nvPr/>
        </p:nvGrpSpPr>
        <p:grpSpPr>
          <a:xfrm>
            <a:off x="2058385" y="652344"/>
            <a:ext cx="5019513" cy="3838811"/>
            <a:chOff x="1211282" y="869792"/>
            <a:chExt cx="6721435" cy="5118415"/>
          </a:xfrm>
        </p:grpSpPr>
        <p:sp>
          <p:nvSpPr>
            <p:cNvPr id="79" name="Google Shape;79;p17"/>
            <p:cNvSpPr/>
            <p:nvPr/>
          </p:nvSpPr>
          <p:spPr>
            <a:xfrm>
              <a:off x="1211282" y="869792"/>
              <a:ext cx="6721435" cy="5118415"/>
            </a:xfrm>
            <a:prstGeom prst="rect">
              <a:avLst/>
            </a:prstGeom>
            <a:solidFill>
              <a:srgbClr val="E2231A"/>
            </a:solidFill>
            <a:ln>
              <a:noFill/>
            </a:ln>
          </p:spPr>
          <p:txBody>
            <a:bodyPr anchorCtr="0" anchor="ctr" bIns="34175" lIns="68375" spcFirstLastPara="1" rIns="68375" wrap="square" tIns="34175">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Georgia"/>
                <a:ea typeface="Georgia"/>
                <a:cs typeface="Georgia"/>
                <a:sym typeface="Georgia"/>
              </a:endParaRPr>
            </a:p>
          </p:txBody>
        </p:sp>
        <p:pic>
          <p:nvPicPr>
            <p:cNvPr id="80" name="Google Shape;80;p17"/>
            <p:cNvPicPr preferRelativeResize="0"/>
            <p:nvPr/>
          </p:nvPicPr>
          <p:blipFill rotWithShape="1">
            <a:blip r:embed="rId2">
              <a:alphaModFix/>
            </a:blip>
            <a:srcRect b="0" l="0" r="0" t="0"/>
            <a:stretch/>
          </p:blipFill>
          <p:spPr>
            <a:xfrm>
              <a:off x="2024655" y="1671090"/>
              <a:ext cx="5127602" cy="3554053"/>
            </a:xfrm>
            <a:prstGeom prst="rect">
              <a:avLst/>
            </a:prstGeom>
            <a:noFill/>
            <a:ln>
              <a:noFill/>
            </a:ln>
          </p:spPr>
        </p:pic>
      </p:grpSp>
    </p:spTree>
  </p:cSld>
  <p:clrMapOvr>
    <a:masterClrMapping/>
  </p:clrMapOvr>
  <p:transition>
    <p:fade/>
  </p:transition>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 text and bullets" type="twoObj">
  <p:cSld name="TWO_OBJECTS">
    <p:bg>
      <p:bgPr>
        <a:solidFill>
          <a:schemeClr val="lt2">
            <a:alpha val="49019"/>
          </a:schemeClr>
        </a:solidFill>
      </p:bgPr>
    </p:bg>
    <p:spTree>
      <p:nvGrpSpPr>
        <p:cNvPr id="81" name="Shape 81"/>
        <p:cNvGrpSpPr/>
        <p:nvPr/>
      </p:nvGrpSpPr>
      <p:grpSpPr>
        <a:xfrm>
          <a:off x="0" y="0"/>
          <a:ext cx="0" cy="0"/>
          <a:chOff x="0" y="0"/>
          <a:chExt cx="0" cy="0"/>
        </a:xfrm>
      </p:grpSpPr>
      <p:sp>
        <p:nvSpPr>
          <p:cNvPr id="82" name="Google Shape;82;p18"/>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83" name="Google Shape;83;p18"/>
          <p:cNvSpPr txBox="1"/>
          <p:nvPr>
            <p:ph idx="1" type="body"/>
          </p:nvPr>
        </p:nvSpPr>
        <p:spPr>
          <a:xfrm>
            <a:off x="360001" y="816541"/>
            <a:ext cx="4032004" cy="364542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500"/>
              <a:buNone/>
              <a:defRPr sz="1500">
                <a:solidFill>
                  <a:srgbClr val="0A2D50"/>
                </a:solidFill>
                <a:latin typeface="Impact"/>
                <a:ea typeface="Impact"/>
                <a:cs typeface="Impact"/>
                <a:sym typeface="Impact"/>
              </a:defRPr>
            </a:lvl1pPr>
            <a:lvl2pPr indent="-228600" lvl="1" marL="914400" algn="l">
              <a:lnSpc>
                <a:spcPct val="120000"/>
              </a:lnSpc>
              <a:spcBef>
                <a:spcPts val="0"/>
              </a:spcBef>
              <a:spcAft>
                <a:spcPts val="0"/>
              </a:spcAft>
              <a:buSzPts val="1500"/>
              <a:buNone/>
              <a:defRPr sz="1500"/>
            </a:lvl2pPr>
            <a:lvl3pPr indent="-323850" lvl="2" marL="1371600" algn="l">
              <a:lnSpc>
                <a:spcPct val="120000"/>
              </a:lnSpc>
              <a:spcBef>
                <a:spcPts val="0"/>
              </a:spcBef>
              <a:spcAft>
                <a:spcPts val="0"/>
              </a:spcAft>
              <a:buSzPts val="1500"/>
              <a:buChar char="•"/>
              <a:defRPr sz="1500"/>
            </a:lvl3pPr>
            <a:lvl4pPr indent="-323850" lvl="3" marL="1828800" algn="l">
              <a:lnSpc>
                <a:spcPct val="120000"/>
              </a:lnSpc>
              <a:spcBef>
                <a:spcPts val="0"/>
              </a:spcBef>
              <a:spcAft>
                <a:spcPts val="0"/>
              </a:spcAft>
              <a:buSzPts val="1500"/>
              <a:buChar char="•"/>
              <a:defRPr sz="1500"/>
            </a:lvl4pPr>
            <a:lvl5pPr indent="-323850" lvl="4" marL="2286000" algn="l">
              <a:lnSpc>
                <a:spcPct val="120000"/>
              </a:lnSpc>
              <a:spcBef>
                <a:spcPts val="0"/>
              </a:spcBef>
              <a:spcAft>
                <a:spcPts val="0"/>
              </a:spcAft>
              <a:buSzPts val="1500"/>
              <a:buChar char="•"/>
              <a:defRPr sz="1500"/>
            </a:lvl5pPr>
            <a:lvl6pPr indent="-311150" lvl="5" marL="2743200" algn="l">
              <a:lnSpc>
                <a:spcPct val="100000"/>
              </a:lnSpc>
              <a:spcBef>
                <a:spcPts val="300"/>
              </a:spcBef>
              <a:spcAft>
                <a:spcPts val="0"/>
              </a:spcAft>
              <a:buClr>
                <a:schemeClr val="dk1"/>
              </a:buClr>
              <a:buSzPts val="1300"/>
              <a:buChar char="•"/>
              <a:defRPr sz="1300"/>
            </a:lvl6pPr>
            <a:lvl7pPr indent="-311150" lvl="6" marL="3200400" algn="l">
              <a:lnSpc>
                <a:spcPct val="100000"/>
              </a:lnSpc>
              <a:spcBef>
                <a:spcPts val="300"/>
              </a:spcBef>
              <a:spcAft>
                <a:spcPts val="0"/>
              </a:spcAft>
              <a:buClr>
                <a:schemeClr val="dk1"/>
              </a:buClr>
              <a:buSzPts val="1300"/>
              <a:buChar char="•"/>
              <a:defRPr sz="1300"/>
            </a:lvl7pPr>
            <a:lvl8pPr indent="-311150" lvl="7" marL="3657600" algn="l">
              <a:lnSpc>
                <a:spcPct val="100000"/>
              </a:lnSpc>
              <a:spcBef>
                <a:spcPts val="300"/>
              </a:spcBef>
              <a:spcAft>
                <a:spcPts val="0"/>
              </a:spcAft>
              <a:buClr>
                <a:schemeClr val="dk1"/>
              </a:buClr>
              <a:buSzPts val="1300"/>
              <a:buChar char="•"/>
              <a:defRPr sz="1300"/>
            </a:lvl8pPr>
            <a:lvl9pPr indent="-311150" lvl="8" marL="4114800" algn="l">
              <a:lnSpc>
                <a:spcPct val="100000"/>
              </a:lnSpc>
              <a:spcBef>
                <a:spcPts val="300"/>
              </a:spcBef>
              <a:spcAft>
                <a:spcPts val="0"/>
              </a:spcAft>
              <a:buClr>
                <a:schemeClr val="dk1"/>
              </a:buClr>
              <a:buSzPts val="1300"/>
              <a:buChar char="•"/>
              <a:defRPr sz="1300"/>
            </a:lvl9pPr>
          </a:lstStyle>
          <a:p/>
        </p:txBody>
      </p:sp>
      <p:sp>
        <p:nvSpPr>
          <p:cNvPr id="84" name="Google Shape;84;p18"/>
          <p:cNvSpPr txBox="1"/>
          <p:nvPr>
            <p:ph idx="2" type="body"/>
          </p:nvPr>
        </p:nvSpPr>
        <p:spPr>
          <a:xfrm>
            <a:off x="4752005" y="816541"/>
            <a:ext cx="4032004" cy="364542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500"/>
              <a:buNone/>
              <a:defRPr sz="1500">
                <a:solidFill>
                  <a:srgbClr val="0A2D50"/>
                </a:solidFill>
                <a:latin typeface="Impact"/>
                <a:ea typeface="Impact"/>
                <a:cs typeface="Impact"/>
                <a:sym typeface="Impact"/>
              </a:defRPr>
            </a:lvl1pPr>
            <a:lvl2pPr indent="-228600" lvl="1" marL="914400" algn="l">
              <a:lnSpc>
                <a:spcPct val="120000"/>
              </a:lnSpc>
              <a:spcBef>
                <a:spcPts val="0"/>
              </a:spcBef>
              <a:spcAft>
                <a:spcPts val="0"/>
              </a:spcAft>
              <a:buSzPts val="1500"/>
              <a:buNone/>
              <a:defRPr sz="1500"/>
            </a:lvl2pPr>
            <a:lvl3pPr indent="-323850" lvl="2" marL="1371600" algn="l">
              <a:lnSpc>
                <a:spcPct val="120000"/>
              </a:lnSpc>
              <a:spcBef>
                <a:spcPts val="0"/>
              </a:spcBef>
              <a:spcAft>
                <a:spcPts val="0"/>
              </a:spcAft>
              <a:buSzPts val="1500"/>
              <a:buChar char="•"/>
              <a:defRPr sz="1500"/>
            </a:lvl3pPr>
            <a:lvl4pPr indent="-323850" lvl="3" marL="1828800" algn="l">
              <a:lnSpc>
                <a:spcPct val="120000"/>
              </a:lnSpc>
              <a:spcBef>
                <a:spcPts val="0"/>
              </a:spcBef>
              <a:spcAft>
                <a:spcPts val="0"/>
              </a:spcAft>
              <a:buSzPts val="1500"/>
              <a:buChar char="•"/>
              <a:defRPr sz="1500"/>
            </a:lvl4pPr>
            <a:lvl5pPr indent="-323850" lvl="4" marL="2286000" algn="l">
              <a:lnSpc>
                <a:spcPct val="120000"/>
              </a:lnSpc>
              <a:spcBef>
                <a:spcPts val="0"/>
              </a:spcBef>
              <a:spcAft>
                <a:spcPts val="0"/>
              </a:spcAft>
              <a:buSzPts val="1500"/>
              <a:buChar char="•"/>
              <a:defRPr sz="1500"/>
            </a:lvl5pPr>
            <a:lvl6pPr indent="-311150" lvl="5" marL="2743200" algn="l">
              <a:lnSpc>
                <a:spcPct val="100000"/>
              </a:lnSpc>
              <a:spcBef>
                <a:spcPts val="300"/>
              </a:spcBef>
              <a:spcAft>
                <a:spcPts val="0"/>
              </a:spcAft>
              <a:buClr>
                <a:schemeClr val="dk1"/>
              </a:buClr>
              <a:buSzPts val="1300"/>
              <a:buChar char="•"/>
              <a:defRPr sz="1300"/>
            </a:lvl6pPr>
            <a:lvl7pPr indent="-311150" lvl="6" marL="3200400" algn="l">
              <a:lnSpc>
                <a:spcPct val="100000"/>
              </a:lnSpc>
              <a:spcBef>
                <a:spcPts val="300"/>
              </a:spcBef>
              <a:spcAft>
                <a:spcPts val="0"/>
              </a:spcAft>
              <a:buClr>
                <a:schemeClr val="dk1"/>
              </a:buClr>
              <a:buSzPts val="1300"/>
              <a:buChar char="•"/>
              <a:defRPr sz="1300"/>
            </a:lvl7pPr>
            <a:lvl8pPr indent="-311150" lvl="7" marL="3657600" algn="l">
              <a:lnSpc>
                <a:spcPct val="100000"/>
              </a:lnSpc>
              <a:spcBef>
                <a:spcPts val="300"/>
              </a:spcBef>
              <a:spcAft>
                <a:spcPts val="0"/>
              </a:spcAft>
              <a:buClr>
                <a:schemeClr val="dk1"/>
              </a:buClr>
              <a:buSzPts val="1300"/>
              <a:buChar char="•"/>
              <a:defRPr sz="1300"/>
            </a:lvl8pPr>
            <a:lvl9pPr indent="-311150" lvl="8" marL="4114800" algn="l">
              <a:lnSpc>
                <a:spcPct val="100000"/>
              </a:lnSpc>
              <a:spcBef>
                <a:spcPts val="300"/>
              </a:spcBef>
              <a:spcAft>
                <a:spcPts val="0"/>
              </a:spcAft>
              <a:buClr>
                <a:schemeClr val="dk1"/>
              </a:buClr>
              <a:buSzPts val="1300"/>
              <a:buChar char="•"/>
              <a:defRPr sz="1300"/>
            </a:lvl9pPr>
          </a:lstStyle>
          <a:p/>
        </p:txBody>
      </p:sp>
      <p:sp>
        <p:nvSpPr>
          <p:cNvPr id="85" name="Google Shape;85;p18"/>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86" name="Google Shape;86;p18"/>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87" name="Google Shape;87;p18"/>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cxnSp>
        <p:nvCxnSpPr>
          <p:cNvPr id="88" name="Google Shape;88;p18"/>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 bullets only">
  <p:cSld name="Two columns - bullets only">
    <p:bg>
      <p:bgPr>
        <a:solidFill>
          <a:schemeClr val="lt2">
            <a:alpha val="49019"/>
          </a:schemeClr>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91" name="Google Shape;91;p19"/>
          <p:cNvSpPr txBox="1"/>
          <p:nvPr>
            <p:ph idx="1" type="body"/>
          </p:nvPr>
        </p:nvSpPr>
        <p:spPr>
          <a:xfrm>
            <a:off x="360001" y="816541"/>
            <a:ext cx="4032004" cy="3645420"/>
          </a:xfrm>
          <a:prstGeom prst="rect">
            <a:avLst/>
          </a:prstGeom>
          <a:noFill/>
          <a:ln>
            <a:noFill/>
          </a:ln>
        </p:spPr>
        <p:txBody>
          <a:bodyPr anchorCtr="0" anchor="t" bIns="0" lIns="0" spcFirstLastPara="1" rIns="0" wrap="square" tIns="0">
            <a:noAutofit/>
          </a:bodyPr>
          <a:lstStyle>
            <a:lvl1pPr indent="-323850" lvl="0" marL="457200" algn="l">
              <a:lnSpc>
                <a:spcPct val="120000"/>
              </a:lnSpc>
              <a:spcBef>
                <a:spcPts val="0"/>
              </a:spcBef>
              <a:spcAft>
                <a:spcPts val="0"/>
              </a:spcAft>
              <a:buSzPts val="1500"/>
              <a:buChar char="•"/>
              <a:defRPr sz="1500"/>
            </a:lvl1pPr>
            <a:lvl2pPr indent="-323850" lvl="1" marL="914400" algn="l">
              <a:lnSpc>
                <a:spcPct val="120000"/>
              </a:lnSpc>
              <a:spcBef>
                <a:spcPts val="0"/>
              </a:spcBef>
              <a:spcAft>
                <a:spcPts val="0"/>
              </a:spcAft>
              <a:buSzPts val="1500"/>
              <a:buChar char="•"/>
              <a:defRPr sz="1500"/>
            </a:lvl2pPr>
            <a:lvl3pPr indent="-323850" lvl="2" marL="1371600" algn="l">
              <a:lnSpc>
                <a:spcPct val="120000"/>
              </a:lnSpc>
              <a:spcBef>
                <a:spcPts val="0"/>
              </a:spcBef>
              <a:spcAft>
                <a:spcPts val="0"/>
              </a:spcAft>
              <a:buSzPts val="1500"/>
              <a:buChar char="•"/>
              <a:defRPr sz="1500"/>
            </a:lvl3pPr>
            <a:lvl4pPr indent="-323850" lvl="3" marL="1828800" algn="l">
              <a:lnSpc>
                <a:spcPct val="120000"/>
              </a:lnSpc>
              <a:spcBef>
                <a:spcPts val="0"/>
              </a:spcBef>
              <a:spcAft>
                <a:spcPts val="0"/>
              </a:spcAft>
              <a:buSzPts val="1500"/>
              <a:buChar char="•"/>
              <a:defRPr sz="1500"/>
            </a:lvl4pPr>
            <a:lvl5pPr indent="-323850" lvl="4" marL="2286000" algn="l">
              <a:lnSpc>
                <a:spcPct val="120000"/>
              </a:lnSpc>
              <a:spcBef>
                <a:spcPts val="0"/>
              </a:spcBef>
              <a:spcAft>
                <a:spcPts val="0"/>
              </a:spcAft>
              <a:buSzPts val="1500"/>
              <a:buChar char="•"/>
              <a:defRPr sz="1500"/>
            </a:lvl5pPr>
            <a:lvl6pPr indent="-311150" lvl="5" marL="2743200" algn="l">
              <a:lnSpc>
                <a:spcPct val="100000"/>
              </a:lnSpc>
              <a:spcBef>
                <a:spcPts val="300"/>
              </a:spcBef>
              <a:spcAft>
                <a:spcPts val="0"/>
              </a:spcAft>
              <a:buClr>
                <a:schemeClr val="dk1"/>
              </a:buClr>
              <a:buSzPts val="1300"/>
              <a:buChar char="•"/>
              <a:defRPr sz="1300"/>
            </a:lvl6pPr>
            <a:lvl7pPr indent="-311150" lvl="6" marL="3200400" algn="l">
              <a:lnSpc>
                <a:spcPct val="100000"/>
              </a:lnSpc>
              <a:spcBef>
                <a:spcPts val="300"/>
              </a:spcBef>
              <a:spcAft>
                <a:spcPts val="0"/>
              </a:spcAft>
              <a:buClr>
                <a:schemeClr val="dk1"/>
              </a:buClr>
              <a:buSzPts val="1300"/>
              <a:buChar char="•"/>
              <a:defRPr sz="1300"/>
            </a:lvl7pPr>
            <a:lvl8pPr indent="-311150" lvl="7" marL="3657600" algn="l">
              <a:lnSpc>
                <a:spcPct val="100000"/>
              </a:lnSpc>
              <a:spcBef>
                <a:spcPts val="300"/>
              </a:spcBef>
              <a:spcAft>
                <a:spcPts val="0"/>
              </a:spcAft>
              <a:buClr>
                <a:schemeClr val="dk1"/>
              </a:buClr>
              <a:buSzPts val="1300"/>
              <a:buChar char="•"/>
              <a:defRPr sz="1300"/>
            </a:lvl8pPr>
            <a:lvl9pPr indent="-311150" lvl="8" marL="4114800" algn="l">
              <a:lnSpc>
                <a:spcPct val="100000"/>
              </a:lnSpc>
              <a:spcBef>
                <a:spcPts val="300"/>
              </a:spcBef>
              <a:spcAft>
                <a:spcPts val="0"/>
              </a:spcAft>
              <a:buClr>
                <a:schemeClr val="dk1"/>
              </a:buClr>
              <a:buSzPts val="1300"/>
              <a:buChar char="•"/>
              <a:defRPr sz="1300"/>
            </a:lvl9pPr>
          </a:lstStyle>
          <a:p/>
        </p:txBody>
      </p:sp>
      <p:sp>
        <p:nvSpPr>
          <p:cNvPr id="92" name="Google Shape;92;p19"/>
          <p:cNvSpPr txBox="1"/>
          <p:nvPr>
            <p:ph idx="2" type="body"/>
          </p:nvPr>
        </p:nvSpPr>
        <p:spPr>
          <a:xfrm>
            <a:off x="4752005" y="816541"/>
            <a:ext cx="4032004" cy="3645420"/>
          </a:xfrm>
          <a:prstGeom prst="rect">
            <a:avLst/>
          </a:prstGeom>
          <a:noFill/>
          <a:ln>
            <a:noFill/>
          </a:ln>
        </p:spPr>
        <p:txBody>
          <a:bodyPr anchorCtr="0" anchor="t" bIns="0" lIns="0" spcFirstLastPara="1" rIns="0" wrap="square" tIns="0">
            <a:noAutofit/>
          </a:bodyPr>
          <a:lstStyle>
            <a:lvl1pPr indent="-323850" lvl="0" marL="457200" algn="l">
              <a:lnSpc>
                <a:spcPct val="120000"/>
              </a:lnSpc>
              <a:spcBef>
                <a:spcPts val="0"/>
              </a:spcBef>
              <a:spcAft>
                <a:spcPts val="0"/>
              </a:spcAft>
              <a:buSzPts val="1500"/>
              <a:buChar char="•"/>
              <a:defRPr sz="1500"/>
            </a:lvl1pPr>
            <a:lvl2pPr indent="-323850" lvl="1" marL="914400" algn="l">
              <a:lnSpc>
                <a:spcPct val="120000"/>
              </a:lnSpc>
              <a:spcBef>
                <a:spcPts val="0"/>
              </a:spcBef>
              <a:spcAft>
                <a:spcPts val="0"/>
              </a:spcAft>
              <a:buSzPts val="1500"/>
              <a:buChar char="•"/>
              <a:defRPr sz="1500"/>
            </a:lvl2pPr>
            <a:lvl3pPr indent="-323850" lvl="2" marL="1371600" algn="l">
              <a:lnSpc>
                <a:spcPct val="120000"/>
              </a:lnSpc>
              <a:spcBef>
                <a:spcPts val="0"/>
              </a:spcBef>
              <a:spcAft>
                <a:spcPts val="0"/>
              </a:spcAft>
              <a:buSzPts val="1500"/>
              <a:buChar char="•"/>
              <a:defRPr sz="1500"/>
            </a:lvl3pPr>
            <a:lvl4pPr indent="-323850" lvl="3" marL="1828800" algn="l">
              <a:lnSpc>
                <a:spcPct val="120000"/>
              </a:lnSpc>
              <a:spcBef>
                <a:spcPts val="0"/>
              </a:spcBef>
              <a:spcAft>
                <a:spcPts val="0"/>
              </a:spcAft>
              <a:buSzPts val="1500"/>
              <a:buChar char="•"/>
              <a:defRPr sz="1500"/>
            </a:lvl4pPr>
            <a:lvl5pPr indent="-323850" lvl="4" marL="2286000" algn="l">
              <a:lnSpc>
                <a:spcPct val="120000"/>
              </a:lnSpc>
              <a:spcBef>
                <a:spcPts val="0"/>
              </a:spcBef>
              <a:spcAft>
                <a:spcPts val="0"/>
              </a:spcAft>
              <a:buSzPts val="1500"/>
              <a:buChar char="•"/>
              <a:defRPr sz="1500"/>
            </a:lvl5pPr>
            <a:lvl6pPr indent="-311150" lvl="5" marL="2743200" algn="l">
              <a:lnSpc>
                <a:spcPct val="100000"/>
              </a:lnSpc>
              <a:spcBef>
                <a:spcPts val="300"/>
              </a:spcBef>
              <a:spcAft>
                <a:spcPts val="0"/>
              </a:spcAft>
              <a:buClr>
                <a:schemeClr val="dk1"/>
              </a:buClr>
              <a:buSzPts val="1300"/>
              <a:buChar char="•"/>
              <a:defRPr sz="1300"/>
            </a:lvl6pPr>
            <a:lvl7pPr indent="-311150" lvl="6" marL="3200400" algn="l">
              <a:lnSpc>
                <a:spcPct val="100000"/>
              </a:lnSpc>
              <a:spcBef>
                <a:spcPts val="300"/>
              </a:spcBef>
              <a:spcAft>
                <a:spcPts val="0"/>
              </a:spcAft>
              <a:buClr>
                <a:schemeClr val="dk1"/>
              </a:buClr>
              <a:buSzPts val="1300"/>
              <a:buChar char="•"/>
              <a:defRPr sz="1300"/>
            </a:lvl7pPr>
            <a:lvl8pPr indent="-311150" lvl="7" marL="3657600" algn="l">
              <a:lnSpc>
                <a:spcPct val="100000"/>
              </a:lnSpc>
              <a:spcBef>
                <a:spcPts val="300"/>
              </a:spcBef>
              <a:spcAft>
                <a:spcPts val="0"/>
              </a:spcAft>
              <a:buClr>
                <a:schemeClr val="dk1"/>
              </a:buClr>
              <a:buSzPts val="1300"/>
              <a:buChar char="•"/>
              <a:defRPr sz="1300"/>
            </a:lvl8pPr>
            <a:lvl9pPr indent="-311150" lvl="8" marL="4114800" algn="l">
              <a:lnSpc>
                <a:spcPct val="100000"/>
              </a:lnSpc>
              <a:spcBef>
                <a:spcPts val="300"/>
              </a:spcBef>
              <a:spcAft>
                <a:spcPts val="0"/>
              </a:spcAft>
              <a:buClr>
                <a:schemeClr val="dk1"/>
              </a:buClr>
              <a:buSzPts val="1300"/>
              <a:buChar char="•"/>
              <a:defRPr sz="1300"/>
            </a:lvl9pPr>
          </a:lstStyle>
          <a:p/>
        </p:txBody>
      </p:sp>
      <p:sp>
        <p:nvSpPr>
          <p:cNvPr id="93" name="Google Shape;93;p19"/>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94" name="Google Shape;94;p19"/>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95" name="Google Shape;95;p19"/>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cxnSp>
        <p:nvCxnSpPr>
          <p:cNvPr id="96" name="Google Shape;96;p19"/>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 text/bullets and image - alt 1">
  <p:cSld name="Two columns - text/bullets and image - alt 1">
    <p:bg>
      <p:bgPr>
        <a:solidFill>
          <a:schemeClr val="lt2">
            <a:alpha val="49019"/>
          </a:schemeClr>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99" name="Google Shape;99;p20"/>
          <p:cNvSpPr txBox="1"/>
          <p:nvPr>
            <p:ph idx="1" type="body"/>
          </p:nvPr>
        </p:nvSpPr>
        <p:spPr>
          <a:xfrm>
            <a:off x="360001" y="816541"/>
            <a:ext cx="4032004" cy="364542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500"/>
              <a:buNone/>
              <a:defRPr sz="1500">
                <a:solidFill>
                  <a:srgbClr val="0A2D50"/>
                </a:solidFill>
                <a:latin typeface="Impact"/>
                <a:ea typeface="Impact"/>
                <a:cs typeface="Impact"/>
                <a:sym typeface="Impact"/>
              </a:defRPr>
            </a:lvl1pPr>
            <a:lvl2pPr indent="-228600" lvl="1" marL="914400" algn="l">
              <a:lnSpc>
                <a:spcPct val="120000"/>
              </a:lnSpc>
              <a:spcBef>
                <a:spcPts val="0"/>
              </a:spcBef>
              <a:spcAft>
                <a:spcPts val="0"/>
              </a:spcAft>
              <a:buSzPts val="1500"/>
              <a:buNone/>
              <a:defRPr sz="1500"/>
            </a:lvl2pPr>
            <a:lvl3pPr indent="-323850" lvl="2" marL="1371600" algn="l">
              <a:lnSpc>
                <a:spcPct val="120000"/>
              </a:lnSpc>
              <a:spcBef>
                <a:spcPts val="0"/>
              </a:spcBef>
              <a:spcAft>
                <a:spcPts val="0"/>
              </a:spcAft>
              <a:buSzPts val="1500"/>
              <a:buChar char="•"/>
              <a:defRPr sz="1500"/>
            </a:lvl3pPr>
            <a:lvl4pPr indent="-323850" lvl="3" marL="1828800" algn="l">
              <a:lnSpc>
                <a:spcPct val="120000"/>
              </a:lnSpc>
              <a:spcBef>
                <a:spcPts val="0"/>
              </a:spcBef>
              <a:spcAft>
                <a:spcPts val="0"/>
              </a:spcAft>
              <a:buSzPts val="1500"/>
              <a:buChar char="•"/>
              <a:defRPr sz="1500"/>
            </a:lvl4pPr>
            <a:lvl5pPr indent="-323850" lvl="4" marL="2286000" algn="l">
              <a:lnSpc>
                <a:spcPct val="120000"/>
              </a:lnSpc>
              <a:spcBef>
                <a:spcPts val="0"/>
              </a:spcBef>
              <a:spcAft>
                <a:spcPts val="0"/>
              </a:spcAft>
              <a:buSzPts val="1500"/>
              <a:buChar char="•"/>
              <a:defRPr sz="1500"/>
            </a:lvl5pPr>
            <a:lvl6pPr indent="-311150" lvl="5" marL="2743200" algn="l">
              <a:lnSpc>
                <a:spcPct val="100000"/>
              </a:lnSpc>
              <a:spcBef>
                <a:spcPts val="300"/>
              </a:spcBef>
              <a:spcAft>
                <a:spcPts val="0"/>
              </a:spcAft>
              <a:buClr>
                <a:schemeClr val="dk1"/>
              </a:buClr>
              <a:buSzPts val="1300"/>
              <a:buChar char="•"/>
              <a:defRPr sz="1300"/>
            </a:lvl6pPr>
            <a:lvl7pPr indent="-311150" lvl="6" marL="3200400" algn="l">
              <a:lnSpc>
                <a:spcPct val="100000"/>
              </a:lnSpc>
              <a:spcBef>
                <a:spcPts val="300"/>
              </a:spcBef>
              <a:spcAft>
                <a:spcPts val="0"/>
              </a:spcAft>
              <a:buClr>
                <a:schemeClr val="dk1"/>
              </a:buClr>
              <a:buSzPts val="1300"/>
              <a:buChar char="•"/>
              <a:defRPr sz="1300"/>
            </a:lvl7pPr>
            <a:lvl8pPr indent="-311150" lvl="7" marL="3657600" algn="l">
              <a:lnSpc>
                <a:spcPct val="100000"/>
              </a:lnSpc>
              <a:spcBef>
                <a:spcPts val="300"/>
              </a:spcBef>
              <a:spcAft>
                <a:spcPts val="0"/>
              </a:spcAft>
              <a:buClr>
                <a:schemeClr val="dk1"/>
              </a:buClr>
              <a:buSzPts val="1300"/>
              <a:buChar char="•"/>
              <a:defRPr sz="1300"/>
            </a:lvl8pPr>
            <a:lvl9pPr indent="-311150" lvl="8" marL="4114800" algn="l">
              <a:lnSpc>
                <a:spcPct val="100000"/>
              </a:lnSpc>
              <a:spcBef>
                <a:spcPts val="300"/>
              </a:spcBef>
              <a:spcAft>
                <a:spcPts val="0"/>
              </a:spcAft>
              <a:buClr>
                <a:schemeClr val="dk1"/>
              </a:buClr>
              <a:buSzPts val="1300"/>
              <a:buChar char="•"/>
              <a:defRPr sz="1300"/>
            </a:lvl9pPr>
          </a:lstStyle>
          <a:p/>
        </p:txBody>
      </p:sp>
      <p:sp>
        <p:nvSpPr>
          <p:cNvPr id="100" name="Google Shape;100;p20"/>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01" name="Google Shape;101;p20"/>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02" name="Google Shape;102;p20"/>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0"/>
          <p:cNvSpPr/>
          <p:nvPr>
            <p:ph idx="2" type="pic"/>
          </p:nvPr>
        </p:nvSpPr>
        <p:spPr>
          <a:xfrm>
            <a:off x="4751755" y="816769"/>
            <a:ext cx="4032254" cy="3645694"/>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9pPr>
          </a:lstStyle>
          <a:p/>
        </p:txBody>
      </p:sp>
      <p:cxnSp>
        <p:nvCxnSpPr>
          <p:cNvPr id="104" name="Google Shape;104;p20"/>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 text/bullets and image - alt 2">
  <p:cSld name="Two columns - text/bullets and image - alt 2">
    <p:bg>
      <p:bgPr>
        <a:solidFill>
          <a:schemeClr val="lt2">
            <a:alpha val="49019"/>
          </a:schemeClr>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07" name="Google Shape;107;p21"/>
          <p:cNvSpPr txBox="1"/>
          <p:nvPr>
            <p:ph idx="1" type="body"/>
          </p:nvPr>
        </p:nvSpPr>
        <p:spPr>
          <a:xfrm>
            <a:off x="4752005" y="816541"/>
            <a:ext cx="4032004" cy="364542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500"/>
              <a:buNone/>
              <a:defRPr sz="1500">
                <a:solidFill>
                  <a:srgbClr val="0A2D50"/>
                </a:solidFill>
                <a:latin typeface="Impact"/>
                <a:ea typeface="Impact"/>
                <a:cs typeface="Impact"/>
                <a:sym typeface="Impact"/>
              </a:defRPr>
            </a:lvl1pPr>
            <a:lvl2pPr indent="-228600" lvl="1" marL="914400" algn="l">
              <a:lnSpc>
                <a:spcPct val="120000"/>
              </a:lnSpc>
              <a:spcBef>
                <a:spcPts val="0"/>
              </a:spcBef>
              <a:spcAft>
                <a:spcPts val="0"/>
              </a:spcAft>
              <a:buSzPts val="1500"/>
              <a:buNone/>
              <a:defRPr sz="1500"/>
            </a:lvl2pPr>
            <a:lvl3pPr indent="-323850" lvl="2" marL="1371600" algn="l">
              <a:lnSpc>
                <a:spcPct val="120000"/>
              </a:lnSpc>
              <a:spcBef>
                <a:spcPts val="0"/>
              </a:spcBef>
              <a:spcAft>
                <a:spcPts val="0"/>
              </a:spcAft>
              <a:buSzPts val="1500"/>
              <a:buChar char="•"/>
              <a:defRPr sz="1500"/>
            </a:lvl3pPr>
            <a:lvl4pPr indent="-323850" lvl="3" marL="1828800" algn="l">
              <a:lnSpc>
                <a:spcPct val="120000"/>
              </a:lnSpc>
              <a:spcBef>
                <a:spcPts val="0"/>
              </a:spcBef>
              <a:spcAft>
                <a:spcPts val="0"/>
              </a:spcAft>
              <a:buSzPts val="1500"/>
              <a:buChar char="•"/>
              <a:defRPr sz="1500"/>
            </a:lvl4pPr>
            <a:lvl5pPr indent="-323850" lvl="4" marL="2286000" algn="l">
              <a:lnSpc>
                <a:spcPct val="120000"/>
              </a:lnSpc>
              <a:spcBef>
                <a:spcPts val="0"/>
              </a:spcBef>
              <a:spcAft>
                <a:spcPts val="0"/>
              </a:spcAft>
              <a:buSzPts val="1500"/>
              <a:buChar char="•"/>
              <a:defRPr sz="1500"/>
            </a:lvl5pPr>
            <a:lvl6pPr indent="-311150" lvl="5" marL="2743200" algn="l">
              <a:lnSpc>
                <a:spcPct val="100000"/>
              </a:lnSpc>
              <a:spcBef>
                <a:spcPts val="300"/>
              </a:spcBef>
              <a:spcAft>
                <a:spcPts val="0"/>
              </a:spcAft>
              <a:buClr>
                <a:schemeClr val="dk1"/>
              </a:buClr>
              <a:buSzPts val="1300"/>
              <a:buChar char="•"/>
              <a:defRPr sz="1300"/>
            </a:lvl6pPr>
            <a:lvl7pPr indent="-311150" lvl="6" marL="3200400" algn="l">
              <a:lnSpc>
                <a:spcPct val="100000"/>
              </a:lnSpc>
              <a:spcBef>
                <a:spcPts val="300"/>
              </a:spcBef>
              <a:spcAft>
                <a:spcPts val="0"/>
              </a:spcAft>
              <a:buClr>
                <a:schemeClr val="dk1"/>
              </a:buClr>
              <a:buSzPts val="1300"/>
              <a:buChar char="•"/>
              <a:defRPr sz="1300"/>
            </a:lvl7pPr>
            <a:lvl8pPr indent="-311150" lvl="7" marL="3657600" algn="l">
              <a:lnSpc>
                <a:spcPct val="100000"/>
              </a:lnSpc>
              <a:spcBef>
                <a:spcPts val="300"/>
              </a:spcBef>
              <a:spcAft>
                <a:spcPts val="0"/>
              </a:spcAft>
              <a:buClr>
                <a:schemeClr val="dk1"/>
              </a:buClr>
              <a:buSzPts val="1300"/>
              <a:buChar char="•"/>
              <a:defRPr sz="1300"/>
            </a:lvl8pPr>
            <a:lvl9pPr indent="-311150" lvl="8" marL="4114800" algn="l">
              <a:lnSpc>
                <a:spcPct val="100000"/>
              </a:lnSpc>
              <a:spcBef>
                <a:spcPts val="300"/>
              </a:spcBef>
              <a:spcAft>
                <a:spcPts val="0"/>
              </a:spcAft>
              <a:buClr>
                <a:schemeClr val="dk1"/>
              </a:buClr>
              <a:buSzPts val="1300"/>
              <a:buChar char="•"/>
              <a:defRPr sz="1300"/>
            </a:lvl9pPr>
          </a:lstStyle>
          <a:p/>
        </p:txBody>
      </p:sp>
      <p:sp>
        <p:nvSpPr>
          <p:cNvPr id="108" name="Google Shape;108;p21"/>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09" name="Google Shape;109;p21"/>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10" name="Google Shape;110;p21"/>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1"/>
          <p:cNvSpPr/>
          <p:nvPr>
            <p:ph idx="2" type="pic"/>
          </p:nvPr>
        </p:nvSpPr>
        <p:spPr>
          <a:xfrm>
            <a:off x="360001" y="816267"/>
            <a:ext cx="4032254" cy="3645694"/>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9pPr>
          </a:lstStyle>
          <a:p/>
        </p:txBody>
      </p:sp>
      <p:cxnSp>
        <p:nvCxnSpPr>
          <p:cNvPr id="112" name="Google Shape;112;p21"/>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bullets and image - alt 1">
  <p:cSld name="Two columns bullets and image - alt 1">
    <p:bg>
      <p:bgPr>
        <a:solidFill>
          <a:schemeClr val="lt2">
            <a:alpha val="49019"/>
          </a:schemeClr>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15" name="Google Shape;115;p22"/>
          <p:cNvSpPr txBox="1"/>
          <p:nvPr>
            <p:ph idx="1" type="body"/>
          </p:nvPr>
        </p:nvSpPr>
        <p:spPr>
          <a:xfrm>
            <a:off x="360001" y="816541"/>
            <a:ext cx="4032004" cy="3645420"/>
          </a:xfrm>
          <a:prstGeom prst="rect">
            <a:avLst/>
          </a:prstGeom>
          <a:noFill/>
          <a:ln>
            <a:noFill/>
          </a:ln>
        </p:spPr>
        <p:txBody>
          <a:bodyPr anchorCtr="0" anchor="t" bIns="0" lIns="0" spcFirstLastPara="1" rIns="0" wrap="square" tIns="0">
            <a:noAutofit/>
          </a:bodyPr>
          <a:lstStyle>
            <a:lvl1pPr indent="-323850" lvl="0" marL="457200" algn="l">
              <a:lnSpc>
                <a:spcPct val="120000"/>
              </a:lnSpc>
              <a:spcBef>
                <a:spcPts val="0"/>
              </a:spcBef>
              <a:spcAft>
                <a:spcPts val="0"/>
              </a:spcAft>
              <a:buSzPts val="1500"/>
              <a:buChar char="•"/>
              <a:defRPr sz="1500"/>
            </a:lvl1pPr>
            <a:lvl2pPr indent="-323850" lvl="1" marL="914400" algn="l">
              <a:lnSpc>
                <a:spcPct val="120000"/>
              </a:lnSpc>
              <a:spcBef>
                <a:spcPts val="0"/>
              </a:spcBef>
              <a:spcAft>
                <a:spcPts val="0"/>
              </a:spcAft>
              <a:buSzPts val="1500"/>
              <a:buChar char="•"/>
              <a:defRPr sz="1500"/>
            </a:lvl2pPr>
            <a:lvl3pPr indent="-323850" lvl="2" marL="1371600" algn="l">
              <a:lnSpc>
                <a:spcPct val="120000"/>
              </a:lnSpc>
              <a:spcBef>
                <a:spcPts val="0"/>
              </a:spcBef>
              <a:spcAft>
                <a:spcPts val="0"/>
              </a:spcAft>
              <a:buSzPts val="1500"/>
              <a:buChar char="•"/>
              <a:defRPr sz="1500"/>
            </a:lvl3pPr>
            <a:lvl4pPr indent="-323850" lvl="3" marL="1828800" algn="l">
              <a:lnSpc>
                <a:spcPct val="120000"/>
              </a:lnSpc>
              <a:spcBef>
                <a:spcPts val="0"/>
              </a:spcBef>
              <a:spcAft>
                <a:spcPts val="0"/>
              </a:spcAft>
              <a:buSzPts val="1500"/>
              <a:buChar char="•"/>
              <a:defRPr sz="1500"/>
            </a:lvl4pPr>
            <a:lvl5pPr indent="-323850" lvl="4" marL="2286000" algn="l">
              <a:lnSpc>
                <a:spcPct val="120000"/>
              </a:lnSpc>
              <a:spcBef>
                <a:spcPts val="0"/>
              </a:spcBef>
              <a:spcAft>
                <a:spcPts val="0"/>
              </a:spcAft>
              <a:buSzPts val="1500"/>
              <a:buChar char="•"/>
              <a:defRPr sz="1500"/>
            </a:lvl5pPr>
            <a:lvl6pPr indent="-311150" lvl="5" marL="2743200" algn="l">
              <a:lnSpc>
                <a:spcPct val="100000"/>
              </a:lnSpc>
              <a:spcBef>
                <a:spcPts val="300"/>
              </a:spcBef>
              <a:spcAft>
                <a:spcPts val="0"/>
              </a:spcAft>
              <a:buClr>
                <a:schemeClr val="dk1"/>
              </a:buClr>
              <a:buSzPts val="1300"/>
              <a:buChar char="•"/>
              <a:defRPr sz="1300"/>
            </a:lvl6pPr>
            <a:lvl7pPr indent="-311150" lvl="6" marL="3200400" algn="l">
              <a:lnSpc>
                <a:spcPct val="100000"/>
              </a:lnSpc>
              <a:spcBef>
                <a:spcPts val="300"/>
              </a:spcBef>
              <a:spcAft>
                <a:spcPts val="0"/>
              </a:spcAft>
              <a:buClr>
                <a:schemeClr val="dk1"/>
              </a:buClr>
              <a:buSzPts val="1300"/>
              <a:buChar char="•"/>
              <a:defRPr sz="1300"/>
            </a:lvl7pPr>
            <a:lvl8pPr indent="-311150" lvl="7" marL="3657600" algn="l">
              <a:lnSpc>
                <a:spcPct val="100000"/>
              </a:lnSpc>
              <a:spcBef>
                <a:spcPts val="300"/>
              </a:spcBef>
              <a:spcAft>
                <a:spcPts val="0"/>
              </a:spcAft>
              <a:buClr>
                <a:schemeClr val="dk1"/>
              </a:buClr>
              <a:buSzPts val="1300"/>
              <a:buChar char="•"/>
              <a:defRPr sz="1300"/>
            </a:lvl8pPr>
            <a:lvl9pPr indent="-311150" lvl="8" marL="4114800" algn="l">
              <a:lnSpc>
                <a:spcPct val="100000"/>
              </a:lnSpc>
              <a:spcBef>
                <a:spcPts val="300"/>
              </a:spcBef>
              <a:spcAft>
                <a:spcPts val="0"/>
              </a:spcAft>
              <a:buClr>
                <a:schemeClr val="dk1"/>
              </a:buClr>
              <a:buSzPts val="1300"/>
              <a:buChar char="•"/>
              <a:defRPr sz="1300"/>
            </a:lvl9pPr>
          </a:lstStyle>
          <a:p/>
        </p:txBody>
      </p:sp>
      <p:sp>
        <p:nvSpPr>
          <p:cNvPr id="116" name="Google Shape;116;p22"/>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17" name="Google Shape;117;p22"/>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18" name="Google Shape;118;p22"/>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ph idx="2" type="pic"/>
          </p:nvPr>
        </p:nvSpPr>
        <p:spPr>
          <a:xfrm>
            <a:off x="4754932" y="816769"/>
            <a:ext cx="4029079" cy="3645694"/>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9pPr>
          </a:lstStyle>
          <a:p/>
        </p:txBody>
      </p:sp>
      <p:cxnSp>
        <p:nvCxnSpPr>
          <p:cNvPr id="120" name="Google Shape;120;p22"/>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bullets and image - alt 2">
  <p:cSld name="Two columns bullets and image - alt 2">
    <p:bg>
      <p:bgPr>
        <a:solidFill>
          <a:schemeClr val="lt2">
            <a:alpha val="49019"/>
          </a:schemeClr>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23" name="Google Shape;123;p23"/>
          <p:cNvSpPr txBox="1"/>
          <p:nvPr>
            <p:ph idx="1" type="body"/>
          </p:nvPr>
        </p:nvSpPr>
        <p:spPr>
          <a:xfrm>
            <a:off x="4752005" y="816541"/>
            <a:ext cx="4032004" cy="3645420"/>
          </a:xfrm>
          <a:prstGeom prst="rect">
            <a:avLst/>
          </a:prstGeom>
          <a:noFill/>
          <a:ln>
            <a:noFill/>
          </a:ln>
        </p:spPr>
        <p:txBody>
          <a:bodyPr anchorCtr="0" anchor="t" bIns="0" lIns="0" spcFirstLastPara="1" rIns="0" wrap="square" tIns="0">
            <a:noAutofit/>
          </a:bodyPr>
          <a:lstStyle>
            <a:lvl1pPr indent="-323850" lvl="0" marL="457200" algn="l">
              <a:lnSpc>
                <a:spcPct val="120000"/>
              </a:lnSpc>
              <a:spcBef>
                <a:spcPts val="0"/>
              </a:spcBef>
              <a:spcAft>
                <a:spcPts val="0"/>
              </a:spcAft>
              <a:buSzPts val="1500"/>
              <a:buChar char="•"/>
              <a:defRPr sz="1500"/>
            </a:lvl1pPr>
            <a:lvl2pPr indent="-323850" lvl="1" marL="914400" algn="l">
              <a:lnSpc>
                <a:spcPct val="120000"/>
              </a:lnSpc>
              <a:spcBef>
                <a:spcPts val="0"/>
              </a:spcBef>
              <a:spcAft>
                <a:spcPts val="0"/>
              </a:spcAft>
              <a:buSzPts val="1500"/>
              <a:buChar char="•"/>
              <a:defRPr sz="1500"/>
            </a:lvl2pPr>
            <a:lvl3pPr indent="-323850" lvl="2" marL="1371600" algn="l">
              <a:lnSpc>
                <a:spcPct val="120000"/>
              </a:lnSpc>
              <a:spcBef>
                <a:spcPts val="0"/>
              </a:spcBef>
              <a:spcAft>
                <a:spcPts val="0"/>
              </a:spcAft>
              <a:buSzPts val="1500"/>
              <a:buChar char="•"/>
              <a:defRPr sz="1500"/>
            </a:lvl3pPr>
            <a:lvl4pPr indent="-323850" lvl="3" marL="1828800" algn="l">
              <a:lnSpc>
                <a:spcPct val="120000"/>
              </a:lnSpc>
              <a:spcBef>
                <a:spcPts val="0"/>
              </a:spcBef>
              <a:spcAft>
                <a:spcPts val="0"/>
              </a:spcAft>
              <a:buSzPts val="1500"/>
              <a:buChar char="•"/>
              <a:defRPr sz="1500"/>
            </a:lvl4pPr>
            <a:lvl5pPr indent="-323850" lvl="4" marL="2286000" algn="l">
              <a:lnSpc>
                <a:spcPct val="120000"/>
              </a:lnSpc>
              <a:spcBef>
                <a:spcPts val="0"/>
              </a:spcBef>
              <a:spcAft>
                <a:spcPts val="0"/>
              </a:spcAft>
              <a:buSzPts val="1500"/>
              <a:buChar char="•"/>
              <a:defRPr sz="1500"/>
            </a:lvl5pPr>
            <a:lvl6pPr indent="-311150" lvl="5" marL="2743200" algn="l">
              <a:lnSpc>
                <a:spcPct val="100000"/>
              </a:lnSpc>
              <a:spcBef>
                <a:spcPts val="300"/>
              </a:spcBef>
              <a:spcAft>
                <a:spcPts val="0"/>
              </a:spcAft>
              <a:buClr>
                <a:schemeClr val="dk1"/>
              </a:buClr>
              <a:buSzPts val="1300"/>
              <a:buChar char="•"/>
              <a:defRPr sz="1300"/>
            </a:lvl6pPr>
            <a:lvl7pPr indent="-311150" lvl="6" marL="3200400" algn="l">
              <a:lnSpc>
                <a:spcPct val="100000"/>
              </a:lnSpc>
              <a:spcBef>
                <a:spcPts val="300"/>
              </a:spcBef>
              <a:spcAft>
                <a:spcPts val="0"/>
              </a:spcAft>
              <a:buClr>
                <a:schemeClr val="dk1"/>
              </a:buClr>
              <a:buSzPts val="1300"/>
              <a:buChar char="•"/>
              <a:defRPr sz="1300"/>
            </a:lvl7pPr>
            <a:lvl8pPr indent="-311150" lvl="7" marL="3657600" algn="l">
              <a:lnSpc>
                <a:spcPct val="100000"/>
              </a:lnSpc>
              <a:spcBef>
                <a:spcPts val="300"/>
              </a:spcBef>
              <a:spcAft>
                <a:spcPts val="0"/>
              </a:spcAft>
              <a:buClr>
                <a:schemeClr val="dk1"/>
              </a:buClr>
              <a:buSzPts val="1300"/>
              <a:buChar char="•"/>
              <a:defRPr sz="1300"/>
            </a:lvl8pPr>
            <a:lvl9pPr indent="-311150" lvl="8" marL="4114800" algn="l">
              <a:lnSpc>
                <a:spcPct val="100000"/>
              </a:lnSpc>
              <a:spcBef>
                <a:spcPts val="300"/>
              </a:spcBef>
              <a:spcAft>
                <a:spcPts val="0"/>
              </a:spcAft>
              <a:buClr>
                <a:schemeClr val="dk1"/>
              </a:buClr>
              <a:buSzPts val="1300"/>
              <a:buChar char="•"/>
              <a:defRPr sz="1300"/>
            </a:lvl9pPr>
          </a:lstStyle>
          <a:p/>
        </p:txBody>
      </p:sp>
      <p:sp>
        <p:nvSpPr>
          <p:cNvPr id="124" name="Google Shape;124;p23"/>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25" name="Google Shape;125;p23"/>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26" name="Google Shape;126;p23"/>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3"/>
          <p:cNvSpPr/>
          <p:nvPr>
            <p:ph idx="2" type="pic"/>
          </p:nvPr>
        </p:nvSpPr>
        <p:spPr>
          <a:xfrm>
            <a:off x="360002" y="816769"/>
            <a:ext cx="4029079" cy="3645694"/>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9pPr>
          </a:lstStyle>
          <a:p/>
        </p:txBody>
      </p:sp>
      <p:cxnSp>
        <p:nvCxnSpPr>
          <p:cNvPr id="128" name="Google Shape;128;p23"/>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x1  with caption">
  <p:cSld name="Picture x1  with caption">
    <p:bg>
      <p:bgPr>
        <a:solidFill>
          <a:schemeClr val="lt2">
            <a:alpha val="49019"/>
          </a:schemeClr>
        </a:solidFill>
      </p:bgPr>
    </p:bg>
    <p:spTree>
      <p:nvGrpSpPr>
        <p:cNvPr id="129" name="Shape 129"/>
        <p:cNvGrpSpPr/>
        <p:nvPr/>
      </p:nvGrpSpPr>
      <p:grpSpPr>
        <a:xfrm>
          <a:off x="0" y="0"/>
          <a:ext cx="0" cy="0"/>
          <a:chOff x="0" y="0"/>
          <a:chExt cx="0" cy="0"/>
        </a:xfrm>
      </p:grpSpPr>
      <p:sp>
        <p:nvSpPr>
          <p:cNvPr id="130" name="Google Shape;130;p24"/>
          <p:cNvSpPr/>
          <p:nvPr>
            <p:ph idx="2" type="pic"/>
          </p:nvPr>
        </p:nvSpPr>
        <p:spPr>
          <a:xfrm>
            <a:off x="360001" y="816542"/>
            <a:ext cx="8424009" cy="3510419"/>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2400"/>
              <a:buFont typeface="Arial"/>
              <a:buNone/>
              <a:defRPr b="0" i="0" sz="24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sp>
        <p:nvSpPr>
          <p:cNvPr id="131" name="Google Shape;131;p24"/>
          <p:cNvSpPr txBox="1"/>
          <p:nvPr>
            <p:ph idx="1" type="body"/>
          </p:nvPr>
        </p:nvSpPr>
        <p:spPr>
          <a:xfrm>
            <a:off x="360001" y="4461960"/>
            <a:ext cx="8424009" cy="41154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000"/>
              <a:buNone/>
              <a:defRPr sz="1000"/>
            </a:lvl1pPr>
            <a:lvl2pPr indent="-228600" lvl="1" marL="914400" algn="l">
              <a:lnSpc>
                <a:spcPct val="120000"/>
              </a:lnSpc>
              <a:spcBef>
                <a:spcPts val="0"/>
              </a:spcBef>
              <a:spcAft>
                <a:spcPts val="0"/>
              </a:spcAft>
              <a:buSzPts val="900"/>
              <a:buNone/>
              <a:defRPr sz="900"/>
            </a:lvl2pPr>
            <a:lvl3pPr indent="-228600" lvl="2" marL="1371600" algn="l">
              <a:lnSpc>
                <a:spcPct val="120000"/>
              </a:lnSpc>
              <a:spcBef>
                <a:spcPts val="0"/>
              </a:spcBef>
              <a:spcAft>
                <a:spcPts val="0"/>
              </a:spcAft>
              <a:buSzPts val="700"/>
              <a:buNone/>
              <a:defRPr sz="700"/>
            </a:lvl3pPr>
            <a:lvl4pPr indent="-228600" lvl="3" marL="1828800" algn="l">
              <a:lnSpc>
                <a:spcPct val="120000"/>
              </a:lnSpc>
              <a:spcBef>
                <a:spcPts val="0"/>
              </a:spcBef>
              <a:spcAft>
                <a:spcPts val="0"/>
              </a:spcAft>
              <a:buSzPts val="700"/>
              <a:buNone/>
              <a:defRPr sz="700"/>
            </a:lvl4pPr>
            <a:lvl5pPr indent="-228600" lvl="4" marL="2286000" algn="l">
              <a:lnSpc>
                <a:spcPct val="120000"/>
              </a:lnSpc>
              <a:spcBef>
                <a:spcPts val="0"/>
              </a:spcBef>
              <a:spcAft>
                <a:spcPts val="0"/>
              </a:spcAft>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32" name="Google Shape;132;p24"/>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33" name="Google Shape;133;p24"/>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34" name="Google Shape;134;p24"/>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4"/>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cxnSp>
        <p:nvCxnSpPr>
          <p:cNvPr id="136" name="Google Shape;136;p24"/>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x 4 with caption">
  <p:cSld name="Picture x 4 with caption">
    <p:bg>
      <p:bgPr>
        <a:solidFill>
          <a:schemeClr val="lt2">
            <a:alpha val="49019"/>
          </a:schemeClr>
        </a:solidFill>
      </p:bgPr>
    </p:bg>
    <p:spTree>
      <p:nvGrpSpPr>
        <p:cNvPr id="137" name="Shape 137"/>
        <p:cNvGrpSpPr/>
        <p:nvPr/>
      </p:nvGrpSpPr>
      <p:grpSpPr>
        <a:xfrm>
          <a:off x="0" y="0"/>
          <a:ext cx="0" cy="0"/>
          <a:chOff x="0" y="0"/>
          <a:chExt cx="0" cy="0"/>
        </a:xfrm>
      </p:grpSpPr>
      <p:sp>
        <p:nvSpPr>
          <p:cNvPr id="138" name="Google Shape;138;p25"/>
          <p:cNvSpPr/>
          <p:nvPr>
            <p:ph idx="2" type="pic"/>
          </p:nvPr>
        </p:nvSpPr>
        <p:spPr>
          <a:xfrm>
            <a:off x="360001" y="816540"/>
            <a:ext cx="4122004" cy="1687710"/>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sp>
        <p:nvSpPr>
          <p:cNvPr id="139" name="Google Shape;139;p25"/>
          <p:cNvSpPr txBox="1"/>
          <p:nvPr>
            <p:ph idx="1" type="body"/>
          </p:nvPr>
        </p:nvSpPr>
        <p:spPr>
          <a:xfrm>
            <a:off x="360001" y="4461960"/>
            <a:ext cx="8424009" cy="41154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000"/>
              <a:buNone/>
              <a:defRPr sz="1000"/>
            </a:lvl1pPr>
            <a:lvl2pPr indent="-228600" lvl="1" marL="914400" algn="l">
              <a:lnSpc>
                <a:spcPct val="120000"/>
              </a:lnSpc>
              <a:spcBef>
                <a:spcPts val="0"/>
              </a:spcBef>
              <a:spcAft>
                <a:spcPts val="0"/>
              </a:spcAft>
              <a:buSzPts val="900"/>
              <a:buNone/>
              <a:defRPr sz="900"/>
            </a:lvl2pPr>
            <a:lvl3pPr indent="-228600" lvl="2" marL="1371600" algn="l">
              <a:lnSpc>
                <a:spcPct val="120000"/>
              </a:lnSpc>
              <a:spcBef>
                <a:spcPts val="0"/>
              </a:spcBef>
              <a:spcAft>
                <a:spcPts val="0"/>
              </a:spcAft>
              <a:buSzPts val="700"/>
              <a:buNone/>
              <a:defRPr sz="700"/>
            </a:lvl3pPr>
            <a:lvl4pPr indent="-228600" lvl="3" marL="1828800" algn="l">
              <a:lnSpc>
                <a:spcPct val="120000"/>
              </a:lnSpc>
              <a:spcBef>
                <a:spcPts val="0"/>
              </a:spcBef>
              <a:spcAft>
                <a:spcPts val="0"/>
              </a:spcAft>
              <a:buSzPts val="700"/>
              <a:buNone/>
              <a:defRPr sz="700"/>
            </a:lvl4pPr>
            <a:lvl5pPr indent="-228600" lvl="4" marL="2286000" algn="l">
              <a:lnSpc>
                <a:spcPct val="120000"/>
              </a:lnSpc>
              <a:spcBef>
                <a:spcPts val="0"/>
              </a:spcBef>
              <a:spcAft>
                <a:spcPts val="0"/>
              </a:spcAft>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40" name="Google Shape;140;p25"/>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41" name="Google Shape;141;p25"/>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42" name="Google Shape;142;p25"/>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25"/>
          <p:cNvSpPr/>
          <p:nvPr>
            <p:ph idx="3" type="pic"/>
          </p:nvPr>
        </p:nvSpPr>
        <p:spPr>
          <a:xfrm>
            <a:off x="360001" y="2639250"/>
            <a:ext cx="4122004" cy="1690950"/>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sp>
        <p:nvSpPr>
          <p:cNvPr id="144" name="Google Shape;144;p25"/>
          <p:cNvSpPr/>
          <p:nvPr>
            <p:ph idx="4" type="pic"/>
          </p:nvPr>
        </p:nvSpPr>
        <p:spPr>
          <a:xfrm>
            <a:off x="4662004" y="816540"/>
            <a:ext cx="4124287" cy="1687710"/>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sp>
        <p:nvSpPr>
          <p:cNvPr id="145" name="Google Shape;145;p25"/>
          <p:cNvSpPr/>
          <p:nvPr>
            <p:ph idx="5" type="pic"/>
          </p:nvPr>
        </p:nvSpPr>
        <p:spPr>
          <a:xfrm>
            <a:off x="4662004" y="2639250"/>
            <a:ext cx="4124287" cy="1690950"/>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sp>
        <p:nvSpPr>
          <p:cNvPr id="146" name="Google Shape;146;p25"/>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cxnSp>
        <p:nvCxnSpPr>
          <p:cNvPr id="147" name="Google Shape;147;p25"/>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x 6 with caption">
  <p:cSld name="Picture x 6 with caption">
    <p:bg>
      <p:bgPr>
        <a:solidFill>
          <a:schemeClr val="lt2">
            <a:alpha val="49019"/>
          </a:schemeClr>
        </a:solidFill>
      </p:bgPr>
    </p:bg>
    <p:spTree>
      <p:nvGrpSpPr>
        <p:cNvPr id="148" name="Shape 148"/>
        <p:cNvGrpSpPr/>
        <p:nvPr/>
      </p:nvGrpSpPr>
      <p:grpSpPr>
        <a:xfrm>
          <a:off x="0" y="0"/>
          <a:ext cx="0" cy="0"/>
          <a:chOff x="0" y="0"/>
          <a:chExt cx="0" cy="0"/>
        </a:xfrm>
      </p:grpSpPr>
      <p:sp>
        <p:nvSpPr>
          <p:cNvPr id="149" name="Google Shape;149;p26"/>
          <p:cNvSpPr/>
          <p:nvPr>
            <p:ph idx="2" type="pic"/>
          </p:nvPr>
        </p:nvSpPr>
        <p:spPr>
          <a:xfrm>
            <a:off x="360002" y="816540"/>
            <a:ext cx="2700024" cy="1687710"/>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sp>
        <p:nvSpPr>
          <p:cNvPr id="150" name="Google Shape;150;p26"/>
          <p:cNvSpPr txBox="1"/>
          <p:nvPr>
            <p:ph idx="1" type="body"/>
          </p:nvPr>
        </p:nvSpPr>
        <p:spPr>
          <a:xfrm>
            <a:off x="360001" y="4461960"/>
            <a:ext cx="8424009" cy="41154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000"/>
              <a:buNone/>
              <a:defRPr sz="1000"/>
            </a:lvl1pPr>
            <a:lvl2pPr indent="-228600" lvl="1" marL="914400" algn="l">
              <a:lnSpc>
                <a:spcPct val="120000"/>
              </a:lnSpc>
              <a:spcBef>
                <a:spcPts val="0"/>
              </a:spcBef>
              <a:spcAft>
                <a:spcPts val="0"/>
              </a:spcAft>
              <a:buSzPts val="900"/>
              <a:buNone/>
              <a:defRPr sz="900"/>
            </a:lvl2pPr>
            <a:lvl3pPr indent="-228600" lvl="2" marL="1371600" algn="l">
              <a:lnSpc>
                <a:spcPct val="120000"/>
              </a:lnSpc>
              <a:spcBef>
                <a:spcPts val="0"/>
              </a:spcBef>
              <a:spcAft>
                <a:spcPts val="0"/>
              </a:spcAft>
              <a:buSzPts val="700"/>
              <a:buNone/>
              <a:defRPr sz="700"/>
            </a:lvl3pPr>
            <a:lvl4pPr indent="-228600" lvl="3" marL="1828800" algn="l">
              <a:lnSpc>
                <a:spcPct val="120000"/>
              </a:lnSpc>
              <a:spcBef>
                <a:spcPts val="0"/>
              </a:spcBef>
              <a:spcAft>
                <a:spcPts val="0"/>
              </a:spcAft>
              <a:buSzPts val="700"/>
              <a:buNone/>
              <a:defRPr sz="700"/>
            </a:lvl4pPr>
            <a:lvl5pPr indent="-228600" lvl="4" marL="2286000" algn="l">
              <a:lnSpc>
                <a:spcPct val="120000"/>
              </a:lnSpc>
              <a:spcBef>
                <a:spcPts val="0"/>
              </a:spcBef>
              <a:spcAft>
                <a:spcPts val="0"/>
              </a:spcAft>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51" name="Google Shape;151;p26"/>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52" name="Google Shape;152;p26"/>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0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53" name="Google Shape;153;p26"/>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6"/>
          <p:cNvSpPr/>
          <p:nvPr>
            <p:ph idx="3" type="pic"/>
          </p:nvPr>
        </p:nvSpPr>
        <p:spPr>
          <a:xfrm>
            <a:off x="360002" y="2639250"/>
            <a:ext cx="2700024" cy="1690950"/>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sp>
        <p:nvSpPr>
          <p:cNvPr id="155" name="Google Shape;155;p26"/>
          <p:cNvSpPr/>
          <p:nvPr>
            <p:ph idx="4" type="pic"/>
          </p:nvPr>
        </p:nvSpPr>
        <p:spPr>
          <a:xfrm>
            <a:off x="6083985" y="816540"/>
            <a:ext cx="2702307" cy="1687710"/>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sp>
        <p:nvSpPr>
          <p:cNvPr id="156" name="Google Shape;156;p26"/>
          <p:cNvSpPr/>
          <p:nvPr>
            <p:ph idx="5" type="pic"/>
          </p:nvPr>
        </p:nvSpPr>
        <p:spPr>
          <a:xfrm>
            <a:off x="6083985" y="2639250"/>
            <a:ext cx="2702307" cy="1690950"/>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sp>
        <p:nvSpPr>
          <p:cNvPr id="157" name="Google Shape;157;p26"/>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A2D50"/>
              </a:buClr>
              <a:buSzPts val="1300"/>
              <a:buNone/>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58" name="Google Shape;158;p26"/>
          <p:cNvSpPr/>
          <p:nvPr>
            <p:ph idx="6" type="pic"/>
          </p:nvPr>
        </p:nvSpPr>
        <p:spPr>
          <a:xfrm>
            <a:off x="3221993" y="816540"/>
            <a:ext cx="2702307" cy="1687710"/>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sp>
        <p:nvSpPr>
          <p:cNvPr id="159" name="Google Shape;159;p26"/>
          <p:cNvSpPr/>
          <p:nvPr>
            <p:ph idx="7" type="pic"/>
          </p:nvPr>
        </p:nvSpPr>
        <p:spPr>
          <a:xfrm>
            <a:off x="3221993" y="2639250"/>
            <a:ext cx="2702307" cy="1690950"/>
          </a:xfrm>
          <a:prstGeom prst="rect">
            <a:avLst/>
          </a:prstGeom>
          <a:no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1pPr>
            <a:lvl2pPr lvl="1" marR="0" rtl="0" algn="l">
              <a:lnSpc>
                <a:spcPct val="120000"/>
              </a:lnSpc>
              <a:spcBef>
                <a:spcPts val="0"/>
              </a:spcBef>
              <a:spcAft>
                <a:spcPts val="0"/>
              </a:spcAft>
              <a:buClr>
                <a:srgbClr val="0A2D50"/>
              </a:buClr>
              <a:buSzPts val="2100"/>
              <a:buFont typeface="Arial"/>
              <a:buNone/>
              <a:defRPr b="0" i="0" sz="2100" u="none" cap="none" strike="noStrike">
                <a:solidFill>
                  <a:schemeClr val="dk1"/>
                </a:solidFill>
                <a:latin typeface="Georgia"/>
                <a:ea typeface="Georgia"/>
                <a:cs typeface="Georgia"/>
                <a:sym typeface="Georgia"/>
              </a:defRPr>
            </a:lvl2pPr>
            <a:lvl3pPr lvl="2" marR="0" rtl="0" algn="l">
              <a:lnSpc>
                <a:spcPct val="120000"/>
              </a:lnSpc>
              <a:spcBef>
                <a:spcPts val="0"/>
              </a:spcBef>
              <a:spcAft>
                <a:spcPts val="0"/>
              </a:spcAft>
              <a:buClr>
                <a:srgbClr val="0A2D50"/>
              </a:buClr>
              <a:buSzPts val="1800"/>
              <a:buFont typeface="Arial"/>
              <a:buNone/>
              <a:defRPr b="0" i="0" sz="1800" u="none" cap="none" strike="noStrike">
                <a:solidFill>
                  <a:schemeClr val="dk1"/>
                </a:solidFill>
                <a:latin typeface="Georgia"/>
                <a:ea typeface="Georgia"/>
                <a:cs typeface="Georgia"/>
                <a:sym typeface="Georgia"/>
              </a:defRPr>
            </a:lvl3pPr>
            <a:lvl4pPr lvl="3"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4pPr>
            <a:lvl5pPr lvl="4" marR="0" rtl="0" algn="l">
              <a:lnSpc>
                <a:spcPct val="120000"/>
              </a:lnSpc>
              <a:spcBef>
                <a:spcPts val="0"/>
              </a:spcBef>
              <a:spcAft>
                <a:spcPts val="0"/>
              </a:spcAft>
              <a:buClr>
                <a:srgbClr val="0A2D50"/>
              </a:buClr>
              <a:buSzPts val="1500"/>
              <a:buFont typeface="Arial"/>
              <a:buNone/>
              <a:defRPr b="0" i="0" sz="1500" u="none" cap="none" strike="noStrike">
                <a:solidFill>
                  <a:schemeClr val="dk1"/>
                </a:solidFill>
                <a:latin typeface="Georgia"/>
                <a:ea typeface="Georgia"/>
                <a:cs typeface="Georgia"/>
                <a:sym typeface="Georgia"/>
              </a:defRPr>
            </a:lvl5pPr>
            <a:lvl6pPr lvl="5"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6pPr>
            <a:lvl7pPr lvl="6"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7pPr>
            <a:lvl8pPr lvl="7"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8pPr>
            <a:lvl9pPr lvl="8" marR="0" rtl="0" algn="l">
              <a:lnSpc>
                <a:spcPct val="100000"/>
              </a:lnSpc>
              <a:spcBef>
                <a:spcPts val="300"/>
              </a:spcBef>
              <a:spcAft>
                <a:spcPts val="0"/>
              </a:spcAft>
              <a:buClr>
                <a:schemeClr val="dk1"/>
              </a:buClr>
              <a:buSzPts val="1500"/>
              <a:buFont typeface="Arial"/>
              <a:buNone/>
              <a:defRPr b="0" i="0" sz="1500" u="none" cap="none" strike="noStrike">
                <a:solidFill>
                  <a:schemeClr val="dk1"/>
                </a:solidFill>
                <a:latin typeface="Georgia"/>
                <a:ea typeface="Georgia"/>
                <a:cs typeface="Georgia"/>
                <a:sym typeface="Georgia"/>
              </a:defRPr>
            </a:lvl9pPr>
          </a:lstStyle>
          <a:p/>
        </p:txBody>
      </p:sp>
      <p:cxnSp>
        <p:nvCxnSpPr>
          <p:cNvPr id="160" name="Google Shape;160;p26"/>
          <p:cNvCxnSpPr/>
          <p:nvPr/>
        </p:nvCxnSpPr>
        <p:spPr>
          <a:xfrm>
            <a:off x="360001" y="681915"/>
            <a:ext cx="8424009" cy="0"/>
          </a:xfrm>
          <a:prstGeom prst="straightConnector1">
            <a:avLst/>
          </a:prstGeom>
          <a:noFill/>
          <a:ln cap="flat" cmpd="sng" w="12700">
            <a:solidFill>
              <a:schemeClr val="lt2"/>
            </a:solidFill>
            <a:prstDash val="solid"/>
            <a:round/>
            <a:headEnd len="sm" w="sm" type="none"/>
            <a:tailEnd len="sm" w="sm" type="none"/>
          </a:ln>
        </p:spPr>
      </p:cxn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orange" type="title">
  <p:cSld name="TITLE">
    <p:bg>
      <p:bgPr>
        <a:solidFill>
          <a:schemeClr val="accent2"/>
        </a:solidFill>
      </p:bgPr>
    </p:bg>
    <p:spTree>
      <p:nvGrpSpPr>
        <p:cNvPr id="161" name="Shape 161"/>
        <p:cNvGrpSpPr/>
        <p:nvPr/>
      </p:nvGrpSpPr>
      <p:grpSpPr>
        <a:xfrm>
          <a:off x="0" y="0"/>
          <a:ext cx="0" cy="0"/>
          <a:chOff x="0" y="0"/>
          <a:chExt cx="0" cy="0"/>
        </a:xfrm>
      </p:grpSpPr>
      <p:sp>
        <p:nvSpPr>
          <p:cNvPr id="162" name="Google Shape;162;p27"/>
          <p:cNvSpPr txBox="1"/>
          <p:nvPr>
            <p:ph type="ctrTitle"/>
          </p:nvPr>
        </p:nvSpPr>
        <p:spPr>
          <a:xfrm>
            <a:off x="360001" y="3516962"/>
            <a:ext cx="8424009" cy="54654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FFFFFF"/>
              </a:buClr>
              <a:buSzPts val="3400"/>
              <a:buFont typeface="Impact"/>
              <a:buNone/>
              <a:defRPr sz="3400">
                <a:solidFill>
                  <a:srgbClr val="FFFFFF"/>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63" name="Google Shape;163;p27"/>
          <p:cNvSpPr txBox="1"/>
          <p:nvPr>
            <p:ph idx="1" type="subTitle"/>
          </p:nvPr>
        </p:nvSpPr>
        <p:spPr>
          <a:xfrm>
            <a:off x="360001" y="4198500"/>
            <a:ext cx="8424009" cy="810000"/>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SzPts val="1500"/>
              <a:buNone/>
              <a:defRPr>
                <a:solidFill>
                  <a:srgbClr val="FFFFFF"/>
                </a:solidFill>
                <a:latin typeface="Georgia"/>
                <a:ea typeface="Georgia"/>
                <a:cs typeface="Georgia"/>
                <a:sym typeface="Georgia"/>
              </a:defRPr>
            </a:lvl1pPr>
            <a:lvl2pPr lvl="1" algn="ctr">
              <a:lnSpc>
                <a:spcPct val="120000"/>
              </a:lnSpc>
              <a:spcBef>
                <a:spcPts val="0"/>
              </a:spcBef>
              <a:spcAft>
                <a:spcPts val="0"/>
              </a:spcAft>
              <a:buSzPts val="1500"/>
              <a:buNone/>
              <a:defRPr>
                <a:solidFill>
                  <a:srgbClr val="888888"/>
                </a:solidFill>
              </a:defRPr>
            </a:lvl2pPr>
            <a:lvl3pPr lvl="2" algn="ctr">
              <a:lnSpc>
                <a:spcPct val="120000"/>
              </a:lnSpc>
              <a:spcBef>
                <a:spcPts val="0"/>
              </a:spcBef>
              <a:spcAft>
                <a:spcPts val="0"/>
              </a:spcAft>
              <a:buSzPts val="1500"/>
              <a:buNone/>
              <a:defRPr>
                <a:solidFill>
                  <a:srgbClr val="888888"/>
                </a:solidFill>
              </a:defRPr>
            </a:lvl3pPr>
            <a:lvl4pPr lvl="3" algn="ctr">
              <a:lnSpc>
                <a:spcPct val="120000"/>
              </a:lnSpc>
              <a:spcBef>
                <a:spcPts val="0"/>
              </a:spcBef>
              <a:spcAft>
                <a:spcPts val="0"/>
              </a:spcAft>
              <a:buSzPts val="1500"/>
              <a:buNone/>
              <a:defRPr>
                <a:solidFill>
                  <a:srgbClr val="888888"/>
                </a:solidFill>
              </a:defRPr>
            </a:lvl4pPr>
            <a:lvl5pPr lvl="4" algn="ctr">
              <a:lnSpc>
                <a:spcPct val="120000"/>
              </a:lnSpc>
              <a:spcBef>
                <a:spcPts val="0"/>
              </a:spcBef>
              <a:spcAft>
                <a:spcPts val="0"/>
              </a:spcAft>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lime green">
  <p:cSld name="Divider - lime green">
    <p:bg>
      <p:bgPr>
        <a:solidFill>
          <a:schemeClr val="accent4"/>
        </a:solidFill>
      </p:bgPr>
    </p:bg>
    <p:spTree>
      <p:nvGrpSpPr>
        <p:cNvPr id="164" name="Shape 164"/>
        <p:cNvGrpSpPr/>
        <p:nvPr/>
      </p:nvGrpSpPr>
      <p:grpSpPr>
        <a:xfrm>
          <a:off x="0" y="0"/>
          <a:ext cx="0" cy="0"/>
          <a:chOff x="0" y="0"/>
          <a:chExt cx="0" cy="0"/>
        </a:xfrm>
      </p:grpSpPr>
      <p:sp>
        <p:nvSpPr>
          <p:cNvPr id="165" name="Google Shape;165;p28"/>
          <p:cNvSpPr txBox="1"/>
          <p:nvPr>
            <p:ph type="ctrTitle"/>
          </p:nvPr>
        </p:nvSpPr>
        <p:spPr>
          <a:xfrm>
            <a:off x="360001" y="3516962"/>
            <a:ext cx="8424009" cy="54654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FFFFFF"/>
              </a:buClr>
              <a:buSzPts val="3400"/>
              <a:buFont typeface="Impact"/>
              <a:buNone/>
              <a:defRPr sz="3400">
                <a:solidFill>
                  <a:srgbClr val="FFFFFF"/>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66" name="Google Shape;166;p28"/>
          <p:cNvSpPr txBox="1"/>
          <p:nvPr>
            <p:ph idx="1" type="subTitle"/>
          </p:nvPr>
        </p:nvSpPr>
        <p:spPr>
          <a:xfrm>
            <a:off x="360001" y="4198500"/>
            <a:ext cx="8424009" cy="668775"/>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SzPts val="1500"/>
              <a:buNone/>
              <a:defRPr>
                <a:solidFill>
                  <a:srgbClr val="FFFFFF"/>
                </a:solidFill>
                <a:latin typeface="Georgia"/>
                <a:ea typeface="Georgia"/>
                <a:cs typeface="Georgia"/>
                <a:sym typeface="Georgia"/>
              </a:defRPr>
            </a:lvl1pPr>
            <a:lvl2pPr lvl="1" algn="ctr">
              <a:lnSpc>
                <a:spcPct val="120000"/>
              </a:lnSpc>
              <a:spcBef>
                <a:spcPts val="0"/>
              </a:spcBef>
              <a:spcAft>
                <a:spcPts val="0"/>
              </a:spcAft>
              <a:buSzPts val="1500"/>
              <a:buNone/>
              <a:defRPr>
                <a:solidFill>
                  <a:srgbClr val="888888"/>
                </a:solidFill>
              </a:defRPr>
            </a:lvl2pPr>
            <a:lvl3pPr lvl="2" algn="ctr">
              <a:lnSpc>
                <a:spcPct val="120000"/>
              </a:lnSpc>
              <a:spcBef>
                <a:spcPts val="0"/>
              </a:spcBef>
              <a:spcAft>
                <a:spcPts val="0"/>
              </a:spcAft>
              <a:buSzPts val="1500"/>
              <a:buNone/>
              <a:defRPr>
                <a:solidFill>
                  <a:srgbClr val="888888"/>
                </a:solidFill>
              </a:defRPr>
            </a:lvl3pPr>
            <a:lvl4pPr lvl="3" algn="ctr">
              <a:lnSpc>
                <a:spcPct val="120000"/>
              </a:lnSpc>
              <a:spcBef>
                <a:spcPts val="0"/>
              </a:spcBef>
              <a:spcAft>
                <a:spcPts val="0"/>
              </a:spcAft>
              <a:buSzPts val="1500"/>
              <a:buNone/>
              <a:defRPr>
                <a:solidFill>
                  <a:srgbClr val="888888"/>
                </a:solidFill>
              </a:defRPr>
            </a:lvl4pPr>
            <a:lvl5pPr lvl="4" algn="ctr">
              <a:lnSpc>
                <a:spcPct val="120000"/>
              </a:lnSpc>
              <a:spcBef>
                <a:spcPts val="0"/>
              </a:spcBef>
              <a:spcAft>
                <a:spcPts val="0"/>
              </a:spcAft>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teal">
  <p:cSld name="Divider - teal">
    <p:bg>
      <p:bgPr>
        <a:solidFill>
          <a:schemeClr val="accent5"/>
        </a:solidFill>
      </p:bgPr>
    </p:bg>
    <p:spTree>
      <p:nvGrpSpPr>
        <p:cNvPr id="167" name="Shape 167"/>
        <p:cNvGrpSpPr/>
        <p:nvPr/>
      </p:nvGrpSpPr>
      <p:grpSpPr>
        <a:xfrm>
          <a:off x="0" y="0"/>
          <a:ext cx="0" cy="0"/>
          <a:chOff x="0" y="0"/>
          <a:chExt cx="0" cy="0"/>
        </a:xfrm>
      </p:grpSpPr>
      <p:sp>
        <p:nvSpPr>
          <p:cNvPr id="168" name="Google Shape;168;p29"/>
          <p:cNvSpPr txBox="1"/>
          <p:nvPr>
            <p:ph type="ctrTitle"/>
          </p:nvPr>
        </p:nvSpPr>
        <p:spPr>
          <a:xfrm>
            <a:off x="360001" y="3516962"/>
            <a:ext cx="8424009" cy="54654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FFFFFF"/>
              </a:buClr>
              <a:buSzPts val="3400"/>
              <a:buFont typeface="Impact"/>
              <a:buNone/>
              <a:defRPr sz="3400">
                <a:solidFill>
                  <a:srgbClr val="FFFFFF"/>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69" name="Google Shape;169;p29"/>
          <p:cNvSpPr txBox="1"/>
          <p:nvPr>
            <p:ph idx="1" type="subTitle"/>
          </p:nvPr>
        </p:nvSpPr>
        <p:spPr>
          <a:xfrm>
            <a:off x="360001" y="4198500"/>
            <a:ext cx="8424009" cy="668775"/>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SzPts val="1500"/>
              <a:buNone/>
              <a:defRPr>
                <a:solidFill>
                  <a:srgbClr val="FFFFFF"/>
                </a:solidFill>
                <a:latin typeface="Georgia"/>
                <a:ea typeface="Georgia"/>
                <a:cs typeface="Georgia"/>
                <a:sym typeface="Georgia"/>
              </a:defRPr>
            </a:lvl1pPr>
            <a:lvl2pPr lvl="1" algn="ctr">
              <a:lnSpc>
                <a:spcPct val="120000"/>
              </a:lnSpc>
              <a:spcBef>
                <a:spcPts val="0"/>
              </a:spcBef>
              <a:spcAft>
                <a:spcPts val="0"/>
              </a:spcAft>
              <a:buSzPts val="1500"/>
              <a:buNone/>
              <a:defRPr>
                <a:solidFill>
                  <a:srgbClr val="888888"/>
                </a:solidFill>
              </a:defRPr>
            </a:lvl2pPr>
            <a:lvl3pPr lvl="2" algn="ctr">
              <a:lnSpc>
                <a:spcPct val="120000"/>
              </a:lnSpc>
              <a:spcBef>
                <a:spcPts val="0"/>
              </a:spcBef>
              <a:spcAft>
                <a:spcPts val="0"/>
              </a:spcAft>
              <a:buSzPts val="1500"/>
              <a:buNone/>
              <a:defRPr>
                <a:solidFill>
                  <a:srgbClr val="888888"/>
                </a:solidFill>
              </a:defRPr>
            </a:lvl3pPr>
            <a:lvl4pPr lvl="3" algn="ctr">
              <a:lnSpc>
                <a:spcPct val="120000"/>
              </a:lnSpc>
              <a:spcBef>
                <a:spcPts val="0"/>
              </a:spcBef>
              <a:spcAft>
                <a:spcPts val="0"/>
              </a:spcAft>
              <a:buSzPts val="1500"/>
              <a:buNone/>
              <a:defRPr>
                <a:solidFill>
                  <a:srgbClr val="888888"/>
                </a:solidFill>
              </a:defRPr>
            </a:lvl4pPr>
            <a:lvl5pPr lvl="4" algn="ctr">
              <a:lnSpc>
                <a:spcPct val="120000"/>
              </a:lnSpc>
              <a:spcBef>
                <a:spcPts val="0"/>
              </a:spcBef>
              <a:spcAft>
                <a:spcPts val="0"/>
              </a:spcAft>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sea blue">
  <p:cSld name="Divider - sea blue">
    <p:bg>
      <p:bgPr>
        <a:solidFill>
          <a:schemeClr val="accent6"/>
        </a:solidFill>
      </p:bgPr>
    </p:bg>
    <p:spTree>
      <p:nvGrpSpPr>
        <p:cNvPr id="170" name="Shape 170"/>
        <p:cNvGrpSpPr/>
        <p:nvPr/>
      </p:nvGrpSpPr>
      <p:grpSpPr>
        <a:xfrm>
          <a:off x="0" y="0"/>
          <a:ext cx="0" cy="0"/>
          <a:chOff x="0" y="0"/>
          <a:chExt cx="0" cy="0"/>
        </a:xfrm>
      </p:grpSpPr>
      <p:sp>
        <p:nvSpPr>
          <p:cNvPr id="171" name="Google Shape;171;p30"/>
          <p:cNvSpPr txBox="1"/>
          <p:nvPr>
            <p:ph type="ctrTitle"/>
          </p:nvPr>
        </p:nvSpPr>
        <p:spPr>
          <a:xfrm>
            <a:off x="360001" y="3516962"/>
            <a:ext cx="8424009" cy="54654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FFFFFF"/>
              </a:buClr>
              <a:buSzPts val="3400"/>
              <a:buFont typeface="Impact"/>
              <a:buNone/>
              <a:defRPr sz="3400">
                <a:solidFill>
                  <a:srgbClr val="FFFFFF"/>
                </a:solidFill>
              </a:defRPr>
            </a:lvl1pPr>
            <a:lvl2pPr lvl="1" algn="l">
              <a:lnSpc>
                <a:spcPct val="100000"/>
              </a:lnSpc>
              <a:spcBef>
                <a:spcPts val="0"/>
              </a:spcBef>
              <a:spcAft>
                <a:spcPts val="0"/>
              </a:spcAft>
              <a:buSzPts val="1000"/>
              <a:buNone/>
              <a:defRPr/>
            </a:lvl2pPr>
            <a:lvl3pPr lvl="2" algn="l">
              <a:lnSpc>
                <a:spcPct val="100000"/>
              </a:lnSpc>
              <a:spcBef>
                <a:spcPts val="0"/>
              </a:spcBef>
              <a:spcAft>
                <a:spcPts val="0"/>
              </a:spcAft>
              <a:buSzPts val="1000"/>
              <a:buNone/>
              <a:defRPr/>
            </a:lvl3pPr>
            <a:lvl4pPr lvl="3" algn="l">
              <a:lnSpc>
                <a:spcPct val="100000"/>
              </a:lnSpc>
              <a:spcBef>
                <a:spcPts val="0"/>
              </a:spcBef>
              <a:spcAft>
                <a:spcPts val="0"/>
              </a:spcAft>
              <a:buSzPts val="1000"/>
              <a:buNone/>
              <a:defRPr/>
            </a:lvl4pPr>
            <a:lvl5pPr lvl="4" algn="l">
              <a:lnSpc>
                <a:spcPct val="100000"/>
              </a:lnSpc>
              <a:spcBef>
                <a:spcPts val="0"/>
              </a:spcBef>
              <a:spcAft>
                <a:spcPts val="0"/>
              </a:spcAft>
              <a:buSzPts val="1000"/>
              <a:buNone/>
              <a:defRPr/>
            </a:lvl5pPr>
            <a:lvl6pPr lvl="5" algn="l">
              <a:lnSpc>
                <a:spcPct val="100000"/>
              </a:lnSpc>
              <a:spcBef>
                <a:spcPts val="0"/>
              </a:spcBef>
              <a:spcAft>
                <a:spcPts val="0"/>
              </a:spcAft>
              <a:buSzPts val="1000"/>
              <a:buNone/>
              <a:defRPr/>
            </a:lvl6pPr>
            <a:lvl7pPr lvl="6" algn="l">
              <a:lnSpc>
                <a:spcPct val="100000"/>
              </a:lnSpc>
              <a:spcBef>
                <a:spcPts val="0"/>
              </a:spcBef>
              <a:spcAft>
                <a:spcPts val="0"/>
              </a:spcAft>
              <a:buSzPts val="1000"/>
              <a:buNone/>
              <a:defRPr/>
            </a:lvl7pPr>
            <a:lvl8pPr lvl="7" algn="l">
              <a:lnSpc>
                <a:spcPct val="100000"/>
              </a:lnSpc>
              <a:spcBef>
                <a:spcPts val="0"/>
              </a:spcBef>
              <a:spcAft>
                <a:spcPts val="0"/>
              </a:spcAft>
              <a:buSzPts val="1000"/>
              <a:buNone/>
              <a:defRPr/>
            </a:lvl8pPr>
            <a:lvl9pPr lvl="8" algn="l">
              <a:lnSpc>
                <a:spcPct val="100000"/>
              </a:lnSpc>
              <a:spcBef>
                <a:spcPts val="0"/>
              </a:spcBef>
              <a:spcAft>
                <a:spcPts val="0"/>
              </a:spcAft>
              <a:buSzPts val="1000"/>
              <a:buNone/>
              <a:defRPr/>
            </a:lvl9pPr>
          </a:lstStyle>
          <a:p/>
        </p:txBody>
      </p:sp>
      <p:sp>
        <p:nvSpPr>
          <p:cNvPr id="172" name="Google Shape;172;p30"/>
          <p:cNvSpPr txBox="1"/>
          <p:nvPr>
            <p:ph idx="1" type="subTitle"/>
          </p:nvPr>
        </p:nvSpPr>
        <p:spPr>
          <a:xfrm>
            <a:off x="360001" y="4198500"/>
            <a:ext cx="8424009" cy="668775"/>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SzPts val="1500"/>
              <a:buNone/>
              <a:defRPr>
                <a:solidFill>
                  <a:srgbClr val="FFFFFF"/>
                </a:solidFill>
                <a:latin typeface="Georgia"/>
                <a:ea typeface="Georgia"/>
                <a:cs typeface="Georgia"/>
                <a:sym typeface="Georgia"/>
              </a:defRPr>
            </a:lvl1pPr>
            <a:lvl2pPr lvl="1" algn="ctr">
              <a:lnSpc>
                <a:spcPct val="120000"/>
              </a:lnSpc>
              <a:spcBef>
                <a:spcPts val="0"/>
              </a:spcBef>
              <a:spcAft>
                <a:spcPts val="0"/>
              </a:spcAft>
              <a:buSzPts val="1500"/>
              <a:buNone/>
              <a:defRPr>
                <a:solidFill>
                  <a:srgbClr val="888888"/>
                </a:solidFill>
              </a:defRPr>
            </a:lvl2pPr>
            <a:lvl3pPr lvl="2" algn="ctr">
              <a:lnSpc>
                <a:spcPct val="120000"/>
              </a:lnSpc>
              <a:spcBef>
                <a:spcPts val="0"/>
              </a:spcBef>
              <a:spcAft>
                <a:spcPts val="0"/>
              </a:spcAft>
              <a:buSzPts val="1500"/>
              <a:buNone/>
              <a:defRPr>
                <a:solidFill>
                  <a:srgbClr val="888888"/>
                </a:solidFill>
              </a:defRPr>
            </a:lvl3pPr>
            <a:lvl4pPr lvl="3" algn="ctr">
              <a:lnSpc>
                <a:spcPct val="120000"/>
              </a:lnSpc>
              <a:spcBef>
                <a:spcPts val="0"/>
              </a:spcBef>
              <a:spcAft>
                <a:spcPts val="0"/>
              </a:spcAft>
              <a:buSzPts val="1500"/>
              <a:buNone/>
              <a:defRPr>
                <a:solidFill>
                  <a:srgbClr val="888888"/>
                </a:solidFill>
              </a:defRPr>
            </a:lvl4pPr>
            <a:lvl5pPr lvl="4" algn="ctr">
              <a:lnSpc>
                <a:spcPct val="120000"/>
              </a:lnSpc>
              <a:spcBef>
                <a:spcPts val="0"/>
              </a:spcBef>
              <a:spcAft>
                <a:spcPts val="0"/>
              </a:spcAft>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60001" y="135000"/>
            <a:ext cx="8424009" cy="54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A2D50"/>
              </a:buClr>
              <a:buSzPts val="2400"/>
              <a:buFont typeface="Impact"/>
              <a:buNone/>
              <a:defRPr b="0" i="0" sz="2400" u="none" cap="none" strike="noStrike">
                <a:solidFill>
                  <a:srgbClr val="0A2D50"/>
                </a:solidFill>
                <a:latin typeface="Impact"/>
                <a:ea typeface="Impact"/>
                <a:cs typeface="Impact"/>
                <a:sym typeface="Impact"/>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360001" y="816915"/>
            <a:ext cx="8424009" cy="3642300"/>
          </a:xfrm>
          <a:prstGeom prst="rect">
            <a:avLst/>
          </a:prstGeom>
          <a:noFill/>
          <a:ln>
            <a:noFill/>
          </a:ln>
        </p:spPr>
        <p:txBody>
          <a:bodyPr anchorCtr="0" anchor="t" bIns="0" lIns="0" spcFirstLastPara="1" rIns="0" wrap="square" tIns="0">
            <a:noAutofit/>
          </a:bodyPr>
          <a:lstStyle>
            <a:lvl1pPr indent="-323850" lvl="0" marL="457200"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1pPr>
            <a:lvl2pPr indent="-323850" lvl="1" marL="914400"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2pPr>
            <a:lvl3pPr indent="-323850" lvl="2" marL="1371600"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3pPr>
            <a:lvl4pPr indent="-323850" lvl="3" marL="1828800"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4pPr>
            <a:lvl5pPr indent="-323850" lvl="4" marL="2286000" marR="0" rtl="0" algn="l">
              <a:lnSpc>
                <a:spcPct val="120000"/>
              </a:lnSpc>
              <a:spcBef>
                <a:spcPts val="0"/>
              </a:spcBef>
              <a:spcAft>
                <a:spcPts val="0"/>
              </a:spcAft>
              <a:buClr>
                <a:srgbClr val="0A2D50"/>
              </a:buClr>
              <a:buSzPts val="1500"/>
              <a:buFont typeface="Arial"/>
              <a:buChar char="•"/>
              <a:defRPr b="0" i="0" sz="1500" u="none" cap="none" strike="noStrike">
                <a:solidFill>
                  <a:schemeClr val="dk1"/>
                </a:solidFill>
                <a:latin typeface="Georgia"/>
                <a:ea typeface="Georgia"/>
                <a:cs typeface="Georgia"/>
                <a:sym typeface="Georgia"/>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Georgia"/>
                <a:ea typeface="Georgia"/>
                <a:cs typeface="Georgia"/>
                <a:sym typeface="Georgia"/>
              </a:defRPr>
            </a:lvl9pPr>
          </a:lstStyle>
          <a:p/>
        </p:txBody>
      </p:sp>
      <p:sp>
        <p:nvSpPr>
          <p:cNvPr id="53" name="Google Shape;53;p13"/>
          <p:cNvSpPr txBox="1"/>
          <p:nvPr>
            <p:ph idx="10" type="dt"/>
          </p:nvPr>
        </p:nvSpPr>
        <p:spPr>
          <a:xfrm>
            <a:off x="360001" y="4873500"/>
            <a:ext cx="720001" cy="27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000"/>
              <a:buFont typeface="Arial"/>
              <a:buNone/>
              <a:defRPr b="0" i="0" sz="700" u="none" cap="none" strike="noStrike">
                <a:solidFill>
                  <a:schemeClr val="dk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9pPr>
          </a:lstStyle>
          <a:p/>
        </p:txBody>
      </p:sp>
      <p:sp>
        <p:nvSpPr>
          <p:cNvPr id="54" name="Google Shape;54;p13"/>
          <p:cNvSpPr txBox="1"/>
          <p:nvPr>
            <p:ph idx="11" type="ftr"/>
          </p:nvPr>
        </p:nvSpPr>
        <p:spPr>
          <a:xfrm>
            <a:off x="1080001" y="4873500"/>
            <a:ext cx="6984008" cy="27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000"/>
              <a:buFont typeface="Arial"/>
              <a:buNone/>
              <a:defRPr b="0" i="0" sz="700" u="none" cap="none" strike="noStrike">
                <a:solidFill>
                  <a:schemeClr val="dk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chemeClr val="dk1"/>
                </a:solidFill>
                <a:latin typeface="Georgia"/>
                <a:ea typeface="Georgia"/>
                <a:cs typeface="Georgia"/>
                <a:sym typeface="Georgia"/>
              </a:defRPr>
            </a:lvl9pPr>
          </a:lstStyle>
          <a:p/>
        </p:txBody>
      </p:sp>
      <p:sp>
        <p:nvSpPr>
          <p:cNvPr id="55" name="Google Shape;55;p13"/>
          <p:cNvSpPr txBox="1"/>
          <p:nvPr>
            <p:ph idx="12" type="sldNum"/>
          </p:nvPr>
        </p:nvSpPr>
        <p:spPr>
          <a:xfrm>
            <a:off x="8064008" y="4873500"/>
            <a:ext cx="720001" cy="270000"/>
          </a:xfrm>
          <a:prstGeom prst="rect">
            <a:avLst/>
          </a:prstGeom>
          <a:noFill/>
          <a:ln>
            <a:noFill/>
          </a:ln>
        </p:spPr>
        <p:txBody>
          <a:bodyPr anchorCtr="0" anchor="t" bIns="0" lIns="68375" spcFirstLastPara="1" rIns="0" wrap="square" tIns="0">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D7DC">
            <a:alpha val="49019"/>
          </a:srgbClr>
        </a:solidFill>
      </p:bgPr>
    </p:bg>
    <p:spTree>
      <p:nvGrpSpPr>
        <p:cNvPr id="176" name="Shape 176"/>
        <p:cNvGrpSpPr/>
        <p:nvPr/>
      </p:nvGrpSpPr>
      <p:grpSpPr>
        <a:xfrm>
          <a:off x="0" y="0"/>
          <a:ext cx="0" cy="0"/>
          <a:chOff x="0" y="0"/>
          <a:chExt cx="0" cy="0"/>
        </a:xfrm>
      </p:grpSpPr>
      <p:pic>
        <p:nvPicPr>
          <p:cNvPr id="177" name="Google Shape;177;p31"/>
          <p:cNvPicPr preferRelativeResize="0"/>
          <p:nvPr/>
        </p:nvPicPr>
        <p:blipFill rotWithShape="1">
          <a:blip r:embed="rId3">
            <a:alphaModFix/>
          </a:blip>
          <a:srcRect b="13335" l="562" r="0" t="3166"/>
          <a:stretch/>
        </p:blipFill>
        <p:spPr>
          <a:xfrm>
            <a:off x="0" y="0"/>
            <a:ext cx="9144011" cy="5143500"/>
          </a:xfrm>
          <a:prstGeom prst="rect">
            <a:avLst/>
          </a:prstGeom>
          <a:noFill/>
          <a:ln>
            <a:noFill/>
          </a:ln>
        </p:spPr>
      </p:pic>
      <p:grpSp>
        <p:nvGrpSpPr>
          <p:cNvPr id="178" name="Google Shape;178;p31"/>
          <p:cNvGrpSpPr/>
          <p:nvPr/>
        </p:nvGrpSpPr>
        <p:grpSpPr>
          <a:xfrm>
            <a:off x="7866996" y="0"/>
            <a:ext cx="1277014" cy="977266"/>
            <a:chOff x="7949775" y="1"/>
            <a:chExt cx="1194225" cy="910000"/>
          </a:xfrm>
        </p:grpSpPr>
        <p:sp>
          <p:nvSpPr>
            <p:cNvPr id="179" name="Google Shape;179;p31"/>
            <p:cNvSpPr/>
            <p:nvPr/>
          </p:nvSpPr>
          <p:spPr>
            <a:xfrm>
              <a:off x="7949775" y="1"/>
              <a:ext cx="1194225" cy="910000"/>
            </a:xfrm>
            <a:prstGeom prst="rect">
              <a:avLst/>
            </a:prstGeom>
            <a:solidFill>
              <a:schemeClr val="accent1"/>
            </a:solidFill>
            <a:ln>
              <a:noFill/>
            </a:ln>
          </p:spPr>
          <p:txBody>
            <a:bodyPr anchorCtr="0" anchor="ctr" bIns="34175" lIns="68375" spcFirstLastPara="1" rIns="68375" wrap="square" tIns="34175">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Georgia"/>
                <a:ea typeface="Georgia"/>
                <a:cs typeface="Georgia"/>
                <a:sym typeface="Georgia"/>
              </a:endParaRPr>
            </a:p>
          </p:txBody>
        </p:sp>
        <p:pic>
          <p:nvPicPr>
            <p:cNvPr id="180" name="Google Shape;180;p31"/>
            <p:cNvPicPr preferRelativeResize="0"/>
            <p:nvPr/>
          </p:nvPicPr>
          <p:blipFill rotWithShape="1">
            <a:blip r:embed="rId4">
              <a:alphaModFix/>
            </a:blip>
            <a:srcRect b="0" l="0" r="0" t="0"/>
            <a:stretch/>
          </p:blipFill>
          <p:spPr>
            <a:xfrm>
              <a:off x="7949775" y="258"/>
              <a:ext cx="1194225" cy="909486"/>
            </a:xfrm>
            <a:prstGeom prst="rect">
              <a:avLst/>
            </a:prstGeom>
            <a:noFill/>
            <a:ln>
              <a:noFill/>
            </a:ln>
          </p:spPr>
        </p:pic>
      </p:grpSp>
      <p:sp>
        <p:nvSpPr>
          <p:cNvPr id="181" name="Google Shape;181;p31"/>
          <p:cNvSpPr/>
          <p:nvPr/>
        </p:nvSpPr>
        <p:spPr>
          <a:xfrm>
            <a:off x="0" y="2595563"/>
            <a:ext cx="9144010" cy="2547938"/>
          </a:xfrm>
          <a:prstGeom prst="rect">
            <a:avLst/>
          </a:prstGeom>
          <a:gradFill>
            <a:gsLst>
              <a:gs pos="0">
                <a:srgbClr val="000000">
                  <a:alpha val="49019"/>
                </a:srgbClr>
              </a:gs>
              <a:gs pos="100000">
                <a:srgbClr val="000000">
                  <a:alpha val="0"/>
                </a:srgbClr>
              </a:gs>
            </a:gsLst>
            <a:lin ang="16200000" scaled="0"/>
          </a:gradFill>
          <a:ln>
            <a:noFill/>
          </a:ln>
        </p:spPr>
        <p:txBody>
          <a:bodyPr anchorCtr="0" anchor="ctr" bIns="34175" lIns="68375" spcFirstLastPara="1" rIns="68375" wrap="square" tIns="34175">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Georgia"/>
              <a:ea typeface="Georgia"/>
              <a:cs typeface="Georgia"/>
              <a:sym typeface="Georgia"/>
            </a:endParaRPr>
          </a:p>
        </p:txBody>
      </p:sp>
      <p:sp>
        <p:nvSpPr>
          <p:cNvPr id="182" name="Google Shape;182;p31"/>
          <p:cNvSpPr txBox="1"/>
          <p:nvPr/>
        </p:nvSpPr>
        <p:spPr>
          <a:xfrm>
            <a:off x="253181" y="3685631"/>
            <a:ext cx="9144093" cy="54697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FFFFFF"/>
              </a:buClr>
              <a:buSzPts val="3400"/>
              <a:buFont typeface="Impact"/>
              <a:buNone/>
            </a:pPr>
            <a:r>
              <a:rPr lang="en" sz="2600">
                <a:solidFill>
                  <a:srgbClr val="FFFFFF"/>
                </a:solidFill>
                <a:latin typeface="Impact"/>
                <a:ea typeface="Impact"/>
                <a:cs typeface="Impact"/>
                <a:sym typeface="Impact"/>
              </a:rPr>
              <a:t>TopAwaRe: Topology-Aware Registration</a:t>
            </a:r>
            <a:endParaRPr b="0" i="0" sz="2600" u="none" cap="none" strike="noStrike">
              <a:solidFill>
                <a:srgbClr val="FFFFFF"/>
              </a:solidFill>
              <a:latin typeface="Impact"/>
              <a:ea typeface="Impact"/>
              <a:cs typeface="Impact"/>
              <a:sym typeface="Impact"/>
            </a:endParaRPr>
          </a:p>
        </p:txBody>
      </p:sp>
      <p:sp>
        <p:nvSpPr>
          <p:cNvPr id="183" name="Google Shape;183;p31"/>
          <p:cNvSpPr txBox="1"/>
          <p:nvPr/>
        </p:nvSpPr>
        <p:spPr>
          <a:xfrm>
            <a:off x="190525" y="2921606"/>
            <a:ext cx="6484095" cy="833625"/>
          </a:xfrm>
          <a:prstGeom prst="rect">
            <a:avLst/>
          </a:prstGeom>
          <a:noFill/>
          <a:ln>
            <a:noFill/>
          </a:ln>
        </p:spPr>
        <p:txBody>
          <a:bodyPr anchorCtr="0" anchor="t" bIns="68375" lIns="68375" spcFirstLastPara="1" rIns="68375" wrap="square" tIns="68375">
            <a:no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chemeClr val="lt1"/>
                </a:solidFill>
                <a:latin typeface="Impact"/>
                <a:ea typeface="Impact"/>
                <a:cs typeface="Impact"/>
                <a:sym typeface="Impact"/>
              </a:rPr>
              <a:t>Method Journal Club</a:t>
            </a:r>
            <a:endParaRPr b="0" i="0" sz="3600" u="none" cap="none" strike="noStrike">
              <a:solidFill>
                <a:schemeClr val="lt1"/>
              </a:solidFill>
              <a:latin typeface="Impact"/>
              <a:ea typeface="Impact"/>
              <a:cs typeface="Impact"/>
              <a:sym typeface="Impact"/>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60001" y="135000"/>
            <a:ext cx="8424036" cy="54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300"/>
              <a:buNone/>
            </a:pPr>
            <a:r>
              <a:rPr lang="en"/>
              <a:t>Abstract</a:t>
            </a:r>
            <a:endParaRPr/>
          </a:p>
        </p:txBody>
      </p:sp>
      <p:sp>
        <p:nvSpPr>
          <p:cNvPr id="189" name="Google Shape;189;p32"/>
          <p:cNvSpPr txBox="1"/>
          <p:nvPr>
            <p:ph idx="1" type="body"/>
          </p:nvPr>
        </p:nvSpPr>
        <p:spPr>
          <a:xfrm>
            <a:off x="360010" y="816919"/>
            <a:ext cx="8424036" cy="3926925"/>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500"/>
              <a:buNone/>
            </a:pPr>
            <a:r>
              <a:rPr lang="en" sz="1600">
                <a:latin typeface="Times New Roman"/>
                <a:ea typeface="Times New Roman"/>
                <a:cs typeface="Times New Roman"/>
                <a:sym typeface="Times New Roman"/>
              </a:rPr>
              <a:t>Deformable registration, or nonlinear alignment of images, is a fundamental preprocessing tool in medical imaging. </a:t>
            </a:r>
            <a:r>
              <a:rPr b="1" lang="en" sz="1600">
                <a:solidFill>
                  <a:srgbClr val="FF0000"/>
                </a:solidFill>
                <a:latin typeface="Times New Roman"/>
                <a:ea typeface="Times New Roman"/>
                <a:cs typeface="Times New Roman"/>
                <a:sym typeface="Times New Roman"/>
              </a:rPr>
              <a:t>State-of-the art algorithms restrict to diffeomorphisms to regularize an otherwise ill-posed problem.</a:t>
            </a:r>
            <a:r>
              <a:rPr lang="en" sz="1600">
                <a:latin typeface="Times New Roman"/>
                <a:ea typeface="Times New Roman"/>
                <a:cs typeface="Times New Roman"/>
                <a:sym typeface="Times New Roman"/>
              </a:rPr>
              <a:t> In particular, such models </a:t>
            </a:r>
            <a:r>
              <a:rPr b="1" lang="en" sz="1600">
                <a:latin typeface="Times New Roman"/>
                <a:ea typeface="Times New Roman"/>
                <a:cs typeface="Times New Roman"/>
                <a:sym typeface="Times New Roman"/>
              </a:rPr>
              <a:t>assume that a one-to-one matching exists</a:t>
            </a:r>
            <a:r>
              <a:rPr lang="en" sz="1600">
                <a:latin typeface="Times New Roman"/>
                <a:ea typeface="Times New Roman"/>
                <a:cs typeface="Times New Roman"/>
                <a:sym typeface="Times New Roman"/>
              </a:rPr>
              <a:t> between any pair of images. In a range of real-life-applications, however, </a:t>
            </a:r>
            <a:r>
              <a:rPr b="1" lang="en" sz="1600">
                <a:latin typeface="Times New Roman"/>
                <a:ea typeface="Times New Roman"/>
                <a:cs typeface="Times New Roman"/>
                <a:sym typeface="Times New Roman"/>
              </a:rPr>
              <a:t>one image may contain objects that another does not</a:t>
            </a:r>
            <a:r>
              <a:rPr lang="en" sz="1600">
                <a:latin typeface="Times New Roman"/>
                <a:ea typeface="Times New Roman"/>
                <a:cs typeface="Times New Roman"/>
                <a:sym typeface="Times New Roman"/>
              </a:rPr>
              <a:t>. In such cases, the one-to-one assumption is routinely accepted as unavoidable, leading to inaccurate preprocessing and, thus, inaccuracies in the subsequent analysis. We present a novel, </a:t>
            </a:r>
            <a:r>
              <a:rPr b="1" lang="en" sz="1600">
                <a:latin typeface="Times New Roman"/>
                <a:ea typeface="Times New Roman"/>
                <a:cs typeface="Times New Roman"/>
                <a:sym typeface="Times New Roman"/>
              </a:rPr>
              <a:t>piecewise-diffeomorphic deformation framework which models topological changes</a:t>
            </a:r>
            <a:r>
              <a:rPr lang="en" sz="1600">
                <a:latin typeface="Times New Roman"/>
                <a:ea typeface="Times New Roman"/>
                <a:cs typeface="Times New Roman"/>
                <a:sym typeface="Times New Roman"/>
              </a:rPr>
              <a:t> as explicitly encoded discontinuities in the deformation fields. We thus preserve the regularization properties of diffeomorphic models while locally avoiding their erroneous one-to-one assumption. The entire model is </a:t>
            </a:r>
            <a:r>
              <a:rPr b="1" lang="en" sz="1600">
                <a:latin typeface="Times New Roman"/>
                <a:ea typeface="Times New Roman"/>
                <a:cs typeface="Times New Roman"/>
                <a:sym typeface="Times New Roman"/>
              </a:rPr>
              <a:t>GPU-implemented</a:t>
            </a:r>
            <a:r>
              <a:rPr lang="en" sz="1600">
                <a:latin typeface="Times New Roman"/>
                <a:ea typeface="Times New Roman"/>
                <a:cs typeface="Times New Roman"/>
                <a:sym typeface="Times New Roman"/>
              </a:rPr>
              <a:t>, and validated on </a:t>
            </a:r>
            <a:r>
              <a:rPr b="1" lang="en" sz="1600">
                <a:latin typeface="Times New Roman"/>
                <a:ea typeface="Times New Roman"/>
                <a:cs typeface="Times New Roman"/>
                <a:sym typeface="Times New Roman"/>
              </a:rPr>
              <a:t>intersubject 3D registration</a:t>
            </a:r>
            <a:r>
              <a:rPr lang="en" sz="1600">
                <a:latin typeface="Times New Roman"/>
                <a:ea typeface="Times New Roman"/>
                <a:cs typeface="Times New Roman"/>
                <a:sym typeface="Times New Roman"/>
              </a:rPr>
              <a:t> of T1- weighted brain MRI. Qualitative and quantitative results show our ability to improve performance in pathological cases containing topological inconsistencies.</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60001" y="135000"/>
            <a:ext cx="8424000" cy="54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a:t>
            </a:r>
            <a:endParaRPr/>
          </a:p>
        </p:txBody>
      </p:sp>
      <p:pic>
        <p:nvPicPr>
          <p:cNvPr id="195" name="Google Shape;195;p33"/>
          <p:cNvPicPr preferRelativeResize="0"/>
          <p:nvPr/>
        </p:nvPicPr>
        <p:blipFill>
          <a:blip r:embed="rId3">
            <a:alphaModFix/>
          </a:blip>
          <a:stretch>
            <a:fillRect/>
          </a:stretch>
        </p:blipFill>
        <p:spPr>
          <a:xfrm>
            <a:off x="360010" y="3306775"/>
            <a:ext cx="4595200" cy="1290900"/>
          </a:xfrm>
          <a:prstGeom prst="rect">
            <a:avLst/>
          </a:prstGeom>
          <a:noFill/>
          <a:ln>
            <a:noFill/>
          </a:ln>
        </p:spPr>
      </p:pic>
      <p:pic>
        <p:nvPicPr>
          <p:cNvPr id="196" name="Google Shape;196;p33"/>
          <p:cNvPicPr preferRelativeResize="0"/>
          <p:nvPr/>
        </p:nvPicPr>
        <p:blipFill>
          <a:blip r:embed="rId4">
            <a:alphaModFix/>
          </a:blip>
          <a:stretch>
            <a:fillRect/>
          </a:stretch>
        </p:blipFill>
        <p:spPr>
          <a:xfrm>
            <a:off x="359988" y="807950"/>
            <a:ext cx="3924430" cy="2443674"/>
          </a:xfrm>
          <a:prstGeom prst="rect">
            <a:avLst/>
          </a:prstGeom>
          <a:noFill/>
          <a:ln>
            <a:noFill/>
          </a:ln>
        </p:spPr>
      </p:pic>
      <p:sp>
        <p:nvSpPr>
          <p:cNvPr id="197" name="Google Shape;197;p33"/>
          <p:cNvSpPr txBox="1"/>
          <p:nvPr/>
        </p:nvSpPr>
        <p:spPr>
          <a:xfrm>
            <a:off x="4572000" y="1000738"/>
            <a:ext cx="4311600" cy="19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Registration:</a:t>
            </a:r>
            <a:endParaRPr b="1">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In the general framework, we use T to remap the coordinates of I to the ones of J.</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Diffeomorphic registration impose T to be: smooth, invertible, smooth inverse.</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In the following, they note W, T</a:t>
            </a:r>
            <a:r>
              <a:rPr baseline="30000" lang="en">
                <a:latin typeface="Georgia"/>
                <a:ea typeface="Georgia"/>
                <a:cs typeface="Georgia"/>
                <a:sym typeface="Georgia"/>
              </a:rPr>
              <a:t>-1 </a:t>
            </a:r>
            <a:r>
              <a:rPr lang="en">
                <a:latin typeface="Georgia"/>
                <a:ea typeface="Georgia"/>
                <a:cs typeface="Georgia"/>
                <a:sym typeface="Georgia"/>
              </a:rPr>
              <a:t>completed when the pre-image does not exist.</a:t>
            </a:r>
            <a:endParaRPr>
              <a:latin typeface="Georgia"/>
              <a:ea typeface="Georgia"/>
              <a:cs typeface="Georgia"/>
              <a:sym typeface="Georgia"/>
            </a:endParaRPr>
          </a:p>
        </p:txBody>
      </p:sp>
      <p:sp>
        <p:nvSpPr>
          <p:cNvPr id="198" name="Google Shape;198;p33"/>
          <p:cNvSpPr txBox="1"/>
          <p:nvPr/>
        </p:nvSpPr>
        <p:spPr>
          <a:xfrm>
            <a:off x="5244900" y="3384600"/>
            <a:ext cx="3539100" cy="10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TopAwaRe:</a:t>
            </a:r>
            <a:endParaRPr b="1">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First apply a non diffeomorphic mapping (templated), fill the missing values*, then apply a diffeomorphic transformation.</a:t>
            </a:r>
            <a:endParaRPr>
              <a:latin typeface="Georgia"/>
              <a:ea typeface="Georgia"/>
              <a:cs typeface="Georgia"/>
              <a:sym typeface="Georgia"/>
            </a:endParaRPr>
          </a:p>
        </p:txBody>
      </p:sp>
      <p:pic>
        <p:nvPicPr>
          <p:cNvPr id="199" name="Google Shape;199;p33"/>
          <p:cNvPicPr preferRelativeResize="0"/>
          <p:nvPr/>
        </p:nvPicPr>
        <p:blipFill>
          <a:blip r:embed="rId5">
            <a:alphaModFix/>
          </a:blip>
          <a:stretch>
            <a:fillRect/>
          </a:stretch>
        </p:blipFill>
        <p:spPr>
          <a:xfrm>
            <a:off x="473300" y="4720875"/>
            <a:ext cx="2190750" cy="209550"/>
          </a:xfrm>
          <a:prstGeom prst="rect">
            <a:avLst/>
          </a:prstGeom>
          <a:noFill/>
          <a:ln>
            <a:noFill/>
          </a:ln>
        </p:spPr>
      </p:pic>
      <p:sp>
        <p:nvSpPr>
          <p:cNvPr id="200" name="Google Shape;200;p33"/>
          <p:cNvSpPr txBox="1"/>
          <p:nvPr/>
        </p:nvSpPr>
        <p:spPr>
          <a:xfrm>
            <a:off x="2883100" y="4652825"/>
            <a:ext cx="59787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 </a:t>
            </a:r>
            <a:r>
              <a:rPr lang="en">
                <a:latin typeface="Georgia"/>
                <a:ea typeface="Georgia"/>
                <a:cs typeface="Georgia"/>
                <a:sym typeface="Georgia"/>
              </a:rPr>
              <a:t>Fill the hole with custom intensity.</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60001" y="135000"/>
            <a:ext cx="8424000" cy="54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Expansions</a:t>
            </a:r>
            <a:endParaRPr/>
          </a:p>
        </p:txBody>
      </p:sp>
      <p:pic>
        <p:nvPicPr>
          <p:cNvPr id="206" name="Google Shape;206;p34"/>
          <p:cNvPicPr preferRelativeResize="0"/>
          <p:nvPr/>
        </p:nvPicPr>
        <p:blipFill>
          <a:blip r:embed="rId3">
            <a:alphaModFix/>
          </a:blip>
          <a:stretch>
            <a:fillRect/>
          </a:stretch>
        </p:blipFill>
        <p:spPr>
          <a:xfrm>
            <a:off x="5874612" y="881875"/>
            <a:ext cx="2424525" cy="1175525"/>
          </a:xfrm>
          <a:prstGeom prst="rect">
            <a:avLst/>
          </a:prstGeom>
          <a:noFill/>
          <a:ln>
            <a:noFill/>
          </a:ln>
        </p:spPr>
      </p:pic>
      <p:pic>
        <p:nvPicPr>
          <p:cNvPr id="207" name="Google Shape;207;p34"/>
          <p:cNvPicPr preferRelativeResize="0"/>
          <p:nvPr/>
        </p:nvPicPr>
        <p:blipFill>
          <a:blip r:embed="rId4">
            <a:alphaModFix/>
          </a:blip>
          <a:stretch>
            <a:fillRect/>
          </a:stretch>
        </p:blipFill>
        <p:spPr>
          <a:xfrm>
            <a:off x="229800" y="1256100"/>
            <a:ext cx="4686300" cy="3733800"/>
          </a:xfrm>
          <a:prstGeom prst="rect">
            <a:avLst/>
          </a:prstGeom>
          <a:noFill/>
          <a:ln>
            <a:noFill/>
          </a:ln>
        </p:spPr>
      </p:pic>
      <p:sp>
        <p:nvSpPr>
          <p:cNvPr id="208" name="Google Shape;208;p34"/>
          <p:cNvSpPr txBox="1"/>
          <p:nvPr/>
        </p:nvSpPr>
        <p:spPr>
          <a:xfrm>
            <a:off x="229800" y="753600"/>
            <a:ext cx="30783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Georgia"/>
                <a:ea typeface="Georgia"/>
                <a:cs typeface="Georgia"/>
                <a:sym typeface="Georgia"/>
              </a:rPr>
              <a:t>Radial (hole)</a:t>
            </a:r>
            <a:endParaRPr b="1" u="sng">
              <a:latin typeface="Georgia"/>
              <a:ea typeface="Georgia"/>
              <a:cs typeface="Georgia"/>
              <a:sym typeface="Georgia"/>
            </a:endParaRPr>
          </a:p>
        </p:txBody>
      </p:sp>
      <p:sp>
        <p:nvSpPr>
          <p:cNvPr id="209" name="Google Shape;209;p34"/>
          <p:cNvSpPr txBox="1"/>
          <p:nvPr/>
        </p:nvSpPr>
        <p:spPr>
          <a:xfrm>
            <a:off x="5182475" y="2264275"/>
            <a:ext cx="38088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Georgia"/>
                <a:ea typeface="Georgia"/>
                <a:cs typeface="Georgia"/>
                <a:sym typeface="Georgia"/>
              </a:rPr>
              <a:t>Others:</a:t>
            </a:r>
            <a:endParaRPr b="1" u="sng">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Diffeomorphically transform into a convex structure, expand in the same way but p is the projection on x to the structure. </a:t>
            </a:r>
            <a:endParaRPr>
              <a:latin typeface="Georgia"/>
              <a:ea typeface="Georgia"/>
              <a:cs typeface="Georgia"/>
              <a:sym typeface="Georgia"/>
            </a:endParaRPr>
          </a:p>
        </p:txBody>
      </p:sp>
      <p:pic>
        <p:nvPicPr>
          <p:cNvPr id="210" name="Google Shape;210;p34"/>
          <p:cNvPicPr preferRelativeResize="0"/>
          <p:nvPr/>
        </p:nvPicPr>
        <p:blipFill>
          <a:blip r:embed="rId5">
            <a:alphaModFix/>
          </a:blip>
          <a:stretch>
            <a:fillRect/>
          </a:stretch>
        </p:blipFill>
        <p:spPr>
          <a:xfrm>
            <a:off x="5083050" y="3491573"/>
            <a:ext cx="4007650" cy="79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60001" y="135000"/>
            <a:ext cx="8424000" cy="54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Experimental setting</a:t>
            </a:r>
            <a:endParaRPr/>
          </a:p>
        </p:txBody>
      </p:sp>
      <p:sp>
        <p:nvSpPr>
          <p:cNvPr id="216" name="Google Shape;216;p35"/>
          <p:cNvSpPr txBox="1"/>
          <p:nvPr>
            <p:ph idx="1" type="body"/>
          </p:nvPr>
        </p:nvSpPr>
        <p:spPr>
          <a:xfrm>
            <a:off x="360000" y="816926"/>
            <a:ext cx="8424000" cy="411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Our model is implemented for GPU processing using C++ and CUDA. </a:t>
            </a:r>
            <a:r>
              <a:rPr b="1" lang="en" sz="1400">
                <a:latin typeface="Times New Roman"/>
                <a:ea typeface="Times New Roman"/>
                <a:cs typeface="Times New Roman"/>
                <a:sym typeface="Times New Roman"/>
              </a:rPr>
              <a:t>The diffeomorphic model (TopAwaRe</a:t>
            </a:r>
            <a:r>
              <a:rPr b="1" baseline="-25000" lang="en" sz="1400">
                <a:latin typeface="Times New Roman"/>
                <a:ea typeface="Times New Roman"/>
                <a:cs typeface="Times New Roman"/>
                <a:sym typeface="Times New Roman"/>
              </a:rPr>
              <a:t>D</a:t>
            </a:r>
            <a:r>
              <a:rPr b="1" lang="en" sz="1400">
                <a:latin typeface="Times New Roman"/>
                <a:ea typeface="Times New Roman"/>
                <a:cs typeface="Times New Roman"/>
                <a:sym typeface="Times New Roman"/>
              </a:rPr>
              <a:t>) controlling Wφ is based on LDDMM</a:t>
            </a:r>
            <a:r>
              <a:rPr lang="en" sz="1400">
                <a:latin typeface="Times New Roman"/>
                <a:ea typeface="Times New Roman"/>
                <a:cs typeface="Times New Roman"/>
                <a:sym typeface="Times New Roman"/>
              </a:rPr>
              <a:t> [3] and optimizes the normalized </a:t>
            </a:r>
            <a:r>
              <a:rPr b="1" lang="en" sz="1400">
                <a:latin typeface="Times New Roman"/>
                <a:ea typeface="Times New Roman"/>
                <a:cs typeface="Times New Roman"/>
                <a:sym typeface="Times New Roman"/>
              </a:rPr>
              <a:t>cross-correlation</a:t>
            </a:r>
            <a:r>
              <a:rPr lang="en" sz="1400">
                <a:latin typeface="Times New Roman"/>
                <a:ea typeface="Times New Roman"/>
                <a:cs typeface="Times New Roman"/>
                <a:sym typeface="Times New Roman"/>
              </a:rPr>
              <a:t> (as in [1]) over a time-dependent velocity field. The whole warp is optimized in a </a:t>
            </a:r>
            <a:r>
              <a:rPr b="1" lang="en" sz="1400">
                <a:latin typeface="Times New Roman"/>
                <a:ea typeface="Times New Roman"/>
                <a:cs typeface="Times New Roman"/>
                <a:sym typeface="Times New Roman"/>
              </a:rPr>
              <a:t>multi-scale scheme</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We validate our models via intersubject registration of T1-weighted MRI 3D brain volumes from the MICCAI2012 [7] database, which contains 32 subjects with 139 expert-labeled anatomical regions. From these, </a:t>
            </a:r>
            <a:r>
              <a:rPr b="1" lang="en" sz="1400">
                <a:latin typeface="Times New Roman"/>
                <a:ea typeface="Times New Roman"/>
                <a:cs typeface="Times New Roman"/>
                <a:sym typeface="Times New Roman"/>
              </a:rPr>
              <a:t>we identify 6 subjects of interest (SOI) with particularly expanded ventricles in the back, which cannot be registered correctly to a normal subject using diffeomorphic registration</a:t>
            </a:r>
            <a:r>
              <a:rPr lang="en" sz="1400">
                <a:latin typeface="Times New Roman"/>
                <a:ea typeface="Times New Roman"/>
                <a:cs typeface="Times New Roman"/>
                <a:sym typeface="Times New Roman"/>
              </a:rPr>
              <a:t>, as global continuity leads to an incorrect stretching of subcortical regions in order to map a normal ventricle to an expanded one (see Figs. 5 and 7). The results are thus divided into pairwise registrations between all 32 subjects (N = 992) and normal subjects to SOI (N = 156). All subjects are affinely pre-registered to a common space of size 182 × 218 × 182 voxels. </a:t>
            </a:r>
            <a:r>
              <a:rPr b="1" lang="en" sz="1400">
                <a:solidFill>
                  <a:schemeClr val="accent1"/>
                </a:solidFill>
                <a:latin typeface="Times New Roman"/>
                <a:ea typeface="Times New Roman"/>
                <a:cs typeface="Times New Roman"/>
                <a:sym typeface="Times New Roman"/>
              </a:rPr>
              <a:t>To facilitate TopAwaRe</a:t>
            </a:r>
            <a:r>
              <a:rPr b="1" baseline="-25000" lang="en" sz="1400">
                <a:solidFill>
                  <a:schemeClr val="accent1"/>
                </a:solidFill>
                <a:latin typeface="Times New Roman"/>
                <a:ea typeface="Times New Roman"/>
                <a:cs typeface="Times New Roman"/>
                <a:sym typeface="Times New Roman"/>
              </a:rPr>
              <a:t>PD</a:t>
            </a:r>
            <a:r>
              <a:rPr b="1" lang="en" sz="1400">
                <a:solidFill>
                  <a:schemeClr val="accent1"/>
                </a:solidFill>
                <a:latin typeface="Times New Roman"/>
                <a:ea typeface="Times New Roman"/>
                <a:cs typeface="Times New Roman"/>
                <a:sym typeface="Times New Roman"/>
              </a:rPr>
              <a:t>, the two contracted ventricles of a single normal subject were manually delineated by 25 control points each. This subject was then registered to the rest and the control points coregistered accordingly to automatically obtain a discontinuity surface per source image</a:t>
            </a:r>
            <a:r>
              <a:rPr lang="en" sz="1400">
                <a:latin typeface="Times New Roman"/>
                <a:ea typeface="Times New Roman"/>
                <a:cs typeface="Times New Roman"/>
                <a:sym typeface="Times New Roman"/>
              </a:rPr>
              <a:t> (shown in Fig. 5). </a:t>
            </a:r>
            <a:r>
              <a:rPr b="1" lang="en" sz="1400">
                <a:latin typeface="Times New Roman"/>
                <a:ea typeface="Times New Roman"/>
                <a:cs typeface="Times New Roman"/>
                <a:sym typeface="Times New Roman"/>
              </a:rPr>
              <a:t>The background image β of Eq. (1) was set to a constant value of 0.2, corresponding roughly to the average intensity within the ventricles</a:t>
            </a:r>
            <a:r>
              <a:rPr lang="en" sz="1400">
                <a:latin typeface="Times New Roman"/>
                <a:ea typeface="Times New Roman"/>
                <a:cs typeface="Times New Roman"/>
                <a:sym typeface="Times New Roman"/>
              </a:rPr>
              <a:t>, such that points within the modeled holes are treated as ventricles when evaluating the results.</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
        <p:nvSpPr>
          <p:cNvPr id="217" name="Google Shape;217;p35"/>
          <p:cNvSpPr txBox="1"/>
          <p:nvPr/>
        </p:nvSpPr>
        <p:spPr>
          <a:xfrm>
            <a:off x="7335325" y="4569775"/>
            <a:ext cx="1448700" cy="403500"/>
          </a:xfrm>
          <a:prstGeom prst="rect">
            <a:avLst/>
          </a:prstGeom>
          <a:noFill/>
          <a:ln cap="flat" cmpd="sng" w="952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Validation OK!</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60001" y="135000"/>
            <a:ext cx="8424000" cy="54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Discussion and Conclusion</a:t>
            </a:r>
            <a:endParaRPr/>
          </a:p>
        </p:txBody>
      </p:sp>
      <p:sp>
        <p:nvSpPr>
          <p:cNvPr id="223" name="Google Shape;223;p36"/>
          <p:cNvSpPr txBox="1"/>
          <p:nvPr>
            <p:ph idx="1" type="body"/>
          </p:nvPr>
        </p:nvSpPr>
        <p:spPr>
          <a:xfrm>
            <a:off x="360000" y="816925"/>
            <a:ext cx="8526900" cy="4209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We have presented a </a:t>
            </a:r>
            <a:r>
              <a:rPr b="1" lang="en" sz="1200">
                <a:latin typeface="Times New Roman"/>
                <a:ea typeface="Times New Roman"/>
                <a:cs typeface="Times New Roman"/>
                <a:sym typeface="Times New Roman"/>
              </a:rPr>
              <a:t>novel framework for piecewise-diffeomorphic registration</a:t>
            </a:r>
            <a:r>
              <a:rPr lang="en" sz="1200">
                <a:latin typeface="Times New Roman"/>
                <a:ea typeface="Times New Roman"/>
                <a:cs typeface="Times New Roman"/>
                <a:sym typeface="Times New Roman"/>
              </a:rPr>
              <a:t>, </a:t>
            </a:r>
            <a:r>
              <a:rPr b="1" lang="en" sz="1200">
                <a:solidFill>
                  <a:srgbClr val="FF0000"/>
                </a:solidFill>
                <a:latin typeface="Times New Roman"/>
                <a:ea typeface="Times New Roman"/>
                <a:cs typeface="Times New Roman"/>
                <a:sym typeface="Times New Roman"/>
              </a:rPr>
              <a:t>preventing gross local misregistration caused by topological inconsistencies</a:t>
            </a:r>
            <a:r>
              <a:rPr lang="en" sz="1200">
                <a:latin typeface="Times New Roman"/>
                <a:ea typeface="Times New Roman"/>
                <a:cs typeface="Times New Roman"/>
                <a:sym typeface="Times New Roman"/>
              </a:rPr>
              <a:t> by applying knowledge of the underlying matter’s topology. The model has been applied to a diverse dataset, showing that the piecewise-diffeomorphism can be used to prevent incorrect registration at and nearby certain topological differences. In particular, we show improvement in the face of expanded ventricles; a known side-effect of pathological conditions such as Alzheimer’s disease. The standard global Dice overlap is well suited to show that our diffeomorphic base model TopAwaReD performs comparably to ANTs [1], but is less sensitive to improvements in the small subcortical regions shown in Fig. 5. Even the regionwise Dice overlap is insensitive to local changes if the majority of the region is not near the topological change. The improvements are, however, clear both from selected region-wise Dice coefficients and by visual inspection. </a:t>
            </a:r>
            <a:r>
              <a:rPr b="1" lang="en" sz="1200">
                <a:latin typeface="Times New Roman"/>
                <a:ea typeface="Times New Roman"/>
                <a:cs typeface="Times New Roman"/>
                <a:sym typeface="Times New Roman"/>
              </a:rPr>
              <a:t>Our model depends on predefined discontinuities.</a:t>
            </a:r>
            <a:r>
              <a:rPr lang="en" sz="1200">
                <a:latin typeface="Times New Roman"/>
                <a:ea typeface="Times New Roman"/>
                <a:cs typeface="Times New Roman"/>
                <a:sym typeface="Times New Roman"/>
              </a:rPr>
              <a:t> Allowing discontinuities to occur anywhere may result in implausible warping but manual interaction may be costly. </a:t>
            </a:r>
            <a:r>
              <a:rPr b="1" lang="en" sz="1200">
                <a:latin typeface="Times New Roman"/>
                <a:ea typeface="Times New Roman"/>
                <a:cs typeface="Times New Roman"/>
                <a:sym typeface="Times New Roman"/>
              </a:rPr>
              <a:t>In our experiments it sufficed to manually delineate the collapsed ventricles of a single subject and coregister them to other subjects.</a:t>
            </a:r>
            <a:r>
              <a:rPr lang="en" sz="1200">
                <a:latin typeface="Times New Roman"/>
                <a:ea typeface="Times New Roman"/>
                <a:cs typeface="Times New Roman"/>
                <a:sym typeface="Times New Roman"/>
              </a:rPr>
              <a:t> This indicates some robustness towards the exact location and curvature of the discontinuities. </a:t>
            </a:r>
            <a:r>
              <a:rPr b="1" lang="en" sz="1200">
                <a:solidFill>
                  <a:srgbClr val="FF0000"/>
                </a:solidFill>
                <a:latin typeface="Times New Roman"/>
                <a:ea typeface="Times New Roman"/>
                <a:cs typeface="Times New Roman"/>
                <a:sym typeface="Times New Roman"/>
              </a:rPr>
              <a:t>In its presented form, the framework is not symmetric. Specifically, the topology-altering model allows expansion from discontinuities in the source image but not vice-versa.</a:t>
            </a:r>
            <a:r>
              <a:rPr lang="en" sz="1200">
                <a:latin typeface="Times New Roman"/>
                <a:ea typeface="Times New Roman"/>
                <a:cs typeface="Times New Roman"/>
                <a:sym typeface="Times New Roman"/>
              </a:rPr>
              <a:t> This could be achieved by applying the model in both directions alongside a symmetric registration model [1]. One might expect the piecewise-diffeomorphic model to incur significant additional computational cost. However, as the size of an expansion is optimized by numerically estimating the gradient w.r.t. a single parameter, the increased cost is modest and the GPU implementation allows fast registration regardlessly. </a:t>
            </a:r>
            <a:r>
              <a:rPr b="1" lang="en" sz="1200">
                <a:solidFill>
                  <a:srgbClr val="6AA84F"/>
                </a:solidFill>
                <a:latin typeface="Times New Roman"/>
                <a:ea typeface="Times New Roman"/>
                <a:cs typeface="Times New Roman"/>
                <a:sym typeface="Times New Roman"/>
              </a:rPr>
              <a:t>The current practice in image registration is to accept the incorrect diffeomorphic assumption as unavoidable. We believe that, through additional specialization our model may provide a practical foundation for further improving registration of pathological tissue.</a:t>
            </a:r>
            <a:r>
              <a:rPr lang="en" sz="1200">
                <a:latin typeface="Times New Roman"/>
                <a:ea typeface="Times New Roman"/>
                <a:cs typeface="Times New Roman"/>
                <a:sym typeface="Times New Roman"/>
              </a:rPr>
              <a:t> We thus hope this might spark interest in the community to move beyond diffeomorphic image registration.</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CL UPDATE v4 16x9">
  <a:themeElements>
    <a:clrScheme name="KCL">
      <a:dk1>
        <a:srgbClr val="000000"/>
      </a:dk1>
      <a:lt1>
        <a:srgbClr val="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