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311" r:id="rId5"/>
    <p:sldId id="321" r:id="rId6"/>
    <p:sldId id="319" r:id="rId7"/>
    <p:sldId id="323" r:id="rId8"/>
    <p:sldId id="304" r:id="rId9"/>
    <p:sldId id="325" r:id="rId10"/>
    <p:sldId id="305" r:id="rId11"/>
    <p:sldId id="324" r:id="rId12"/>
    <p:sldId id="306" r:id="rId13"/>
    <p:sldId id="326" r:id="rId14"/>
    <p:sldId id="307" r:id="rId15"/>
    <p:sldId id="327" r:id="rId16"/>
    <p:sldId id="308" r:id="rId17"/>
    <p:sldId id="328" r:id="rId18"/>
    <p:sldId id="309" r:id="rId19"/>
    <p:sldId id="329" r:id="rId20"/>
    <p:sldId id="1601067577" r:id="rId21"/>
    <p:sldId id="318" r:id="rId22"/>
    <p:sldId id="30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6DE9B2-5587-B646-BEE3-5A646955262F}">
          <p14:sldIdLst>
            <p14:sldId id="311"/>
            <p14:sldId id="321"/>
            <p14:sldId id="319"/>
            <p14:sldId id="323"/>
            <p14:sldId id="304"/>
            <p14:sldId id="325"/>
            <p14:sldId id="305"/>
            <p14:sldId id="324"/>
            <p14:sldId id="306"/>
            <p14:sldId id="326"/>
            <p14:sldId id="307"/>
            <p14:sldId id="327"/>
            <p14:sldId id="308"/>
            <p14:sldId id="328"/>
            <p14:sldId id="309"/>
            <p14:sldId id="329"/>
            <p14:sldId id="1601067577"/>
            <p14:sldId id="318"/>
            <p14:sldId id="303"/>
          </p14:sldIdLst>
        </p14:section>
        <p14:section name="End of presentation slide" id="{FA6E58FB-4655-4ADA-838A-304575EC2E6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ty, Anne" initials="CA" lastIdx="5" clrIdx="0">
    <p:extLst>
      <p:ext uri="{19B8F6BF-5375-455C-9EA6-DF929625EA0E}">
        <p15:presenceInfo xmlns:p15="http://schemas.microsoft.com/office/powerpoint/2012/main" userId="S::k1771048@kcl.ac.uk::58c097d6-c91f-4fc1-8022-8a02e1ab2328" providerId="AD"/>
      </p:ext>
    </p:extLst>
  </p:cmAuthor>
  <p:cmAuthor id="2" name="user" initials="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A0"/>
    <a:srgbClr val="C8E128"/>
    <a:srgbClr val="0A2D50"/>
    <a:srgbClr val="5A6469"/>
    <a:srgbClr val="002395"/>
    <a:srgbClr val="501491"/>
    <a:srgbClr val="99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1" autoAdjust="0"/>
    <p:restoredTop sz="86338" autoAdjust="0"/>
  </p:normalViewPr>
  <p:slideViewPr>
    <p:cSldViewPr snapToGrid="0">
      <p:cViewPr varScale="1">
        <p:scale>
          <a:sx n="106" d="100"/>
          <a:sy n="106" d="100"/>
        </p:scale>
        <p:origin x="65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20CBB-D972-D444-8592-B23A7758CEF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B49CD-7E1B-C543-B23F-34FDB672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4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17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30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0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%20LOGO%20WO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K Cover slide">
    <p:bg>
      <p:bgPr>
        <a:solidFill>
          <a:srgbClr val="CDD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05DBA87-7AB9-4144-A17F-43A9C30380F1}"/>
              </a:ext>
            </a:extLst>
          </p:cNvPr>
          <p:cNvGrpSpPr/>
          <p:nvPr userDrawn="1"/>
        </p:nvGrpSpPr>
        <p:grpSpPr>
          <a:xfrm>
            <a:off x="2744511" y="869793"/>
            <a:ext cx="6692677" cy="5118415"/>
            <a:chOff x="1211282" y="869792"/>
            <a:chExt cx="6721435" cy="51184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CAA9C9-0BE4-5F43-B408-44CF4ECDD428}"/>
                </a:ext>
              </a:extLst>
            </p:cNvPr>
            <p:cNvSpPr/>
            <p:nvPr userDrawn="1"/>
          </p:nvSpPr>
          <p:spPr>
            <a:xfrm>
              <a:off x="1211282" y="869792"/>
              <a:ext cx="6721435" cy="5118415"/>
            </a:xfrm>
            <a:prstGeom prst="rect">
              <a:avLst/>
            </a:prstGeom>
            <a:solidFill>
              <a:srgbClr val="E223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5" name="KCL-LOGO-INTERNATIONAL.png">
              <a:extLst>
                <a:ext uri="{FF2B5EF4-FFF2-40B4-BE49-F238E27FC236}">
                  <a16:creationId xmlns:a16="http://schemas.microsoft.com/office/drawing/2014/main" id="{B036F538-478A-B641-903C-F7985F6DF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4655" y="1671090"/>
              <a:ext cx="5127602" cy="3554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88949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537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268715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537429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4pPr>
            <a:lvl5pPr marL="806144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5pPr>
            <a:lvl6pPr marL="2286000" indent="0">
              <a:buNone/>
              <a:defRPr/>
            </a:lvl6pPr>
          </a:lstStyle>
          <a:p>
            <a:r>
              <a:rPr lang="en-US" dirty="0"/>
              <a:t>First level bullet point (indent x0)</a:t>
            </a:r>
          </a:p>
          <a:p>
            <a:pPr lvl="3"/>
            <a:r>
              <a:rPr lang="en-US" dirty="0"/>
              <a:t>Second level bullet point (indent x1)</a:t>
            </a:r>
          </a:p>
          <a:p>
            <a:pPr lvl="4"/>
            <a:r>
              <a:rPr lang="en-US" dirty="0"/>
              <a:t>Third level bullet point (indent x2)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7274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text and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 and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pPr marL="0" indent="0">
              <a:buNone/>
            </a:pPr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5421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Two columns – bullets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50756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1991"/>
            </a:lvl4pPr>
            <a:lvl5pPr marL="806144" indent="-268715">
              <a:defRPr sz="1991"/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196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text/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9388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None/>
              <a:defRPr lang="en-GB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6388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Two columns – 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268714" indent="0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537429" indent="0">
              <a:buFont typeface="Arial" panose="020B0604020202020204" pitchFamily="34" charset="0"/>
              <a:buNone/>
              <a:defRPr sz="2000">
                <a:latin typeface="+mn-lt"/>
              </a:defRPr>
            </a:lvl5pPr>
            <a:lvl6pPr marL="2286000" indent="0">
              <a:buNone/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43486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1 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34C904-740B-E84D-B324-36B6DE7B2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5" y="1049338"/>
            <a:ext cx="11233150" cy="47587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029D345-CF89-564D-B6D0-39BB56CB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063" y="5949280"/>
            <a:ext cx="11280263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188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4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2" y="1088720"/>
            <a:ext cx="5496000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2" y="3519000"/>
            <a:ext cx="5496000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6215999" y="1088720"/>
            <a:ext cx="5499043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6215999" y="3519000"/>
            <a:ext cx="5499043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x4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169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wo statues in front of Bush House building&#10;&#10;">
            <a:extLst>
              <a:ext uri="{FF2B5EF4-FFF2-40B4-BE49-F238E27FC236}">
                <a16:creationId xmlns:a16="http://schemas.microsoft.com/office/drawing/2014/main" id="{F4793EB2-2819-E843-A12D-5A71221FF3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6275" y="0"/>
            <a:ext cx="8125725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810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6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3" y="1088720"/>
            <a:ext cx="3600028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3" y="3519000"/>
            <a:ext cx="3600028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8111970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8111970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x6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idx="16"/>
          </p:nvPr>
        </p:nvSpPr>
        <p:spPr>
          <a:xfrm>
            <a:off x="4295986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7"/>
          </p:nvPr>
        </p:nvSpPr>
        <p:spPr>
          <a:xfrm>
            <a:off x="4295986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2871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5373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ea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5678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6866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ky blue">
    <p:bg>
      <p:bgPr>
        <a:solidFill>
          <a:srgbClr val="99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2053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D64C56-7BE9-5D41-824D-0319FFA616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9623" y="3420000"/>
            <a:ext cx="11231999" cy="25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b="1" dirty="0">
                <a:solidFill>
                  <a:schemeClr val="bg1"/>
                </a:solidFill>
              </a:rPr>
              <a:t>Contact details/for more information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+44 (0)20 7848 XXXX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xxxx@kcl.ac.uk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www.kcl.ac.uk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xxxx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9623" y="2184934"/>
            <a:ext cx="7662972" cy="1053665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0489316" y="1"/>
            <a:ext cx="1702684" cy="1303021"/>
            <a:chOff x="7949775" y="1"/>
            <a:chExt cx="1194225" cy="91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2F5BC61-7D93-C442-AAE8-F327F7EC18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23" y="6121401"/>
            <a:ext cx="11231999" cy="380749"/>
          </a:xfrm>
        </p:spPr>
        <p:txBody>
          <a:bodyPr wrap="square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latin typeface="Georgia" panose="02040502050405020303" pitchFamily="18" charset="0"/>
              </a:rPr>
              <a:t>© 2020 King’s College London. All rights reserved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3055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ADCF-D0CA-CF64-6261-89761AB8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F135D-430E-68AE-E9B7-83B96727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4624-0223-5041-BD13-AE5BA7BAECFD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0FF8E-28AD-36BA-1434-5FCA3339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F0BC5-D5F4-0112-6A5D-BAE9B9D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9CA2-208D-294A-A693-692BB1874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598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Section Header">
  <p:cSld name="7_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2488688"/>
            <a:ext cx="9403080" cy="113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E72"/>
              </a:buClr>
              <a:buSzPts val="4800"/>
              <a:buFont typeface="Arial"/>
              <a:buNone/>
              <a:defRPr sz="4800">
                <a:solidFill>
                  <a:srgbClr val="193E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3">
            <a:alphaModFix/>
          </a:blip>
          <a:srcRect l="34054" b="22345"/>
          <a:stretch/>
        </p:blipFill>
        <p:spPr>
          <a:xfrm>
            <a:off x="0" y="4812138"/>
            <a:ext cx="1737360" cy="204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129459" y="1714918"/>
            <a:ext cx="1579205" cy="118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1"/>
          <p:cNvPicPr preferRelativeResize="0"/>
          <p:nvPr/>
        </p:nvPicPr>
        <p:blipFill rotWithShape="1">
          <a:blip r:embed="rId5">
            <a:alphaModFix/>
          </a:blip>
          <a:srcRect t="3" r="6600" b="-36685"/>
          <a:stretch/>
        </p:blipFill>
        <p:spPr>
          <a:xfrm>
            <a:off x="436034" y="1131569"/>
            <a:ext cx="11387159" cy="4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7008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05440" y="2766240"/>
            <a:ext cx="1051536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977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6850A433-9891-9424-62CE-5B7142E9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" r="26803"/>
          <a:stretch/>
        </p:blipFill>
        <p:spPr>
          <a:xfrm>
            <a:off x="4154555" y="0"/>
            <a:ext cx="8020878" cy="6857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180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1522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3A4DD4F8-76F5-A717-0A8F-608762CBB0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2" r="24679"/>
          <a:stretch/>
        </p:blipFill>
        <p:spPr>
          <a:xfrm>
            <a:off x="4065973" y="0"/>
            <a:ext cx="8116087" cy="689322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748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872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465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186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415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9220"/>
            <a:ext cx="11232000" cy="53115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91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54" r:id="rId2"/>
    <p:sldLayoutId id="2147483758" r:id="rId3"/>
    <p:sldLayoutId id="2147483755" r:id="rId4"/>
    <p:sldLayoutId id="2147483762" r:id="rId5"/>
    <p:sldLayoutId id="2147483759" r:id="rId6"/>
    <p:sldLayoutId id="2147483756" r:id="rId7"/>
    <p:sldLayoutId id="2147483760" r:id="rId8"/>
    <p:sldLayoutId id="2147483757" r:id="rId9"/>
    <p:sldLayoutId id="2147483761" r:id="rId10"/>
    <p:sldLayoutId id="2147483734" r:id="rId11"/>
    <p:sldLayoutId id="2147483725" r:id="rId12"/>
    <p:sldLayoutId id="2147483753" r:id="rId13"/>
    <p:sldLayoutId id="2147483732" r:id="rId14"/>
    <p:sldLayoutId id="2147483733" r:id="rId15"/>
    <p:sldLayoutId id="2147483751" r:id="rId16"/>
    <p:sldLayoutId id="2147483752" r:id="rId17"/>
    <p:sldLayoutId id="2147483750" r:id="rId18"/>
    <p:sldLayoutId id="2147483729" r:id="rId19"/>
    <p:sldLayoutId id="2147483728" r:id="rId20"/>
    <p:sldLayoutId id="2147483667" r:id="rId21"/>
    <p:sldLayoutId id="2147483668" r:id="rId22"/>
    <p:sldLayoutId id="2147483669" r:id="rId23"/>
    <p:sldLayoutId id="2147483670" r:id="rId24"/>
    <p:sldLayoutId id="2147483745" r:id="rId25"/>
    <p:sldLayoutId id="2147483771" r:id="rId26"/>
    <p:sldLayoutId id="2147483772" r:id="rId27"/>
    <p:sldLayoutId id="2147483773" r:id="rId28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A2D50"/>
          </a:solidFill>
          <a:latin typeface="+mj-lt"/>
          <a:ea typeface="+mj-ea"/>
          <a:cs typeface="Impact"/>
        </a:defRPr>
      </a:lvl1pPr>
    </p:titleStyle>
    <p:bodyStyle>
      <a:lvl1pPr marL="26987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1pPr>
      <a:lvl2pPr marL="53975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2pPr>
      <a:lvl3pPr marL="80962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3pPr>
      <a:lvl4pPr marL="107950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4pPr>
      <a:lvl5pPr marL="1341438" indent="-261938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A51FB4-4CE5-F14B-23FF-03C28457B7FA}"/>
              </a:ext>
            </a:extLst>
          </p:cNvPr>
          <p:cNvSpPr/>
          <p:nvPr/>
        </p:nvSpPr>
        <p:spPr>
          <a:xfrm>
            <a:off x="0" y="5560226"/>
            <a:ext cx="4143737" cy="1297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F4094-AE10-0346-AAE0-F05B430E5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8" y="302678"/>
            <a:ext cx="3833019" cy="2953816"/>
          </a:xfrm>
        </p:spPr>
        <p:txBody>
          <a:bodyPr>
            <a:normAutofit/>
          </a:bodyPr>
          <a:lstStyle/>
          <a:p>
            <a:r>
              <a:rPr lang="en-US" sz="2800" dirty="0"/>
              <a:t>Supervised machine learning for text classification</a:t>
            </a:r>
            <a:br>
              <a:rPr lang="en-US" sz="2800" dirty="0"/>
            </a:br>
            <a:br>
              <a:rPr lang="en-US" sz="2800" dirty="0"/>
            </a:br>
            <a:r>
              <a:rPr lang="en-US" sz="2800" i="1" dirty="0"/>
              <a:t>NLP in one day</a:t>
            </a:r>
            <a:endParaRPr lang="en-US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F7407-FC44-F2C2-F2F9-4B8B7FE1F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9" y="5835322"/>
            <a:ext cx="305084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862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4C4F-ADF6-1FCD-B848-75235581B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C5C0-B226-F9AE-835C-A41228C1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704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CustomShape 1"/>
          <p:cNvSpPr/>
          <p:nvPr/>
        </p:nvSpPr>
        <p:spPr>
          <a:xfrm>
            <a:off x="5664000" y="1980000"/>
            <a:ext cx="1883160" cy="14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31" name="TextShape 2"/>
          <p:cNvSpPr txBox="1"/>
          <p:nvPr/>
        </p:nvSpPr>
        <p:spPr>
          <a:xfrm>
            <a:off x="1837560" y="548280"/>
            <a:ext cx="8520120" cy="80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>
              <a:tabLst>
                <a:tab pos="0" algn="l"/>
              </a:tabLst>
            </a:pPr>
            <a:r>
              <a:rPr lang="en-US" sz="3000" spc="-1">
                <a:solidFill>
                  <a:srgbClr val="2A3990"/>
                </a:solidFill>
                <a:latin typeface="Roboto"/>
                <a:ea typeface="Roboto"/>
              </a:rPr>
              <a:t>Supervised classification</a:t>
            </a:r>
            <a:endParaRPr lang="en-US" sz="3000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32" name="Group 3"/>
          <p:cNvGrpSpPr/>
          <p:nvPr/>
        </p:nvGrpSpPr>
        <p:grpSpPr>
          <a:xfrm>
            <a:off x="1812000" y="1812960"/>
            <a:ext cx="1124280" cy="1617480"/>
            <a:chOff x="288000" y="1812960"/>
            <a:chExt cx="1124280" cy="1617480"/>
          </a:xfrm>
        </p:grpSpPr>
        <p:sp>
          <p:nvSpPr>
            <p:cNvPr id="2133" name="CustomShape 4"/>
            <p:cNvSpPr/>
            <p:nvPr/>
          </p:nvSpPr>
          <p:spPr>
            <a:xfrm flipV="1">
              <a:off x="473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34" name="CustomShape 5"/>
            <p:cNvSpPr/>
            <p:nvPr/>
          </p:nvSpPr>
          <p:spPr>
            <a:xfrm flipV="1">
              <a:off x="514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35" name="CustomShape 6"/>
            <p:cNvSpPr/>
            <p:nvPr/>
          </p:nvSpPr>
          <p:spPr>
            <a:xfrm flipV="1">
              <a:off x="554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36" name="Line 7"/>
            <p:cNvSpPr/>
            <p:nvPr/>
          </p:nvSpPr>
          <p:spPr>
            <a:xfrm>
              <a:off x="595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37" name="Line 8"/>
            <p:cNvSpPr/>
            <p:nvPr/>
          </p:nvSpPr>
          <p:spPr>
            <a:xfrm>
              <a:off x="595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38" name="Line 9"/>
            <p:cNvSpPr/>
            <p:nvPr/>
          </p:nvSpPr>
          <p:spPr>
            <a:xfrm>
              <a:off x="595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39" name="Line 10"/>
            <p:cNvSpPr/>
            <p:nvPr/>
          </p:nvSpPr>
          <p:spPr>
            <a:xfrm>
              <a:off x="595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40" name="Line 11"/>
            <p:cNvSpPr/>
            <p:nvPr/>
          </p:nvSpPr>
          <p:spPr>
            <a:xfrm>
              <a:off x="595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41" name="Line 12"/>
            <p:cNvSpPr/>
            <p:nvPr/>
          </p:nvSpPr>
          <p:spPr>
            <a:xfrm>
              <a:off x="595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42" name="Line 13"/>
            <p:cNvSpPr/>
            <p:nvPr/>
          </p:nvSpPr>
          <p:spPr>
            <a:xfrm>
              <a:off x="595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43" name="Line 14"/>
            <p:cNvSpPr/>
            <p:nvPr/>
          </p:nvSpPr>
          <p:spPr>
            <a:xfrm>
              <a:off x="595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44" name="Line 15"/>
            <p:cNvSpPr/>
            <p:nvPr/>
          </p:nvSpPr>
          <p:spPr>
            <a:xfrm>
              <a:off x="595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45" name="CustomShape 16"/>
            <p:cNvSpPr/>
            <p:nvPr/>
          </p:nvSpPr>
          <p:spPr>
            <a:xfrm flipV="1">
              <a:off x="288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46" name="CustomShape 17"/>
            <p:cNvSpPr/>
            <p:nvPr/>
          </p:nvSpPr>
          <p:spPr>
            <a:xfrm flipV="1">
              <a:off x="329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47" name="CustomShape 18"/>
            <p:cNvSpPr/>
            <p:nvPr/>
          </p:nvSpPr>
          <p:spPr>
            <a:xfrm flipV="1">
              <a:off x="369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48" name="Line 19"/>
            <p:cNvSpPr/>
            <p:nvPr/>
          </p:nvSpPr>
          <p:spPr>
            <a:xfrm>
              <a:off x="410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49" name="Line 20"/>
            <p:cNvSpPr/>
            <p:nvPr/>
          </p:nvSpPr>
          <p:spPr>
            <a:xfrm>
              <a:off x="410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50" name="Line 21"/>
            <p:cNvSpPr/>
            <p:nvPr/>
          </p:nvSpPr>
          <p:spPr>
            <a:xfrm>
              <a:off x="410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51" name="Line 22"/>
            <p:cNvSpPr/>
            <p:nvPr/>
          </p:nvSpPr>
          <p:spPr>
            <a:xfrm>
              <a:off x="410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52" name="Line 23"/>
            <p:cNvSpPr/>
            <p:nvPr/>
          </p:nvSpPr>
          <p:spPr>
            <a:xfrm>
              <a:off x="410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53" name="Line 24"/>
            <p:cNvSpPr/>
            <p:nvPr/>
          </p:nvSpPr>
          <p:spPr>
            <a:xfrm>
              <a:off x="410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54" name="Line 25"/>
            <p:cNvSpPr/>
            <p:nvPr/>
          </p:nvSpPr>
          <p:spPr>
            <a:xfrm>
              <a:off x="410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55" name="Line 26"/>
            <p:cNvSpPr/>
            <p:nvPr/>
          </p:nvSpPr>
          <p:spPr>
            <a:xfrm>
              <a:off x="410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56" name="Line 27"/>
            <p:cNvSpPr/>
            <p:nvPr/>
          </p:nvSpPr>
          <p:spPr>
            <a:xfrm>
              <a:off x="410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57" name="CustomShape 28"/>
            <p:cNvSpPr/>
            <p:nvPr/>
          </p:nvSpPr>
          <p:spPr>
            <a:xfrm flipV="1">
              <a:off x="554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58" name="CustomShape 29"/>
            <p:cNvSpPr/>
            <p:nvPr/>
          </p:nvSpPr>
          <p:spPr>
            <a:xfrm flipV="1">
              <a:off x="596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59" name="CustomShape 30"/>
            <p:cNvSpPr/>
            <p:nvPr/>
          </p:nvSpPr>
          <p:spPr>
            <a:xfrm flipV="1">
              <a:off x="636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60" name="Line 31"/>
            <p:cNvSpPr/>
            <p:nvPr/>
          </p:nvSpPr>
          <p:spPr>
            <a:xfrm>
              <a:off x="677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61" name="Line 32"/>
            <p:cNvSpPr/>
            <p:nvPr/>
          </p:nvSpPr>
          <p:spPr>
            <a:xfrm>
              <a:off x="677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62" name="Line 33"/>
            <p:cNvSpPr/>
            <p:nvPr/>
          </p:nvSpPr>
          <p:spPr>
            <a:xfrm>
              <a:off x="677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63" name="Line 34"/>
            <p:cNvSpPr/>
            <p:nvPr/>
          </p:nvSpPr>
          <p:spPr>
            <a:xfrm>
              <a:off x="677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64" name="Line 35"/>
            <p:cNvSpPr/>
            <p:nvPr/>
          </p:nvSpPr>
          <p:spPr>
            <a:xfrm>
              <a:off x="677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65" name="Line 36"/>
            <p:cNvSpPr/>
            <p:nvPr/>
          </p:nvSpPr>
          <p:spPr>
            <a:xfrm>
              <a:off x="677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66" name="Line 37"/>
            <p:cNvSpPr/>
            <p:nvPr/>
          </p:nvSpPr>
          <p:spPr>
            <a:xfrm>
              <a:off x="677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67" name="Line 38"/>
            <p:cNvSpPr/>
            <p:nvPr/>
          </p:nvSpPr>
          <p:spPr>
            <a:xfrm>
              <a:off x="677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68" name="Line 39"/>
            <p:cNvSpPr/>
            <p:nvPr/>
          </p:nvSpPr>
          <p:spPr>
            <a:xfrm>
              <a:off x="677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69" name="CustomShape 40"/>
            <p:cNvSpPr/>
            <p:nvPr/>
          </p:nvSpPr>
          <p:spPr>
            <a:xfrm flipV="1">
              <a:off x="732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70" name="CustomShape 41"/>
            <p:cNvSpPr/>
            <p:nvPr/>
          </p:nvSpPr>
          <p:spPr>
            <a:xfrm flipV="1">
              <a:off x="774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71" name="CustomShape 42"/>
            <p:cNvSpPr/>
            <p:nvPr/>
          </p:nvSpPr>
          <p:spPr>
            <a:xfrm flipV="1">
              <a:off x="813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72" name="Line 43"/>
            <p:cNvSpPr/>
            <p:nvPr/>
          </p:nvSpPr>
          <p:spPr>
            <a:xfrm>
              <a:off x="855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73" name="Line 44"/>
            <p:cNvSpPr/>
            <p:nvPr/>
          </p:nvSpPr>
          <p:spPr>
            <a:xfrm>
              <a:off x="855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74" name="Line 45"/>
            <p:cNvSpPr/>
            <p:nvPr/>
          </p:nvSpPr>
          <p:spPr>
            <a:xfrm>
              <a:off x="855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75" name="Line 46"/>
            <p:cNvSpPr/>
            <p:nvPr/>
          </p:nvSpPr>
          <p:spPr>
            <a:xfrm>
              <a:off x="855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76" name="Line 47"/>
            <p:cNvSpPr/>
            <p:nvPr/>
          </p:nvSpPr>
          <p:spPr>
            <a:xfrm>
              <a:off x="855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77" name="Line 48"/>
            <p:cNvSpPr/>
            <p:nvPr/>
          </p:nvSpPr>
          <p:spPr>
            <a:xfrm>
              <a:off x="855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78" name="Line 49"/>
            <p:cNvSpPr/>
            <p:nvPr/>
          </p:nvSpPr>
          <p:spPr>
            <a:xfrm>
              <a:off x="855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79" name="Line 50"/>
            <p:cNvSpPr/>
            <p:nvPr/>
          </p:nvSpPr>
          <p:spPr>
            <a:xfrm>
              <a:off x="855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80" name="Line 51"/>
            <p:cNvSpPr/>
            <p:nvPr/>
          </p:nvSpPr>
          <p:spPr>
            <a:xfrm>
              <a:off x="855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81" name="CustomShape 52"/>
            <p:cNvSpPr/>
            <p:nvPr/>
          </p:nvSpPr>
          <p:spPr>
            <a:xfrm flipV="1">
              <a:off x="369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82" name="CustomShape 53"/>
            <p:cNvSpPr/>
            <p:nvPr/>
          </p:nvSpPr>
          <p:spPr>
            <a:xfrm flipV="1">
              <a:off x="411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83" name="CustomShape 54"/>
            <p:cNvSpPr/>
            <p:nvPr/>
          </p:nvSpPr>
          <p:spPr>
            <a:xfrm flipV="1">
              <a:off x="451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84" name="Line 55"/>
            <p:cNvSpPr/>
            <p:nvPr/>
          </p:nvSpPr>
          <p:spPr>
            <a:xfrm>
              <a:off x="492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85" name="Line 56"/>
            <p:cNvSpPr/>
            <p:nvPr/>
          </p:nvSpPr>
          <p:spPr>
            <a:xfrm>
              <a:off x="492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86" name="Line 57"/>
            <p:cNvSpPr/>
            <p:nvPr/>
          </p:nvSpPr>
          <p:spPr>
            <a:xfrm>
              <a:off x="492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87" name="Line 58"/>
            <p:cNvSpPr/>
            <p:nvPr/>
          </p:nvSpPr>
          <p:spPr>
            <a:xfrm>
              <a:off x="492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88" name="Line 59"/>
            <p:cNvSpPr/>
            <p:nvPr/>
          </p:nvSpPr>
          <p:spPr>
            <a:xfrm>
              <a:off x="492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89" name="Line 60"/>
            <p:cNvSpPr/>
            <p:nvPr/>
          </p:nvSpPr>
          <p:spPr>
            <a:xfrm>
              <a:off x="492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90" name="Line 61"/>
            <p:cNvSpPr/>
            <p:nvPr/>
          </p:nvSpPr>
          <p:spPr>
            <a:xfrm>
              <a:off x="492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91" name="Line 62"/>
            <p:cNvSpPr/>
            <p:nvPr/>
          </p:nvSpPr>
          <p:spPr>
            <a:xfrm>
              <a:off x="492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92" name="Line 63"/>
            <p:cNvSpPr/>
            <p:nvPr/>
          </p:nvSpPr>
          <p:spPr>
            <a:xfrm>
              <a:off x="492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93" name="CustomShape 64"/>
            <p:cNvSpPr/>
            <p:nvPr/>
          </p:nvSpPr>
          <p:spPr>
            <a:xfrm flipV="1">
              <a:off x="554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94" name="CustomShape 65"/>
            <p:cNvSpPr/>
            <p:nvPr/>
          </p:nvSpPr>
          <p:spPr>
            <a:xfrm flipV="1">
              <a:off x="596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95" name="CustomShape 66"/>
            <p:cNvSpPr/>
            <p:nvPr/>
          </p:nvSpPr>
          <p:spPr>
            <a:xfrm flipV="1">
              <a:off x="636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96" name="Line 67"/>
            <p:cNvSpPr/>
            <p:nvPr/>
          </p:nvSpPr>
          <p:spPr>
            <a:xfrm>
              <a:off x="677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97" name="Line 68"/>
            <p:cNvSpPr/>
            <p:nvPr/>
          </p:nvSpPr>
          <p:spPr>
            <a:xfrm>
              <a:off x="677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98" name="Line 69"/>
            <p:cNvSpPr/>
            <p:nvPr/>
          </p:nvSpPr>
          <p:spPr>
            <a:xfrm>
              <a:off x="677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99" name="Line 70"/>
            <p:cNvSpPr/>
            <p:nvPr/>
          </p:nvSpPr>
          <p:spPr>
            <a:xfrm>
              <a:off x="677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00" name="Line 71"/>
            <p:cNvSpPr/>
            <p:nvPr/>
          </p:nvSpPr>
          <p:spPr>
            <a:xfrm>
              <a:off x="677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01" name="Line 72"/>
            <p:cNvSpPr/>
            <p:nvPr/>
          </p:nvSpPr>
          <p:spPr>
            <a:xfrm>
              <a:off x="677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02" name="Line 73"/>
            <p:cNvSpPr/>
            <p:nvPr/>
          </p:nvSpPr>
          <p:spPr>
            <a:xfrm>
              <a:off x="677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03" name="Line 74"/>
            <p:cNvSpPr/>
            <p:nvPr/>
          </p:nvSpPr>
          <p:spPr>
            <a:xfrm>
              <a:off x="677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04" name="Line 75"/>
            <p:cNvSpPr/>
            <p:nvPr/>
          </p:nvSpPr>
          <p:spPr>
            <a:xfrm>
              <a:off x="677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05" name="CustomShape 76"/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06" name="CustomShape 77"/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07" name="CustomShape 78"/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08" name="Line 79"/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09" name="Line 80"/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10" name="Line 81"/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11" name="Line 82"/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12" name="Line 83"/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13" name="Line 84"/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14" name="Line 85"/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15" name="Line 86"/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16" name="Line 87"/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17" name="CustomShape 88"/>
            <p:cNvSpPr/>
            <p:nvPr/>
          </p:nvSpPr>
          <p:spPr>
            <a:xfrm flipV="1">
              <a:off x="805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18" name="CustomShape 89"/>
            <p:cNvSpPr/>
            <p:nvPr/>
          </p:nvSpPr>
          <p:spPr>
            <a:xfrm flipV="1">
              <a:off x="846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19" name="CustomShape 90"/>
            <p:cNvSpPr/>
            <p:nvPr/>
          </p:nvSpPr>
          <p:spPr>
            <a:xfrm flipV="1">
              <a:off x="887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20" name="Line 91"/>
            <p:cNvSpPr/>
            <p:nvPr/>
          </p:nvSpPr>
          <p:spPr>
            <a:xfrm>
              <a:off x="927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21" name="Line 92"/>
            <p:cNvSpPr/>
            <p:nvPr/>
          </p:nvSpPr>
          <p:spPr>
            <a:xfrm>
              <a:off x="927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22" name="Line 93"/>
            <p:cNvSpPr/>
            <p:nvPr/>
          </p:nvSpPr>
          <p:spPr>
            <a:xfrm>
              <a:off x="927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23" name="Line 94"/>
            <p:cNvSpPr/>
            <p:nvPr/>
          </p:nvSpPr>
          <p:spPr>
            <a:xfrm>
              <a:off x="927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24" name="Line 95"/>
            <p:cNvSpPr/>
            <p:nvPr/>
          </p:nvSpPr>
          <p:spPr>
            <a:xfrm>
              <a:off x="927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25" name="Line 96"/>
            <p:cNvSpPr/>
            <p:nvPr/>
          </p:nvSpPr>
          <p:spPr>
            <a:xfrm>
              <a:off x="927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26" name="Line 97"/>
            <p:cNvSpPr/>
            <p:nvPr/>
          </p:nvSpPr>
          <p:spPr>
            <a:xfrm>
              <a:off x="927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27" name="Line 98"/>
            <p:cNvSpPr/>
            <p:nvPr/>
          </p:nvSpPr>
          <p:spPr>
            <a:xfrm>
              <a:off x="927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28" name="Line 99"/>
            <p:cNvSpPr/>
            <p:nvPr/>
          </p:nvSpPr>
          <p:spPr>
            <a:xfrm>
              <a:off x="927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29" name="CustomShape 100"/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30" name="CustomShape 101"/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31" name="CustomShape 102"/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32" name="Line 103"/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33" name="Line 104"/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34" name="Line 105"/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35" name="Line 106"/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36" name="Line 107"/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37" name="Line 108"/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38" name="Line 109"/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39" name="Line 110"/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40" name="Line 111"/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41" name="CustomShape 112"/>
            <p:cNvSpPr/>
            <p:nvPr/>
          </p:nvSpPr>
          <p:spPr>
            <a:xfrm flipV="1">
              <a:off x="881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42" name="CustomShape 113"/>
            <p:cNvSpPr/>
            <p:nvPr/>
          </p:nvSpPr>
          <p:spPr>
            <a:xfrm flipV="1">
              <a:off x="923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43" name="CustomShape 114"/>
            <p:cNvSpPr/>
            <p:nvPr/>
          </p:nvSpPr>
          <p:spPr>
            <a:xfrm flipV="1">
              <a:off x="963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44" name="Line 115"/>
            <p:cNvSpPr/>
            <p:nvPr/>
          </p:nvSpPr>
          <p:spPr>
            <a:xfrm>
              <a:off x="1003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45" name="Line 116"/>
            <p:cNvSpPr/>
            <p:nvPr/>
          </p:nvSpPr>
          <p:spPr>
            <a:xfrm>
              <a:off x="1003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46" name="Line 117"/>
            <p:cNvSpPr/>
            <p:nvPr/>
          </p:nvSpPr>
          <p:spPr>
            <a:xfrm>
              <a:off x="1003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47" name="Line 118"/>
            <p:cNvSpPr/>
            <p:nvPr/>
          </p:nvSpPr>
          <p:spPr>
            <a:xfrm>
              <a:off x="1003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48" name="Line 119"/>
            <p:cNvSpPr/>
            <p:nvPr/>
          </p:nvSpPr>
          <p:spPr>
            <a:xfrm>
              <a:off x="1003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49" name="Line 120"/>
            <p:cNvSpPr/>
            <p:nvPr/>
          </p:nvSpPr>
          <p:spPr>
            <a:xfrm>
              <a:off x="1003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50" name="Line 121"/>
            <p:cNvSpPr/>
            <p:nvPr/>
          </p:nvSpPr>
          <p:spPr>
            <a:xfrm>
              <a:off x="1003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51" name="Line 122"/>
            <p:cNvSpPr/>
            <p:nvPr/>
          </p:nvSpPr>
          <p:spPr>
            <a:xfrm>
              <a:off x="1003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52" name="Line 123"/>
            <p:cNvSpPr/>
            <p:nvPr/>
          </p:nvSpPr>
          <p:spPr>
            <a:xfrm>
              <a:off x="1003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53" name="CustomShape 124"/>
            <p:cNvSpPr/>
            <p:nvPr/>
          </p:nvSpPr>
          <p:spPr>
            <a:xfrm flipV="1">
              <a:off x="936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54" name="CustomShape 125"/>
            <p:cNvSpPr/>
            <p:nvPr/>
          </p:nvSpPr>
          <p:spPr>
            <a:xfrm flipV="1">
              <a:off x="977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55" name="CustomShape 126"/>
            <p:cNvSpPr/>
            <p:nvPr/>
          </p:nvSpPr>
          <p:spPr>
            <a:xfrm flipV="1">
              <a:off x="1017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56" name="Line 127"/>
            <p:cNvSpPr/>
            <p:nvPr/>
          </p:nvSpPr>
          <p:spPr>
            <a:xfrm>
              <a:off x="1058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57" name="Line 128"/>
            <p:cNvSpPr/>
            <p:nvPr/>
          </p:nvSpPr>
          <p:spPr>
            <a:xfrm>
              <a:off x="1058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58" name="Line 129"/>
            <p:cNvSpPr/>
            <p:nvPr/>
          </p:nvSpPr>
          <p:spPr>
            <a:xfrm>
              <a:off x="1058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59" name="Line 130"/>
            <p:cNvSpPr/>
            <p:nvPr/>
          </p:nvSpPr>
          <p:spPr>
            <a:xfrm>
              <a:off x="1058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60" name="Line 131"/>
            <p:cNvSpPr/>
            <p:nvPr/>
          </p:nvSpPr>
          <p:spPr>
            <a:xfrm>
              <a:off x="1058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61" name="Line 132"/>
            <p:cNvSpPr/>
            <p:nvPr/>
          </p:nvSpPr>
          <p:spPr>
            <a:xfrm>
              <a:off x="1058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62" name="Line 133"/>
            <p:cNvSpPr/>
            <p:nvPr/>
          </p:nvSpPr>
          <p:spPr>
            <a:xfrm>
              <a:off x="1058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63" name="Line 134"/>
            <p:cNvSpPr/>
            <p:nvPr/>
          </p:nvSpPr>
          <p:spPr>
            <a:xfrm>
              <a:off x="1058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64" name="Line 135"/>
            <p:cNvSpPr/>
            <p:nvPr/>
          </p:nvSpPr>
          <p:spPr>
            <a:xfrm>
              <a:off x="1058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65" name="CustomShape 136"/>
            <p:cNvSpPr/>
            <p:nvPr/>
          </p:nvSpPr>
          <p:spPr>
            <a:xfrm flipV="1">
              <a:off x="1003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66" name="CustomShape 137"/>
            <p:cNvSpPr/>
            <p:nvPr/>
          </p:nvSpPr>
          <p:spPr>
            <a:xfrm flipV="1">
              <a:off x="1045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67" name="CustomShape 138"/>
            <p:cNvSpPr/>
            <p:nvPr/>
          </p:nvSpPr>
          <p:spPr>
            <a:xfrm flipV="1">
              <a:off x="1085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68" name="Line 139"/>
            <p:cNvSpPr/>
            <p:nvPr/>
          </p:nvSpPr>
          <p:spPr>
            <a:xfrm>
              <a:off x="1126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69" name="Line 140"/>
            <p:cNvSpPr/>
            <p:nvPr/>
          </p:nvSpPr>
          <p:spPr>
            <a:xfrm>
              <a:off x="1126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70" name="Line 141"/>
            <p:cNvSpPr/>
            <p:nvPr/>
          </p:nvSpPr>
          <p:spPr>
            <a:xfrm>
              <a:off x="1126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71" name="Line 142"/>
            <p:cNvSpPr/>
            <p:nvPr/>
          </p:nvSpPr>
          <p:spPr>
            <a:xfrm>
              <a:off x="1126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72" name="Line 143"/>
            <p:cNvSpPr/>
            <p:nvPr/>
          </p:nvSpPr>
          <p:spPr>
            <a:xfrm>
              <a:off x="1126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73" name="Line 144"/>
            <p:cNvSpPr/>
            <p:nvPr/>
          </p:nvSpPr>
          <p:spPr>
            <a:xfrm>
              <a:off x="1126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74" name="Line 145"/>
            <p:cNvSpPr/>
            <p:nvPr/>
          </p:nvSpPr>
          <p:spPr>
            <a:xfrm>
              <a:off x="1126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75" name="Line 146"/>
            <p:cNvSpPr/>
            <p:nvPr/>
          </p:nvSpPr>
          <p:spPr>
            <a:xfrm>
              <a:off x="1126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76" name="Line 147"/>
            <p:cNvSpPr/>
            <p:nvPr/>
          </p:nvSpPr>
          <p:spPr>
            <a:xfrm>
              <a:off x="1126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277" name="Group 148"/>
          <p:cNvGrpSpPr/>
          <p:nvPr/>
        </p:nvGrpSpPr>
        <p:grpSpPr>
          <a:xfrm>
            <a:off x="3864000" y="1812960"/>
            <a:ext cx="1124280" cy="1617480"/>
            <a:chOff x="2340000" y="1812960"/>
            <a:chExt cx="1124280" cy="1617480"/>
          </a:xfrm>
        </p:grpSpPr>
        <p:sp>
          <p:nvSpPr>
            <p:cNvPr id="2278" name="CustomShape 149"/>
            <p:cNvSpPr/>
            <p:nvPr/>
          </p:nvSpPr>
          <p:spPr>
            <a:xfrm flipV="1">
              <a:off x="2525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79" name="CustomShape 150"/>
            <p:cNvSpPr/>
            <p:nvPr/>
          </p:nvSpPr>
          <p:spPr>
            <a:xfrm flipV="1">
              <a:off x="2566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80" name="CustomShape 151"/>
            <p:cNvSpPr/>
            <p:nvPr/>
          </p:nvSpPr>
          <p:spPr>
            <a:xfrm flipV="1">
              <a:off x="2606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81" name="Line 152"/>
            <p:cNvSpPr/>
            <p:nvPr/>
          </p:nvSpPr>
          <p:spPr>
            <a:xfrm>
              <a:off x="2647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82" name="Line 153"/>
            <p:cNvSpPr/>
            <p:nvPr/>
          </p:nvSpPr>
          <p:spPr>
            <a:xfrm>
              <a:off x="2647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83" name="Line 154"/>
            <p:cNvSpPr/>
            <p:nvPr/>
          </p:nvSpPr>
          <p:spPr>
            <a:xfrm>
              <a:off x="2647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84" name="Line 155"/>
            <p:cNvSpPr/>
            <p:nvPr/>
          </p:nvSpPr>
          <p:spPr>
            <a:xfrm>
              <a:off x="2647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85" name="Line 156"/>
            <p:cNvSpPr/>
            <p:nvPr/>
          </p:nvSpPr>
          <p:spPr>
            <a:xfrm>
              <a:off x="2647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86" name="Line 157"/>
            <p:cNvSpPr/>
            <p:nvPr/>
          </p:nvSpPr>
          <p:spPr>
            <a:xfrm>
              <a:off x="2647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87" name="Line 158"/>
            <p:cNvSpPr/>
            <p:nvPr/>
          </p:nvSpPr>
          <p:spPr>
            <a:xfrm>
              <a:off x="2647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88" name="Line 159"/>
            <p:cNvSpPr/>
            <p:nvPr/>
          </p:nvSpPr>
          <p:spPr>
            <a:xfrm>
              <a:off x="2647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89" name="Line 160"/>
            <p:cNvSpPr/>
            <p:nvPr/>
          </p:nvSpPr>
          <p:spPr>
            <a:xfrm>
              <a:off x="2647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90" name="CustomShape 161"/>
            <p:cNvSpPr/>
            <p:nvPr/>
          </p:nvSpPr>
          <p:spPr>
            <a:xfrm flipV="1">
              <a:off x="2340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91" name="CustomShape 162"/>
            <p:cNvSpPr/>
            <p:nvPr/>
          </p:nvSpPr>
          <p:spPr>
            <a:xfrm flipV="1">
              <a:off x="2381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92" name="CustomShape 163"/>
            <p:cNvSpPr/>
            <p:nvPr/>
          </p:nvSpPr>
          <p:spPr>
            <a:xfrm flipV="1">
              <a:off x="2421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93" name="Line 164"/>
            <p:cNvSpPr/>
            <p:nvPr/>
          </p:nvSpPr>
          <p:spPr>
            <a:xfrm>
              <a:off x="2462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94" name="Line 165"/>
            <p:cNvSpPr/>
            <p:nvPr/>
          </p:nvSpPr>
          <p:spPr>
            <a:xfrm>
              <a:off x="2462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95" name="Line 166"/>
            <p:cNvSpPr/>
            <p:nvPr/>
          </p:nvSpPr>
          <p:spPr>
            <a:xfrm>
              <a:off x="2462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96" name="Line 167"/>
            <p:cNvSpPr/>
            <p:nvPr/>
          </p:nvSpPr>
          <p:spPr>
            <a:xfrm>
              <a:off x="2462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97" name="Line 168"/>
            <p:cNvSpPr/>
            <p:nvPr/>
          </p:nvSpPr>
          <p:spPr>
            <a:xfrm>
              <a:off x="2462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98" name="Line 169"/>
            <p:cNvSpPr/>
            <p:nvPr/>
          </p:nvSpPr>
          <p:spPr>
            <a:xfrm>
              <a:off x="2462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99" name="Line 170"/>
            <p:cNvSpPr/>
            <p:nvPr/>
          </p:nvSpPr>
          <p:spPr>
            <a:xfrm>
              <a:off x="2462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00" name="Line 171"/>
            <p:cNvSpPr/>
            <p:nvPr/>
          </p:nvSpPr>
          <p:spPr>
            <a:xfrm>
              <a:off x="2462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01" name="Line 172"/>
            <p:cNvSpPr/>
            <p:nvPr/>
          </p:nvSpPr>
          <p:spPr>
            <a:xfrm>
              <a:off x="2462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02" name="CustomShape 173"/>
            <p:cNvSpPr/>
            <p:nvPr/>
          </p:nvSpPr>
          <p:spPr>
            <a:xfrm flipV="1">
              <a:off x="2606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03" name="CustomShape 174"/>
            <p:cNvSpPr/>
            <p:nvPr/>
          </p:nvSpPr>
          <p:spPr>
            <a:xfrm flipV="1">
              <a:off x="2648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04" name="CustomShape 175"/>
            <p:cNvSpPr/>
            <p:nvPr/>
          </p:nvSpPr>
          <p:spPr>
            <a:xfrm flipV="1">
              <a:off x="2688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05" name="Line 176"/>
            <p:cNvSpPr/>
            <p:nvPr/>
          </p:nvSpPr>
          <p:spPr>
            <a:xfrm>
              <a:off x="2729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06" name="Line 177"/>
            <p:cNvSpPr/>
            <p:nvPr/>
          </p:nvSpPr>
          <p:spPr>
            <a:xfrm>
              <a:off x="2729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07" name="Line 178"/>
            <p:cNvSpPr/>
            <p:nvPr/>
          </p:nvSpPr>
          <p:spPr>
            <a:xfrm>
              <a:off x="2729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08" name="Line 179"/>
            <p:cNvSpPr/>
            <p:nvPr/>
          </p:nvSpPr>
          <p:spPr>
            <a:xfrm>
              <a:off x="2729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09" name="Line 180"/>
            <p:cNvSpPr/>
            <p:nvPr/>
          </p:nvSpPr>
          <p:spPr>
            <a:xfrm>
              <a:off x="2729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10" name="Line 181"/>
            <p:cNvSpPr/>
            <p:nvPr/>
          </p:nvSpPr>
          <p:spPr>
            <a:xfrm>
              <a:off x="2729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11" name="Line 182"/>
            <p:cNvSpPr/>
            <p:nvPr/>
          </p:nvSpPr>
          <p:spPr>
            <a:xfrm>
              <a:off x="2729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12" name="Line 183"/>
            <p:cNvSpPr/>
            <p:nvPr/>
          </p:nvSpPr>
          <p:spPr>
            <a:xfrm>
              <a:off x="2729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13" name="Line 184"/>
            <p:cNvSpPr/>
            <p:nvPr/>
          </p:nvSpPr>
          <p:spPr>
            <a:xfrm>
              <a:off x="2729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14" name="CustomShape 185"/>
            <p:cNvSpPr/>
            <p:nvPr/>
          </p:nvSpPr>
          <p:spPr>
            <a:xfrm flipV="1">
              <a:off x="2784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15" name="CustomShape 186"/>
            <p:cNvSpPr/>
            <p:nvPr/>
          </p:nvSpPr>
          <p:spPr>
            <a:xfrm flipV="1">
              <a:off x="2826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16" name="CustomShape 187"/>
            <p:cNvSpPr/>
            <p:nvPr/>
          </p:nvSpPr>
          <p:spPr>
            <a:xfrm flipV="1">
              <a:off x="2865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17" name="Line 188"/>
            <p:cNvSpPr/>
            <p:nvPr/>
          </p:nvSpPr>
          <p:spPr>
            <a:xfrm>
              <a:off x="2907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18" name="Line 189"/>
            <p:cNvSpPr/>
            <p:nvPr/>
          </p:nvSpPr>
          <p:spPr>
            <a:xfrm>
              <a:off x="2907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19" name="Line 190"/>
            <p:cNvSpPr/>
            <p:nvPr/>
          </p:nvSpPr>
          <p:spPr>
            <a:xfrm>
              <a:off x="2907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20" name="Line 191"/>
            <p:cNvSpPr/>
            <p:nvPr/>
          </p:nvSpPr>
          <p:spPr>
            <a:xfrm>
              <a:off x="2907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21" name="Line 192"/>
            <p:cNvSpPr/>
            <p:nvPr/>
          </p:nvSpPr>
          <p:spPr>
            <a:xfrm>
              <a:off x="2907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22" name="Line 193"/>
            <p:cNvSpPr/>
            <p:nvPr/>
          </p:nvSpPr>
          <p:spPr>
            <a:xfrm>
              <a:off x="2907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23" name="Line 194"/>
            <p:cNvSpPr/>
            <p:nvPr/>
          </p:nvSpPr>
          <p:spPr>
            <a:xfrm>
              <a:off x="2907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24" name="Line 195"/>
            <p:cNvSpPr/>
            <p:nvPr/>
          </p:nvSpPr>
          <p:spPr>
            <a:xfrm>
              <a:off x="2907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25" name="Line 196"/>
            <p:cNvSpPr/>
            <p:nvPr/>
          </p:nvSpPr>
          <p:spPr>
            <a:xfrm>
              <a:off x="2907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26" name="CustomShape 197"/>
            <p:cNvSpPr/>
            <p:nvPr/>
          </p:nvSpPr>
          <p:spPr>
            <a:xfrm flipV="1">
              <a:off x="2421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27" name="CustomShape 198"/>
            <p:cNvSpPr/>
            <p:nvPr/>
          </p:nvSpPr>
          <p:spPr>
            <a:xfrm flipV="1">
              <a:off x="2463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28" name="CustomShape 199"/>
            <p:cNvSpPr/>
            <p:nvPr/>
          </p:nvSpPr>
          <p:spPr>
            <a:xfrm flipV="1">
              <a:off x="2503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29" name="Line 200"/>
            <p:cNvSpPr/>
            <p:nvPr/>
          </p:nvSpPr>
          <p:spPr>
            <a:xfrm>
              <a:off x="2544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30" name="Line 201"/>
            <p:cNvSpPr/>
            <p:nvPr/>
          </p:nvSpPr>
          <p:spPr>
            <a:xfrm>
              <a:off x="2544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31" name="Line 202"/>
            <p:cNvSpPr/>
            <p:nvPr/>
          </p:nvSpPr>
          <p:spPr>
            <a:xfrm>
              <a:off x="2544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32" name="Line 203"/>
            <p:cNvSpPr/>
            <p:nvPr/>
          </p:nvSpPr>
          <p:spPr>
            <a:xfrm>
              <a:off x="2544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33" name="Line 204"/>
            <p:cNvSpPr/>
            <p:nvPr/>
          </p:nvSpPr>
          <p:spPr>
            <a:xfrm>
              <a:off x="2544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34" name="Line 205"/>
            <p:cNvSpPr/>
            <p:nvPr/>
          </p:nvSpPr>
          <p:spPr>
            <a:xfrm>
              <a:off x="2544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35" name="Line 206"/>
            <p:cNvSpPr/>
            <p:nvPr/>
          </p:nvSpPr>
          <p:spPr>
            <a:xfrm>
              <a:off x="2544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36" name="Line 207"/>
            <p:cNvSpPr/>
            <p:nvPr/>
          </p:nvSpPr>
          <p:spPr>
            <a:xfrm>
              <a:off x="2544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37" name="Line 208"/>
            <p:cNvSpPr/>
            <p:nvPr/>
          </p:nvSpPr>
          <p:spPr>
            <a:xfrm>
              <a:off x="2544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38" name="CustomShape 209"/>
            <p:cNvSpPr/>
            <p:nvPr/>
          </p:nvSpPr>
          <p:spPr>
            <a:xfrm flipV="1">
              <a:off x="2606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39" name="CustomShape 210"/>
            <p:cNvSpPr/>
            <p:nvPr/>
          </p:nvSpPr>
          <p:spPr>
            <a:xfrm flipV="1">
              <a:off x="2648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40" name="CustomShape 211"/>
            <p:cNvSpPr/>
            <p:nvPr/>
          </p:nvSpPr>
          <p:spPr>
            <a:xfrm flipV="1">
              <a:off x="2688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41" name="Line 212"/>
            <p:cNvSpPr/>
            <p:nvPr/>
          </p:nvSpPr>
          <p:spPr>
            <a:xfrm>
              <a:off x="2729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42" name="Line 213"/>
            <p:cNvSpPr/>
            <p:nvPr/>
          </p:nvSpPr>
          <p:spPr>
            <a:xfrm>
              <a:off x="2729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43" name="Line 214"/>
            <p:cNvSpPr/>
            <p:nvPr/>
          </p:nvSpPr>
          <p:spPr>
            <a:xfrm>
              <a:off x="2729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44" name="Line 215"/>
            <p:cNvSpPr/>
            <p:nvPr/>
          </p:nvSpPr>
          <p:spPr>
            <a:xfrm>
              <a:off x="2729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45" name="Line 216"/>
            <p:cNvSpPr/>
            <p:nvPr/>
          </p:nvSpPr>
          <p:spPr>
            <a:xfrm>
              <a:off x="2729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46" name="Line 217"/>
            <p:cNvSpPr/>
            <p:nvPr/>
          </p:nvSpPr>
          <p:spPr>
            <a:xfrm>
              <a:off x="2729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47" name="Line 218"/>
            <p:cNvSpPr/>
            <p:nvPr/>
          </p:nvSpPr>
          <p:spPr>
            <a:xfrm>
              <a:off x="2729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48" name="Line 219"/>
            <p:cNvSpPr/>
            <p:nvPr/>
          </p:nvSpPr>
          <p:spPr>
            <a:xfrm>
              <a:off x="2729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49" name="Line 220"/>
            <p:cNvSpPr/>
            <p:nvPr/>
          </p:nvSpPr>
          <p:spPr>
            <a:xfrm>
              <a:off x="2729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50" name="CustomShape 221"/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51" name="CustomShape 222"/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52" name="CustomShape 223"/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53" name="Line 224"/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54" name="Line 225"/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55" name="Line 226"/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56" name="Line 227"/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57" name="Line 228"/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58" name="Line 229"/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59" name="Line 230"/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60" name="Line 231"/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61" name="Line 232"/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62" name="CustomShape 233"/>
            <p:cNvSpPr/>
            <p:nvPr/>
          </p:nvSpPr>
          <p:spPr>
            <a:xfrm flipV="1">
              <a:off x="2857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63" name="CustomShape 234"/>
            <p:cNvSpPr/>
            <p:nvPr/>
          </p:nvSpPr>
          <p:spPr>
            <a:xfrm flipV="1">
              <a:off x="2898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64" name="CustomShape 235"/>
            <p:cNvSpPr/>
            <p:nvPr/>
          </p:nvSpPr>
          <p:spPr>
            <a:xfrm flipV="1">
              <a:off x="2939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65" name="Line 236"/>
            <p:cNvSpPr/>
            <p:nvPr/>
          </p:nvSpPr>
          <p:spPr>
            <a:xfrm>
              <a:off x="2979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66" name="Line 237"/>
            <p:cNvSpPr/>
            <p:nvPr/>
          </p:nvSpPr>
          <p:spPr>
            <a:xfrm>
              <a:off x="2979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67" name="Line 238"/>
            <p:cNvSpPr/>
            <p:nvPr/>
          </p:nvSpPr>
          <p:spPr>
            <a:xfrm>
              <a:off x="2979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68" name="Line 239"/>
            <p:cNvSpPr/>
            <p:nvPr/>
          </p:nvSpPr>
          <p:spPr>
            <a:xfrm>
              <a:off x="2979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69" name="Line 240"/>
            <p:cNvSpPr/>
            <p:nvPr/>
          </p:nvSpPr>
          <p:spPr>
            <a:xfrm>
              <a:off x="2979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70" name="Line 241"/>
            <p:cNvSpPr/>
            <p:nvPr/>
          </p:nvSpPr>
          <p:spPr>
            <a:xfrm>
              <a:off x="2979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71" name="Line 242"/>
            <p:cNvSpPr/>
            <p:nvPr/>
          </p:nvSpPr>
          <p:spPr>
            <a:xfrm>
              <a:off x="2979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72" name="Line 243"/>
            <p:cNvSpPr/>
            <p:nvPr/>
          </p:nvSpPr>
          <p:spPr>
            <a:xfrm>
              <a:off x="2979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73" name="Line 244"/>
            <p:cNvSpPr/>
            <p:nvPr/>
          </p:nvSpPr>
          <p:spPr>
            <a:xfrm>
              <a:off x="2979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74" name="CustomShape 245"/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75" name="CustomShape 246"/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76" name="CustomShape 247"/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77" name="Line 248"/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78" name="Line 249"/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79" name="Line 250"/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80" name="Line 251"/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81" name="Line 252"/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82" name="Line 253"/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83" name="Line 254"/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84" name="Line 255"/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85" name="Line 256"/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86" name="CustomShape 257"/>
            <p:cNvSpPr/>
            <p:nvPr/>
          </p:nvSpPr>
          <p:spPr>
            <a:xfrm flipV="1">
              <a:off x="2933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87" name="CustomShape 258"/>
            <p:cNvSpPr/>
            <p:nvPr/>
          </p:nvSpPr>
          <p:spPr>
            <a:xfrm flipV="1">
              <a:off x="2975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88" name="CustomShape 259"/>
            <p:cNvSpPr/>
            <p:nvPr/>
          </p:nvSpPr>
          <p:spPr>
            <a:xfrm flipV="1">
              <a:off x="3015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89" name="Line 260"/>
            <p:cNvSpPr/>
            <p:nvPr/>
          </p:nvSpPr>
          <p:spPr>
            <a:xfrm>
              <a:off x="3055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90" name="Line 261"/>
            <p:cNvSpPr/>
            <p:nvPr/>
          </p:nvSpPr>
          <p:spPr>
            <a:xfrm>
              <a:off x="3055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91" name="Line 262"/>
            <p:cNvSpPr/>
            <p:nvPr/>
          </p:nvSpPr>
          <p:spPr>
            <a:xfrm>
              <a:off x="3055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92" name="Line 263"/>
            <p:cNvSpPr/>
            <p:nvPr/>
          </p:nvSpPr>
          <p:spPr>
            <a:xfrm>
              <a:off x="3055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93" name="Line 264"/>
            <p:cNvSpPr/>
            <p:nvPr/>
          </p:nvSpPr>
          <p:spPr>
            <a:xfrm>
              <a:off x="3055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94" name="Line 265"/>
            <p:cNvSpPr/>
            <p:nvPr/>
          </p:nvSpPr>
          <p:spPr>
            <a:xfrm>
              <a:off x="3055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95" name="Line 266"/>
            <p:cNvSpPr/>
            <p:nvPr/>
          </p:nvSpPr>
          <p:spPr>
            <a:xfrm>
              <a:off x="3055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96" name="Line 267"/>
            <p:cNvSpPr/>
            <p:nvPr/>
          </p:nvSpPr>
          <p:spPr>
            <a:xfrm>
              <a:off x="3055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97" name="Line 268"/>
            <p:cNvSpPr/>
            <p:nvPr/>
          </p:nvSpPr>
          <p:spPr>
            <a:xfrm>
              <a:off x="3055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98" name="CustomShape 269"/>
            <p:cNvSpPr/>
            <p:nvPr/>
          </p:nvSpPr>
          <p:spPr>
            <a:xfrm flipV="1">
              <a:off x="2988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99" name="CustomShape 270"/>
            <p:cNvSpPr/>
            <p:nvPr/>
          </p:nvSpPr>
          <p:spPr>
            <a:xfrm flipV="1">
              <a:off x="3029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00" name="CustomShape 271"/>
            <p:cNvSpPr/>
            <p:nvPr/>
          </p:nvSpPr>
          <p:spPr>
            <a:xfrm flipV="1">
              <a:off x="3069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01" name="Line 272"/>
            <p:cNvSpPr/>
            <p:nvPr/>
          </p:nvSpPr>
          <p:spPr>
            <a:xfrm>
              <a:off x="3110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02" name="Line 273"/>
            <p:cNvSpPr/>
            <p:nvPr/>
          </p:nvSpPr>
          <p:spPr>
            <a:xfrm>
              <a:off x="3110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03" name="Line 274"/>
            <p:cNvSpPr/>
            <p:nvPr/>
          </p:nvSpPr>
          <p:spPr>
            <a:xfrm>
              <a:off x="3110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04" name="Line 275"/>
            <p:cNvSpPr/>
            <p:nvPr/>
          </p:nvSpPr>
          <p:spPr>
            <a:xfrm>
              <a:off x="3110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05" name="Line 276"/>
            <p:cNvSpPr/>
            <p:nvPr/>
          </p:nvSpPr>
          <p:spPr>
            <a:xfrm>
              <a:off x="3110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06" name="Line 277"/>
            <p:cNvSpPr/>
            <p:nvPr/>
          </p:nvSpPr>
          <p:spPr>
            <a:xfrm>
              <a:off x="3110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07" name="Line 278"/>
            <p:cNvSpPr/>
            <p:nvPr/>
          </p:nvSpPr>
          <p:spPr>
            <a:xfrm>
              <a:off x="3110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08" name="Line 279"/>
            <p:cNvSpPr/>
            <p:nvPr/>
          </p:nvSpPr>
          <p:spPr>
            <a:xfrm>
              <a:off x="3110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09" name="Line 280"/>
            <p:cNvSpPr/>
            <p:nvPr/>
          </p:nvSpPr>
          <p:spPr>
            <a:xfrm>
              <a:off x="3110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10" name="CustomShape 281"/>
            <p:cNvSpPr/>
            <p:nvPr/>
          </p:nvSpPr>
          <p:spPr>
            <a:xfrm flipV="1">
              <a:off x="3055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11" name="CustomShape 282"/>
            <p:cNvSpPr/>
            <p:nvPr/>
          </p:nvSpPr>
          <p:spPr>
            <a:xfrm flipV="1">
              <a:off x="3097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12" name="CustomShape 283"/>
            <p:cNvSpPr/>
            <p:nvPr/>
          </p:nvSpPr>
          <p:spPr>
            <a:xfrm flipV="1">
              <a:off x="3137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13" name="Line 284"/>
            <p:cNvSpPr/>
            <p:nvPr/>
          </p:nvSpPr>
          <p:spPr>
            <a:xfrm>
              <a:off x="3178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14" name="Line 285"/>
            <p:cNvSpPr/>
            <p:nvPr/>
          </p:nvSpPr>
          <p:spPr>
            <a:xfrm>
              <a:off x="3178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15" name="Line 286"/>
            <p:cNvSpPr/>
            <p:nvPr/>
          </p:nvSpPr>
          <p:spPr>
            <a:xfrm>
              <a:off x="3178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16" name="Line 287"/>
            <p:cNvSpPr/>
            <p:nvPr/>
          </p:nvSpPr>
          <p:spPr>
            <a:xfrm>
              <a:off x="3178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17" name="Line 288"/>
            <p:cNvSpPr/>
            <p:nvPr/>
          </p:nvSpPr>
          <p:spPr>
            <a:xfrm>
              <a:off x="3178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18" name="Line 289"/>
            <p:cNvSpPr/>
            <p:nvPr/>
          </p:nvSpPr>
          <p:spPr>
            <a:xfrm>
              <a:off x="3178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19" name="Line 290"/>
            <p:cNvSpPr/>
            <p:nvPr/>
          </p:nvSpPr>
          <p:spPr>
            <a:xfrm>
              <a:off x="3178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20" name="Line 291"/>
            <p:cNvSpPr/>
            <p:nvPr/>
          </p:nvSpPr>
          <p:spPr>
            <a:xfrm>
              <a:off x="3178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21" name="Line 292"/>
            <p:cNvSpPr/>
            <p:nvPr/>
          </p:nvSpPr>
          <p:spPr>
            <a:xfrm>
              <a:off x="3178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422" name="CustomShape 293"/>
          <p:cNvSpPr/>
          <p:nvPr/>
        </p:nvSpPr>
        <p:spPr>
          <a:xfrm>
            <a:off x="6771720" y="246744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23" name="CustomShape 294"/>
          <p:cNvSpPr/>
          <p:nvPr/>
        </p:nvSpPr>
        <p:spPr>
          <a:xfrm>
            <a:off x="6062880" y="268884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24" name="CustomShape 295"/>
          <p:cNvSpPr/>
          <p:nvPr/>
        </p:nvSpPr>
        <p:spPr>
          <a:xfrm>
            <a:off x="6395160" y="279972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25" name="CustomShape 296"/>
          <p:cNvSpPr/>
          <p:nvPr/>
        </p:nvSpPr>
        <p:spPr>
          <a:xfrm>
            <a:off x="5952000" y="2910600"/>
            <a:ext cx="110880" cy="11052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26" name="CustomShape 297"/>
          <p:cNvSpPr/>
          <p:nvPr/>
        </p:nvSpPr>
        <p:spPr>
          <a:xfrm>
            <a:off x="6284280" y="302112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27" name="CustomShape 298"/>
          <p:cNvSpPr/>
          <p:nvPr/>
        </p:nvSpPr>
        <p:spPr>
          <a:xfrm>
            <a:off x="6505680" y="297684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28" name="CustomShape 299"/>
          <p:cNvSpPr/>
          <p:nvPr/>
        </p:nvSpPr>
        <p:spPr>
          <a:xfrm>
            <a:off x="677136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29" name="CustomShape 300"/>
          <p:cNvSpPr/>
          <p:nvPr/>
        </p:nvSpPr>
        <p:spPr>
          <a:xfrm>
            <a:off x="6993120" y="2312280"/>
            <a:ext cx="11052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30" name="CustomShape 301"/>
          <p:cNvSpPr/>
          <p:nvPr/>
        </p:nvSpPr>
        <p:spPr>
          <a:xfrm>
            <a:off x="721452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31" name="CustomShape 302"/>
          <p:cNvSpPr/>
          <p:nvPr/>
        </p:nvSpPr>
        <p:spPr>
          <a:xfrm>
            <a:off x="710364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32" name="CustomShape 303"/>
          <p:cNvSpPr/>
          <p:nvPr/>
        </p:nvSpPr>
        <p:spPr>
          <a:xfrm>
            <a:off x="710400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33" name="CustomShape 304"/>
          <p:cNvSpPr/>
          <p:nvPr/>
        </p:nvSpPr>
        <p:spPr>
          <a:xfrm>
            <a:off x="3144000" y="252000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34" name="CustomShape 305"/>
          <p:cNvSpPr/>
          <p:nvPr/>
        </p:nvSpPr>
        <p:spPr>
          <a:xfrm>
            <a:off x="5088360" y="252036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35" name="CustomShape 306"/>
          <p:cNvSpPr/>
          <p:nvPr/>
        </p:nvSpPr>
        <p:spPr>
          <a:xfrm>
            <a:off x="8364000" y="1980000"/>
            <a:ext cx="1883160" cy="14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36" name="CustomShape 307"/>
          <p:cNvSpPr/>
          <p:nvPr/>
        </p:nvSpPr>
        <p:spPr>
          <a:xfrm>
            <a:off x="9360840" y="2090880"/>
            <a:ext cx="775440" cy="66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DE8CB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37" name="CustomShape 308"/>
          <p:cNvSpPr/>
          <p:nvPr/>
        </p:nvSpPr>
        <p:spPr>
          <a:xfrm>
            <a:off x="8585400" y="2533680"/>
            <a:ext cx="886320" cy="77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38" name="CustomShape 309"/>
          <p:cNvSpPr/>
          <p:nvPr/>
        </p:nvSpPr>
        <p:spPr>
          <a:xfrm>
            <a:off x="9471720" y="246744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39" name="CustomShape 310"/>
          <p:cNvSpPr/>
          <p:nvPr/>
        </p:nvSpPr>
        <p:spPr>
          <a:xfrm>
            <a:off x="8762880" y="268884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40" name="CustomShape 311"/>
          <p:cNvSpPr/>
          <p:nvPr/>
        </p:nvSpPr>
        <p:spPr>
          <a:xfrm>
            <a:off x="9095160" y="279972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41" name="CustomShape 312"/>
          <p:cNvSpPr/>
          <p:nvPr/>
        </p:nvSpPr>
        <p:spPr>
          <a:xfrm>
            <a:off x="8652000" y="2910600"/>
            <a:ext cx="110880" cy="11052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42" name="CustomShape 313"/>
          <p:cNvSpPr/>
          <p:nvPr/>
        </p:nvSpPr>
        <p:spPr>
          <a:xfrm>
            <a:off x="8984280" y="302112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43" name="CustomShape 314"/>
          <p:cNvSpPr/>
          <p:nvPr/>
        </p:nvSpPr>
        <p:spPr>
          <a:xfrm>
            <a:off x="9205680" y="297684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44" name="CustomShape 315"/>
          <p:cNvSpPr/>
          <p:nvPr/>
        </p:nvSpPr>
        <p:spPr>
          <a:xfrm>
            <a:off x="947136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45" name="CustomShape 316"/>
          <p:cNvSpPr/>
          <p:nvPr/>
        </p:nvSpPr>
        <p:spPr>
          <a:xfrm>
            <a:off x="9693120" y="2312280"/>
            <a:ext cx="11052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46" name="CustomShape 317"/>
          <p:cNvSpPr/>
          <p:nvPr/>
        </p:nvSpPr>
        <p:spPr>
          <a:xfrm>
            <a:off x="991452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47" name="CustomShape 318"/>
          <p:cNvSpPr/>
          <p:nvPr/>
        </p:nvSpPr>
        <p:spPr>
          <a:xfrm>
            <a:off x="980364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48" name="CustomShape 319"/>
          <p:cNvSpPr/>
          <p:nvPr/>
        </p:nvSpPr>
        <p:spPr>
          <a:xfrm>
            <a:off x="980400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49" name="CustomShape 320"/>
          <p:cNvSpPr/>
          <p:nvPr/>
        </p:nvSpPr>
        <p:spPr>
          <a:xfrm>
            <a:off x="7680000" y="252000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50" name="TextShape 321"/>
          <p:cNvSpPr txBox="1"/>
          <p:nvPr/>
        </p:nvSpPr>
        <p:spPr>
          <a:xfrm>
            <a:off x="1918920" y="4321440"/>
            <a:ext cx="4465080" cy="13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Compute some separator between classes.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This will involve measures of distance between points.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It might also involve methods for projecting multiple dimensions in to different spaces in which they are separable (kernels).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89F06-EBDA-B9C1-1B2C-69441568F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F974-816D-A3E7-723D-C2C03CD5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54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CustomShape 1"/>
          <p:cNvSpPr/>
          <p:nvPr/>
        </p:nvSpPr>
        <p:spPr>
          <a:xfrm>
            <a:off x="5664000" y="1980000"/>
            <a:ext cx="1883160" cy="14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52" name="TextShape 2"/>
          <p:cNvSpPr txBox="1"/>
          <p:nvPr/>
        </p:nvSpPr>
        <p:spPr>
          <a:xfrm>
            <a:off x="1837560" y="548280"/>
            <a:ext cx="8520120" cy="80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>
              <a:tabLst>
                <a:tab pos="0" algn="l"/>
              </a:tabLst>
            </a:pPr>
            <a:r>
              <a:rPr lang="en-US" sz="3000" spc="-1">
                <a:solidFill>
                  <a:srgbClr val="2A3990"/>
                </a:solidFill>
                <a:latin typeface="Roboto"/>
                <a:ea typeface="Roboto"/>
              </a:rPr>
              <a:t>Supervised classification</a:t>
            </a:r>
            <a:endParaRPr lang="en-US" sz="3000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453" name="Group 3"/>
          <p:cNvGrpSpPr/>
          <p:nvPr/>
        </p:nvGrpSpPr>
        <p:grpSpPr>
          <a:xfrm>
            <a:off x="1812000" y="1812960"/>
            <a:ext cx="1124280" cy="1617480"/>
            <a:chOff x="288000" y="1812960"/>
            <a:chExt cx="1124280" cy="1617480"/>
          </a:xfrm>
        </p:grpSpPr>
        <p:sp>
          <p:nvSpPr>
            <p:cNvPr id="2454" name="CustomShape 4"/>
            <p:cNvSpPr/>
            <p:nvPr/>
          </p:nvSpPr>
          <p:spPr>
            <a:xfrm flipV="1">
              <a:off x="473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5" name="CustomShape 5"/>
            <p:cNvSpPr/>
            <p:nvPr/>
          </p:nvSpPr>
          <p:spPr>
            <a:xfrm flipV="1">
              <a:off x="514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6" name="CustomShape 6"/>
            <p:cNvSpPr/>
            <p:nvPr/>
          </p:nvSpPr>
          <p:spPr>
            <a:xfrm flipV="1">
              <a:off x="554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7" name="Line 7"/>
            <p:cNvSpPr/>
            <p:nvPr/>
          </p:nvSpPr>
          <p:spPr>
            <a:xfrm>
              <a:off x="595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8" name="Line 8"/>
            <p:cNvSpPr/>
            <p:nvPr/>
          </p:nvSpPr>
          <p:spPr>
            <a:xfrm>
              <a:off x="595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9" name="Line 9"/>
            <p:cNvSpPr/>
            <p:nvPr/>
          </p:nvSpPr>
          <p:spPr>
            <a:xfrm>
              <a:off x="595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0" name="Line 10"/>
            <p:cNvSpPr/>
            <p:nvPr/>
          </p:nvSpPr>
          <p:spPr>
            <a:xfrm>
              <a:off x="595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1" name="Line 11"/>
            <p:cNvSpPr/>
            <p:nvPr/>
          </p:nvSpPr>
          <p:spPr>
            <a:xfrm>
              <a:off x="595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2" name="Line 12"/>
            <p:cNvSpPr/>
            <p:nvPr/>
          </p:nvSpPr>
          <p:spPr>
            <a:xfrm>
              <a:off x="595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3" name="Line 13"/>
            <p:cNvSpPr/>
            <p:nvPr/>
          </p:nvSpPr>
          <p:spPr>
            <a:xfrm>
              <a:off x="595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4" name="Line 14"/>
            <p:cNvSpPr/>
            <p:nvPr/>
          </p:nvSpPr>
          <p:spPr>
            <a:xfrm>
              <a:off x="595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5" name="Line 15"/>
            <p:cNvSpPr/>
            <p:nvPr/>
          </p:nvSpPr>
          <p:spPr>
            <a:xfrm>
              <a:off x="595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6" name="CustomShape 16"/>
            <p:cNvSpPr/>
            <p:nvPr/>
          </p:nvSpPr>
          <p:spPr>
            <a:xfrm flipV="1">
              <a:off x="288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7" name="CustomShape 17"/>
            <p:cNvSpPr/>
            <p:nvPr/>
          </p:nvSpPr>
          <p:spPr>
            <a:xfrm flipV="1">
              <a:off x="329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8" name="CustomShape 18"/>
            <p:cNvSpPr/>
            <p:nvPr/>
          </p:nvSpPr>
          <p:spPr>
            <a:xfrm flipV="1">
              <a:off x="369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9" name="Line 19"/>
            <p:cNvSpPr/>
            <p:nvPr/>
          </p:nvSpPr>
          <p:spPr>
            <a:xfrm>
              <a:off x="410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70" name="Line 20"/>
            <p:cNvSpPr/>
            <p:nvPr/>
          </p:nvSpPr>
          <p:spPr>
            <a:xfrm>
              <a:off x="410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71" name="Line 21"/>
            <p:cNvSpPr/>
            <p:nvPr/>
          </p:nvSpPr>
          <p:spPr>
            <a:xfrm>
              <a:off x="410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72" name="Line 22"/>
            <p:cNvSpPr/>
            <p:nvPr/>
          </p:nvSpPr>
          <p:spPr>
            <a:xfrm>
              <a:off x="410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73" name="Line 23"/>
            <p:cNvSpPr/>
            <p:nvPr/>
          </p:nvSpPr>
          <p:spPr>
            <a:xfrm>
              <a:off x="410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74" name="Line 24"/>
            <p:cNvSpPr/>
            <p:nvPr/>
          </p:nvSpPr>
          <p:spPr>
            <a:xfrm>
              <a:off x="410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75" name="Line 25"/>
            <p:cNvSpPr/>
            <p:nvPr/>
          </p:nvSpPr>
          <p:spPr>
            <a:xfrm>
              <a:off x="410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76" name="Line 26"/>
            <p:cNvSpPr/>
            <p:nvPr/>
          </p:nvSpPr>
          <p:spPr>
            <a:xfrm>
              <a:off x="410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77" name="Line 27"/>
            <p:cNvSpPr/>
            <p:nvPr/>
          </p:nvSpPr>
          <p:spPr>
            <a:xfrm>
              <a:off x="410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78" name="CustomShape 28"/>
            <p:cNvSpPr/>
            <p:nvPr/>
          </p:nvSpPr>
          <p:spPr>
            <a:xfrm flipV="1">
              <a:off x="554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79" name="CustomShape 29"/>
            <p:cNvSpPr/>
            <p:nvPr/>
          </p:nvSpPr>
          <p:spPr>
            <a:xfrm flipV="1">
              <a:off x="596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0" name="CustomShape 30"/>
            <p:cNvSpPr/>
            <p:nvPr/>
          </p:nvSpPr>
          <p:spPr>
            <a:xfrm flipV="1">
              <a:off x="636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1" name="Line 31"/>
            <p:cNvSpPr/>
            <p:nvPr/>
          </p:nvSpPr>
          <p:spPr>
            <a:xfrm>
              <a:off x="677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2" name="Line 32"/>
            <p:cNvSpPr/>
            <p:nvPr/>
          </p:nvSpPr>
          <p:spPr>
            <a:xfrm>
              <a:off x="677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3" name="Line 33"/>
            <p:cNvSpPr/>
            <p:nvPr/>
          </p:nvSpPr>
          <p:spPr>
            <a:xfrm>
              <a:off x="677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4" name="Line 34"/>
            <p:cNvSpPr/>
            <p:nvPr/>
          </p:nvSpPr>
          <p:spPr>
            <a:xfrm>
              <a:off x="677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5" name="Line 35"/>
            <p:cNvSpPr/>
            <p:nvPr/>
          </p:nvSpPr>
          <p:spPr>
            <a:xfrm>
              <a:off x="677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6" name="Line 36"/>
            <p:cNvSpPr/>
            <p:nvPr/>
          </p:nvSpPr>
          <p:spPr>
            <a:xfrm>
              <a:off x="677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7" name="Line 37"/>
            <p:cNvSpPr/>
            <p:nvPr/>
          </p:nvSpPr>
          <p:spPr>
            <a:xfrm>
              <a:off x="677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8" name="Line 38"/>
            <p:cNvSpPr/>
            <p:nvPr/>
          </p:nvSpPr>
          <p:spPr>
            <a:xfrm>
              <a:off x="677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9" name="Line 39"/>
            <p:cNvSpPr/>
            <p:nvPr/>
          </p:nvSpPr>
          <p:spPr>
            <a:xfrm>
              <a:off x="677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0" name="CustomShape 40"/>
            <p:cNvSpPr/>
            <p:nvPr/>
          </p:nvSpPr>
          <p:spPr>
            <a:xfrm flipV="1">
              <a:off x="732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1" name="CustomShape 41"/>
            <p:cNvSpPr/>
            <p:nvPr/>
          </p:nvSpPr>
          <p:spPr>
            <a:xfrm flipV="1">
              <a:off x="774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2" name="CustomShape 42"/>
            <p:cNvSpPr/>
            <p:nvPr/>
          </p:nvSpPr>
          <p:spPr>
            <a:xfrm flipV="1">
              <a:off x="813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3" name="Line 43"/>
            <p:cNvSpPr/>
            <p:nvPr/>
          </p:nvSpPr>
          <p:spPr>
            <a:xfrm>
              <a:off x="855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4" name="Line 44"/>
            <p:cNvSpPr/>
            <p:nvPr/>
          </p:nvSpPr>
          <p:spPr>
            <a:xfrm>
              <a:off x="855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5" name="Line 45"/>
            <p:cNvSpPr/>
            <p:nvPr/>
          </p:nvSpPr>
          <p:spPr>
            <a:xfrm>
              <a:off x="855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6" name="Line 46"/>
            <p:cNvSpPr/>
            <p:nvPr/>
          </p:nvSpPr>
          <p:spPr>
            <a:xfrm>
              <a:off x="855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7" name="Line 47"/>
            <p:cNvSpPr/>
            <p:nvPr/>
          </p:nvSpPr>
          <p:spPr>
            <a:xfrm>
              <a:off x="855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8" name="Line 48"/>
            <p:cNvSpPr/>
            <p:nvPr/>
          </p:nvSpPr>
          <p:spPr>
            <a:xfrm>
              <a:off x="855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9" name="Line 49"/>
            <p:cNvSpPr/>
            <p:nvPr/>
          </p:nvSpPr>
          <p:spPr>
            <a:xfrm>
              <a:off x="855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00" name="Line 50"/>
            <p:cNvSpPr/>
            <p:nvPr/>
          </p:nvSpPr>
          <p:spPr>
            <a:xfrm>
              <a:off x="855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01" name="Line 51"/>
            <p:cNvSpPr/>
            <p:nvPr/>
          </p:nvSpPr>
          <p:spPr>
            <a:xfrm>
              <a:off x="855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02" name="CustomShape 52"/>
            <p:cNvSpPr/>
            <p:nvPr/>
          </p:nvSpPr>
          <p:spPr>
            <a:xfrm flipV="1">
              <a:off x="369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03" name="CustomShape 53"/>
            <p:cNvSpPr/>
            <p:nvPr/>
          </p:nvSpPr>
          <p:spPr>
            <a:xfrm flipV="1">
              <a:off x="411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04" name="CustomShape 54"/>
            <p:cNvSpPr/>
            <p:nvPr/>
          </p:nvSpPr>
          <p:spPr>
            <a:xfrm flipV="1">
              <a:off x="451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05" name="Line 55"/>
            <p:cNvSpPr/>
            <p:nvPr/>
          </p:nvSpPr>
          <p:spPr>
            <a:xfrm>
              <a:off x="492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06" name="Line 56"/>
            <p:cNvSpPr/>
            <p:nvPr/>
          </p:nvSpPr>
          <p:spPr>
            <a:xfrm>
              <a:off x="492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07" name="Line 57"/>
            <p:cNvSpPr/>
            <p:nvPr/>
          </p:nvSpPr>
          <p:spPr>
            <a:xfrm>
              <a:off x="492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08" name="Line 58"/>
            <p:cNvSpPr/>
            <p:nvPr/>
          </p:nvSpPr>
          <p:spPr>
            <a:xfrm>
              <a:off x="492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09" name="Line 59"/>
            <p:cNvSpPr/>
            <p:nvPr/>
          </p:nvSpPr>
          <p:spPr>
            <a:xfrm>
              <a:off x="492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0" name="Line 60"/>
            <p:cNvSpPr/>
            <p:nvPr/>
          </p:nvSpPr>
          <p:spPr>
            <a:xfrm>
              <a:off x="492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1" name="Line 61"/>
            <p:cNvSpPr/>
            <p:nvPr/>
          </p:nvSpPr>
          <p:spPr>
            <a:xfrm>
              <a:off x="492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2" name="Line 62"/>
            <p:cNvSpPr/>
            <p:nvPr/>
          </p:nvSpPr>
          <p:spPr>
            <a:xfrm>
              <a:off x="492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3" name="Line 63"/>
            <p:cNvSpPr/>
            <p:nvPr/>
          </p:nvSpPr>
          <p:spPr>
            <a:xfrm>
              <a:off x="492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4" name="CustomShape 64"/>
            <p:cNvSpPr/>
            <p:nvPr/>
          </p:nvSpPr>
          <p:spPr>
            <a:xfrm flipV="1">
              <a:off x="554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5" name="CustomShape 65"/>
            <p:cNvSpPr/>
            <p:nvPr/>
          </p:nvSpPr>
          <p:spPr>
            <a:xfrm flipV="1">
              <a:off x="596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6" name="CustomShape 66"/>
            <p:cNvSpPr/>
            <p:nvPr/>
          </p:nvSpPr>
          <p:spPr>
            <a:xfrm flipV="1">
              <a:off x="636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7" name="Line 67"/>
            <p:cNvSpPr/>
            <p:nvPr/>
          </p:nvSpPr>
          <p:spPr>
            <a:xfrm>
              <a:off x="677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8" name="Line 68"/>
            <p:cNvSpPr/>
            <p:nvPr/>
          </p:nvSpPr>
          <p:spPr>
            <a:xfrm>
              <a:off x="677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9" name="Line 69"/>
            <p:cNvSpPr/>
            <p:nvPr/>
          </p:nvSpPr>
          <p:spPr>
            <a:xfrm>
              <a:off x="677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0" name="Line 70"/>
            <p:cNvSpPr/>
            <p:nvPr/>
          </p:nvSpPr>
          <p:spPr>
            <a:xfrm>
              <a:off x="677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1" name="Line 71"/>
            <p:cNvSpPr/>
            <p:nvPr/>
          </p:nvSpPr>
          <p:spPr>
            <a:xfrm>
              <a:off x="677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2" name="Line 72"/>
            <p:cNvSpPr/>
            <p:nvPr/>
          </p:nvSpPr>
          <p:spPr>
            <a:xfrm>
              <a:off x="677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3" name="Line 73"/>
            <p:cNvSpPr/>
            <p:nvPr/>
          </p:nvSpPr>
          <p:spPr>
            <a:xfrm>
              <a:off x="677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4" name="Line 74"/>
            <p:cNvSpPr/>
            <p:nvPr/>
          </p:nvSpPr>
          <p:spPr>
            <a:xfrm>
              <a:off x="677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5" name="Line 75"/>
            <p:cNvSpPr/>
            <p:nvPr/>
          </p:nvSpPr>
          <p:spPr>
            <a:xfrm>
              <a:off x="677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6" name="CustomShape 76"/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7" name="CustomShape 77"/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8" name="CustomShape 78"/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9" name="Line 79"/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30" name="Line 80"/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31" name="Line 81"/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32" name="Line 82"/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33" name="Line 83"/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34" name="Line 84"/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35" name="Line 85"/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36" name="Line 86"/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37" name="Line 87"/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38" name="CustomShape 88"/>
            <p:cNvSpPr/>
            <p:nvPr/>
          </p:nvSpPr>
          <p:spPr>
            <a:xfrm flipV="1">
              <a:off x="805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39" name="CustomShape 89"/>
            <p:cNvSpPr/>
            <p:nvPr/>
          </p:nvSpPr>
          <p:spPr>
            <a:xfrm flipV="1">
              <a:off x="846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0" name="CustomShape 90"/>
            <p:cNvSpPr/>
            <p:nvPr/>
          </p:nvSpPr>
          <p:spPr>
            <a:xfrm flipV="1">
              <a:off x="887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1" name="Line 91"/>
            <p:cNvSpPr/>
            <p:nvPr/>
          </p:nvSpPr>
          <p:spPr>
            <a:xfrm>
              <a:off x="927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2" name="Line 92"/>
            <p:cNvSpPr/>
            <p:nvPr/>
          </p:nvSpPr>
          <p:spPr>
            <a:xfrm>
              <a:off x="927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3" name="Line 93"/>
            <p:cNvSpPr/>
            <p:nvPr/>
          </p:nvSpPr>
          <p:spPr>
            <a:xfrm>
              <a:off x="927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4" name="Line 94"/>
            <p:cNvSpPr/>
            <p:nvPr/>
          </p:nvSpPr>
          <p:spPr>
            <a:xfrm>
              <a:off x="927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5" name="Line 95"/>
            <p:cNvSpPr/>
            <p:nvPr/>
          </p:nvSpPr>
          <p:spPr>
            <a:xfrm>
              <a:off x="927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6" name="Line 96"/>
            <p:cNvSpPr/>
            <p:nvPr/>
          </p:nvSpPr>
          <p:spPr>
            <a:xfrm>
              <a:off x="927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7" name="Line 97"/>
            <p:cNvSpPr/>
            <p:nvPr/>
          </p:nvSpPr>
          <p:spPr>
            <a:xfrm>
              <a:off x="927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8" name="Line 98"/>
            <p:cNvSpPr/>
            <p:nvPr/>
          </p:nvSpPr>
          <p:spPr>
            <a:xfrm>
              <a:off x="927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9" name="Line 99"/>
            <p:cNvSpPr/>
            <p:nvPr/>
          </p:nvSpPr>
          <p:spPr>
            <a:xfrm>
              <a:off x="927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0" name="CustomShape 100"/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1" name="CustomShape 101"/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2" name="CustomShape 102"/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3" name="Line 103"/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4" name="Line 104"/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5" name="Line 105"/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6" name="Line 106"/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7" name="Line 107"/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8" name="Line 108"/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9" name="Line 109"/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60" name="Line 110"/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61" name="Line 111"/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62" name="CustomShape 112"/>
            <p:cNvSpPr/>
            <p:nvPr/>
          </p:nvSpPr>
          <p:spPr>
            <a:xfrm flipV="1">
              <a:off x="881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63" name="CustomShape 113"/>
            <p:cNvSpPr/>
            <p:nvPr/>
          </p:nvSpPr>
          <p:spPr>
            <a:xfrm flipV="1">
              <a:off x="923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64" name="CustomShape 114"/>
            <p:cNvSpPr/>
            <p:nvPr/>
          </p:nvSpPr>
          <p:spPr>
            <a:xfrm flipV="1">
              <a:off x="963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65" name="Line 115"/>
            <p:cNvSpPr/>
            <p:nvPr/>
          </p:nvSpPr>
          <p:spPr>
            <a:xfrm>
              <a:off x="1003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66" name="Line 116"/>
            <p:cNvSpPr/>
            <p:nvPr/>
          </p:nvSpPr>
          <p:spPr>
            <a:xfrm>
              <a:off x="1003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67" name="Line 117"/>
            <p:cNvSpPr/>
            <p:nvPr/>
          </p:nvSpPr>
          <p:spPr>
            <a:xfrm>
              <a:off x="1003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68" name="Line 118"/>
            <p:cNvSpPr/>
            <p:nvPr/>
          </p:nvSpPr>
          <p:spPr>
            <a:xfrm>
              <a:off x="1003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69" name="Line 119"/>
            <p:cNvSpPr/>
            <p:nvPr/>
          </p:nvSpPr>
          <p:spPr>
            <a:xfrm>
              <a:off x="1003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70" name="Line 120"/>
            <p:cNvSpPr/>
            <p:nvPr/>
          </p:nvSpPr>
          <p:spPr>
            <a:xfrm>
              <a:off x="1003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71" name="Line 121"/>
            <p:cNvSpPr/>
            <p:nvPr/>
          </p:nvSpPr>
          <p:spPr>
            <a:xfrm>
              <a:off x="1003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72" name="Line 122"/>
            <p:cNvSpPr/>
            <p:nvPr/>
          </p:nvSpPr>
          <p:spPr>
            <a:xfrm>
              <a:off x="1003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73" name="Line 123"/>
            <p:cNvSpPr/>
            <p:nvPr/>
          </p:nvSpPr>
          <p:spPr>
            <a:xfrm>
              <a:off x="1003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74" name="CustomShape 124"/>
            <p:cNvSpPr/>
            <p:nvPr/>
          </p:nvSpPr>
          <p:spPr>
            <a:xfrm flipV="1">
              <a:off x="936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75" name="CustomShape 125"/>
            <p:cNvSpPr/>
            <p:nvPr/>
          </p:nvSpPr>
          <p:spPr>
            <a:xfrm flipV="1">
              <a:off x="977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76" name="CustomShape 126"/>
            <p:cNvSpPr/>
            <p:nvPr/>
          </p:nvSpPr>
          <p:spPr>
            <a:xfrm flipV="1">
              <a:off x="1017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77" name="Line 127"/>
            <p:cNvSpPr/>
            <p:nvPr/>
          </p:nvSpPr>
          <p:spPr>
            <a:xfrm>
              <a:off x="1058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78" name="Line 128"/>
            <p:cNvSpPr/>
            <p:nvPr/>
          </p:nvSpPr>
          <p:spPr>
            <a:xfrm>
              <a:off x="1058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79" name="Line 129"/>
            <p:cNvSpPr/>
            <p:nvPr/>
          </p:nvSpPr>
          <p:spPr>
            <a:xfrm>
              <a:off x="1058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80" name="Line 130"/>
            <p:cNvSpPr/>
            <p:nvPr/>
          </p:nvSpPr>
          <p:spPr>
            <a:xfrm>
              <a:off x="1058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81" name="Line 131"/>
            <p:cNvSpPr/>
            <p:nvPr/>
          </p:nvSpPr>
          <p:spPr>
            <a:xfrm>
              <a:off x="1058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82" name="Line 132"/>
            <p:cNvSpPr/>
            <p:nvPr/>
          </p:nvSpPr>
          <p:spPr>
            <a:xfrm>
              <a:off x="1058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83" name="Line 133"/>
            <p:cNvSpPr/>
            <p:nvPr/>
          </p:nvSpPr>
          <p:spPr>
            <a:xfrm>
              <a:off x="1058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84" name="Line 134"/>
            <p:cNvSpPr/>
            <p:nvPr/>
          </p:nvSpPr>
          <p:spPr>
            <a:xfrm>
              <a:off x="1058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85" name="Line 135"/>
            <p:cNvSpPr/>
            <p:nvPr/>
          </p:nvSpPr>
          <p:spPr>
            <a:xfrm>
              <a:off x="1058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86" name="CustomShape 136"/>
            <p:cNvSpPr/>
            <p:nvPr/>
          </p:nvSpPr>
          <p:spPr>
            <a:xfrm flipV="1">
              <a:off x="1003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87" name="CustomShape 137"/>
            <p:cNvSpPr/>
            <p:nvPr/>
          </p:nvSpPr>
          <p:spPr>
            <a:xfrm flipV="1">
              <a:off x="1045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88" name="CustomShape 138"/>
            <p:cNvSpPr/>
            <p:nvPr/>
          </p:nvSpPr>
          <p:spPr>
            <a:xfrm flipV="1">
              <a:off x="1085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89" name="Line 139"/>
            <p:cNvSpPr/>
            <p:nvPr/>
          </p:nvSpPr>
          <p:spPr>
            <a:xfrm>
              <a:off x="1126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90" name="Line 140"/>
            <p:cNvSpPr/>
            <p:nvPr/>
          </p:nvSpPr>
          <p:spPr>
            <a:xfrm>
              <a:off x="1126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91" name="Line 141"/>
            <p:cNvSpPr/>
            <p:nvPr/>
          </p:nvSpPr>
          <p:spPr>
            <a:xfrm>
              <a:off x="1126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92" name="Line 142"/>
            <p:cNvSpPr/>
            <p:nvPr/>
          </p:nvSpPr>
          <p:spPr>
            <a:xfrm>
              <a:off x="1126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93" name="Line 143"/>
            <p:cNvSpPr/>
            <p:nvPr/>
          </p:nvSpPr>
          <p:spPr>
            <a:xfrm>
              <a:off x="1126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94" name="Line 144"/>
            <p:cNvSpPr/>
            <p:nvPr/>
          </p:nvSpPr>
          <p:spPr>
            <a:xfrm>
              <a:off x="1126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95" name="Line 145"/>
            <p:cNvSpPr/>
            <p:nvPr/>
          </p:nvSpPr>
          <p:spPr>
            <a:xfrm>
              <a:off x="1126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96" name="Line 146"/>
            <p:cNvSpPr/>
            <p:nvPr/>
          </p:nvSpPr>
          <p:spPr>
            <a:xfrm>
              <a:off x="1126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97" name="Line 147"/>
            <p:cNvSpPr/>
            <p:nvPr/>
          </p:nvSpPr>
          <p:spPr>
            <a:xfrm>
              <a:off x="1126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598" name="Group 148"/>
          <p:cNvGrpSpPr/>
          <p:nvPr/>
        </p:nvGrpSpPr>
        <p:grpSpPr>
          <a:xfrm>
            <a:off x="3864000" y="1812960"/>
            <a:ext cx="1124280" cy="1617480"/>
            <a:chOff x="2340000" y="1812960"/>
            <a:chExt cx="1124280" cy="1617480"/>
          </a:xfrm>
        </p:grpSpPr>
        <p:sp>
          <p:nvSpPr>
            <p:cNvPr id="2599" name="CustomShape 149"/>
            <p:cNvSpPr/>
            <p:nvPr/>
          </p:nvSpPr>
          <p:spPr>
            <a:xfrm flipV="1">
              <a:off x="2525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00" name="CustomShape 150"/>
            <p:cNvSpPr/>
            <p:nvPr/>
          </p:nvSpPr>
          <p:spPr>
            <a:xfrm flipV="1">
              <a:off x="2566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01" name="CustomShape 151"/>
            <p:cNvSpPr/>
            <p:nvPr/>
          </p:nvSpPr>
          <p:spPr>
            <a:xfrm flipV="1">
              <a:off x="2606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02" name="Line 152"/>
            <p:cNvSpPr/>
            <p:nvPr/>
          </p:nvSpPr>
          <p:spPr>
            <a:xfrm>
              <a:off x="2647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03" name="Line 153"/>
            <p:cNvSpPr/>
            <p:nvPr/>
          </p:nvSpPr>
          <p:spPr>
            <a:xfrm>
              <a:off x="2647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04" name="Line 154"/>
            <p:cNvSpPr/>
            <p:nvPr/>
          </p:nvSpPr>
          <p:spPr>
            <a:xfrm>
              <a:off x="2647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05" name="Line 155"/>
            <p:cNvSpPr/>
            <p:nvPr/>
          </p:nvSpPr>
          <p:spPr>
            <a:xfrm>
              <a:off x="2647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06" name="Line 156"/>
            <p:cNvSpPr/>
            <p:nvPr/>
          </p:nvSpPr>
          <p:spPr>
            <a:xfrm>
              <a:off x="2647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07" name="Line 157"/>
            <p:cNvSpPr/>
            <p:nvPr/>
          </p:nvSpPr>
          <p:spPr>
            <a:xfrm>
              <a:off x="2647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08" name="Line 158"/>
            <p:cNvSpPr/>
            <p:nvPr/>
          </p:nvSpPr>
          <p:spPr>
            <a:xfrm>
              <a:off x="2647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09" name="Line 159"/>
            <p:cNvSpPr/>
            <p:nvPr/>
          </p:nvSpPr>
          <p:spPr>
            <a:xfrm>
              <a:off x="2647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10" name="Line 160"/>
            <p:cNvSpPr/>
            <p:nvPr/>
          </p:nvSpPr>
          <p:spPr>
            <a:xfrm>
              <a:off x="2647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11" name="CustomShape 161"/>
            <p:cNvSpPr/>
            <p:nvPr/>
          </p:nvSpPr>
          <p:spPr>
            <a:xfrm flipV="1">
              <a:off x="2340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12" name="CustomShape 162"/>
            <p:cNvSpPr/>
            <p:nvPr/>
          </p:nvSpPr>
          <p:spPr>
            <a:xfrm flipV="1">
              <a:off x="2381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13" name="CustomShape 163"/>
            <p:cNvSpPr/>
            <p:nvPr/>
          </p:nvSpPr>
          <p:spPr>
            <a:xfrm flipV="1">
              <a:off x="2421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14" name="Line 164"/>
            <p:cNvSpPr/>
            <p:nvPr/>
          </p:nvSpPr>
          <p:spPr>
            <a:xfrm>
              <a:off x="2462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15" name="Line 165"/>
            <p:cNvSpPr/>
            <p:nvPr/>
          </p:nvSpPr>
          <p:spPr>
            <a:xfrm>
              <a:off x="2462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16" name="Line 166"/>
            <p:cNvSpPr/>
            <p:nvPr/>
          </p:nvSpPr>
          <p:spPr>
            <a:xfrm>
              <a:off x="2462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17" name="Line 167"/>
            <p:cNvSpPr/>
            <p:nvPr/>
          </p:nvSpPr>
          <p:spPr>
            <a:xfrm>
              <a:off x="2462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18" name="Line 168"/>
            <p:cNvSpPr/>
            <p:nvPr/>
          </p:nvSpPr>
          <p:spPr>
            <a:xfrm>
              <a:off x="2462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19" name="Line 169"/>
            <p:cNvSpPr/>
            <p:nvPr/>
          </p:nvSpPr>
          <p:spPr>
            <a:xfrm>
              <a:off x="2462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20" name="Line 170"/>
            <p:cNvSpPr/>
            <p:nvPr/>
          </p:nvSpPr>
          <p:spPr>
            <a:xfrm>
              <a:off x="2462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21" name="Line 171"/>
            <p:cNvSpPr/>
            <p:nvPr/>
          </p:nvSpPr>
          <p:spPr>
            <a:xfrm>
              <a:off x="2462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22" name="Line 172"/>
            <p:cNvSpPr/>
            <p:nvPr/>
          </p:nvSpPr>
          <p:spPr>
            <a:xfrm>
              <a:off x="2462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23" name="CustomShape 173"/>
            <p:cNvSpPr/>
            <p:nvPr/>
          </p:nvSpPr>
          <p:spPr>
            <a:xfrm flipV="1">
              <a:off x="2606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24" name="CustomShape 174"/>
            <p:cNvSpPr/>
            <p:nvPr/>
          </p:nvSpPr>
          <p:spPr>
            <a:xfrm flipV="1">
              <a:off x="2648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25" name="CustomShape 175"/>
            <p:cNvSpPr/>
            <p:nvPr/>
          </p:nvSpPr>
          <p:spPr>
            <a:xfrm flipV="1">
              <a:off x="2688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26" name="Line 176"/>
            <p:cNvSpPr/>
            <p:nvPr/>
          </p:nvSpPr>
          <p:spPr>
            <a:xfrm>
              <a:off x="2729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27" name="Line 177"/>
            <p:cNvSpPr/>
            <p:nvPr/>
          </p:nvSpPr>
          <p:spPr>
            <a:xfrm>
              <a:off x="2729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28" name="Line 178"/>
            <p:cNvSpPr/>
            <p:nvPr/>
          </p:nvSpPr>
          <p:spPr>
            <a:xfrm>
              <a:off x="2729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29" name="Line 179"/>
            <p:cNvSpPr/>
            <p:nvPr/>
          </p:nvSpPr>
          <p:spPr>
            <a:xfrm>
              <a:off x="2729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30" name="Line 180"/>
            <p:cNvSpPr/>
            <p:nvPr/>
          </p:nvSpPr>
          <p:spPr>
            <a:xfrm>
              <a:off x="2729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31" name="Line 181"/>
            <p:cNvSpPr/>
            <p:nvPr/>
          </p:nvSpPr>
          <p:spPr>
            <a:xfrm>
              <a:off x="2729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32" name="Line 182"/>
            <p:cNvSpPr/>
            <p:nvPr/>
          </p:nvSpPr>
          <p:spPr>
            <a:xfrm>
              <a:off x="2729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33" name="Line 183"/>
            <p:cNvSpPr/>
            <p:nvPr/>
          </p:nvSpPr>
          <p:spPr>
            <a:xfrm>
              <a:off x="2729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34" name="Line 184"/>
            <p:cNvSpPr/>
            <p:nvPr/>
          </p:nvSpPr>
          <p:spPr>
            <a:xfrm>
              <a:off x="2729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35" name="CustomShape 185"/>
            <p:cNvSpPr/>
            <p:nvPr/>
          </p:nvSpPr>
          <p:spPr>
            <a:xfrm flipV="1">
              <a:off x="2784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36" name="CustomShape 186"/>
            <p:cNvSpPr/>
            <p:nvPr/>
          </p:nvSpPr>
          <p:spPr>
            <a:xfrm flipV="1">
              <a:off x="2826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37" name="CustomShape 187"/>
            <p:cNvSpPr/>
            <p:nvPr/>
          </p:nvSpPr>
          <p:spPr>
            <a:xfrm flipV="1">
              <a:off x="2865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38" name="Line 188"/>
            <p:cNvSpPr/>
            <p:nvPr/>
          </p:nvSpPr>
          <p:spPr>
            <a:xfrm>
              <a:off x="2907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39" name="Line 189"/>
            <p:cNvSpPr/>
            <p:nvPr/>
          </p:nvSpPr>
          <p:spPr>
            <a:xfrm>
              <a:off x="2907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40" name="Line 190"/>
            <p:cNvSpPr/>
            <p:nvPr/>
          </p:nvSpPr>
          <p:spPr>
            <a:xfrm>
              <a:off x="2907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41" name="Line 191"/>
            <p:cNvSpPr/>
            <p:nvPr/>
          </p:nvSpPr>
          <p:spPr>
            <a:xfrm>
              <a:off x="2907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42" name="Line 192"/>
            <p:cNvSpPr/>
            <p:nvPr/>
          </p:nvSpPr>
          <p:spPr>
            <a:xfrm>
              <a:off x="2907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43" name="Line 193"/>
            <p:cNvSpPr/>
            <p:nvPr/>
          </p:nvSpPr>
          <p:spPr>
            <a:xfrm>
              <a:off x="2907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44" name="Line 194"/>
            <p:cNvSpPr/>
            <p:nvPr/>
          </p:nvSpPr>
          <p:spPr>
            <a:xfrm>
              <a:off x="2907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45" name="Line 195"/>
            <p:cNvSpPr/>
            <p:nvPr/>
          </p:nvSpPr>
          <p:spPr>
            <a:xfrm>
              <a:off x="2907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46" name="Line 196"/>
            <p:cNvSpPr/>
            <p:nvPr/>
          </p:nvSpPr>
          <p:spPr>
            <a:xfrm>
              <a:off x="2907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47" name="CustomShape 197"/>
            <p:cNvSpPr/>
            <p:nvPr/>
          </p:nvSpPr>
          <p:spPr>
            <a:xfrm flipV="1">
              <a:off x="2421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48" name="CustomShape 198"/>
            <p:cNvSpPr/>
            <p:nvPr/>
          </p:nvSpPr>
          <p:spPr>
            <a:xfrm flipV="1">
              <a:off x="2463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49" name="CustomShape 199"/>
            <p:cNvSpPr/>
            <p:nvPr/>
          </p:nvSpPr>
          <p:spPr>
            <a:xfrm flipV="1">
              <a:off x="2503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50" name="Line 200"/>
            <p:cNvSpPr/>
            <p:nvPr/>
          </p:nvSpPr>
          <p:spPr>
            <a:xfrm>
              <a:off x="2544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51" name="Line 201"/>
            <p:cNvSpPr/>
            <p:nvPr/>
          </p:nvSpPr>
          <p:spPr>
            <a:xfrm>
              <a:off x="2544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52" name="Line 202"/>
            <p:cNvSpPr/>
            <p:nvPr/>
          </p:nvSpPr>
          <p:spPr>
            <a:xfrm>
              <a:off x="2544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53" name="Line 203"/>
            <p:cNvSpPr/>
            <p:nvPr/>
          </p:nvSpPr>
          <p:spPr>
            <a:xfrm>
              <a:off x="2544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54" name="Line 204"/>
            <p:cNvSpPr/>
            <p:nvPr/>
          </p:nvSpPr>
          <p:spPr>
            <a:xfrm>
              <a:off x="2544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55" name="Line 205"/>
            <p:cNvSpPr/>
            <p:nvPr/>
          </p:nvSpPr>
          <p:spPr>
            <a:xfrm>
              <a:off x="2544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56" name="Line 206"/>
            <p:cNvSpPr/>
            <p:nvPr/>
          </p:nvSpPr>
          <p:spPr>
            <a:xfrm>
              <a:off x="2544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57" name="Line 207"/>
            <p:cNvSpPr/>
            <p:nvPr/>
          </p:nvSpPr>
          <p:spPr>
            <a:xfrm>
              <a:off x="2544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58" name="Line 208"/>
            <p:cNvSpPr/>
            <p:nvPr/>
          </p:nvSpPr>
          <p:spPr>
            <a:xfrm>
              <a:off x="2544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59" name="CustomShape 209"/>
            <p:cNvSpPr/>
            <p:nvPr/>
          </p:nvSpPr>
          <p:spPr>
            <a:xfrm flipV="1">
              <a:off x="2606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60" name="CustomShape 210"/>
            <p:cNvSpPr/>
            <p:nvPr/>
          </p:nvSpPr>
          <p:spPr>
            <a:xfrm flipV="1">
              <a:off x="2648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61" name="CustomShape 211"/>
            <p:cNvSpPr/>
            <p:nvPr/>
          </p:nvSpPr>
          <p:spPr>
            <a:xfrm flipV="1">
              <a:off x="2688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62" name="Line 212"/>
            <p:cNvSpPr/>
            <p:nvPr/>
          </p:nvSpPr>
          <p:spPr>
            <a:xfrm>
              <a:off x="2729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63" name="Line 213"/>
            <p:cNvSpPr/>
            <p:nvPr/>
          </p:nvSpPr>
          <p:spPr>
            <a:xfrm>
              <a:off x="2729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64" name="Line 214"/>
            <p:cNvSpPr/>
            <p:nvPr/>
          </p:nvSpPr>
          <p:spPr>
            <a:xfrm>
              <a:off x="2729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65" name="Line 215"/>
            <p:cNvSpPr/>
            <p:nvPr/>
          </p:nvSpPr>
          <p:spPr>
            <a:xfrm>
              <a:off x="2729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66" name="Line 216"/>
            <p:cNvSpPr/>
            <p:nvPr/>
          </p:nvSpPr>
          <p:spPr>
            <a:xfrm>
              <a:off x="2729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67" name="Line 217"/>
            <p:cNvSpPr/>
            <p:nvPr/>
          </p:nvSpPr>
          <p:spPr>
            <a:xfrm>
              <a:off x="2729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68" name="Line 218"/>
            <p:cNvSpPr/>
            <p:nvPr/>
          </p:nvSpPr>
          <p:spPr>
            <a:xfrm>
              <a:off x="2729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69" name="Line 219"/>
            <p:cNvSpPr/>
            <p:nvPr/>
          </p:nvSpPr>
          <p:spPr>
            <a:xfrm>
              <a:off x="2729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70" name="Line 220"/>
            <p:cNvSpPr/>
            <p:nvPr/>
          </p:nvSpPr>
          <p:spPr>
            <a:xfrm>
              <a:off x="2729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71" name="CustomShape 221"/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72" name="CustomShape 222"/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73" name="CustomShape 223"/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74" name="Line 224"/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75" name="Line 225"/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76" name="Line 226"/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77" name="Line 227"/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78" name="Line 228"/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79" name="Line 229"/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80" name="Line 230"/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81" name="Line 231"/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82" name="Line 232"/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83" name="CustomShape 233"/>
            <p:cNvSpPr/>
            <p:nvPr/>
          </p:nvSpPr>
          <p:spPr>
            <a:xfrm flipV="1">
              <a:off x="2857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84" name="CustomShape 234"/>
            <p:cNvSpPr/>
            <p:nvPr/>
          </p:nvSpPr>
          <p:spPr>
            <a:xfrm flipV="1">
              <a:off x="2898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85" name="CustomShape 235"/>
            <p:cNvSpPr/>
            <p:nvPr/>
          </p:nvSpPr>
          <p:spPr>
            <a:xfrm flipV="1">
              <a:off x="2939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86" name="Line 236"/>
            <p:cNvSpPr/>
            <p:nvPr/>
          </p:nvSpPr>
          <p:spPr>
            <a:xfrm>
              <a:off x="2979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87" name="Line 237"/>
            <p:cNvSpPr/>
            <p:nvPr/>
          </p:nvSpPr>
          <p:spPr>
            <a:xfrm>
              <a:off x="2979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88" name="Line 238"/>
            <p:cNvSpPr/>
            <p:nvPr/>
          </p:nvSpPr>
          <p:spPr>
            <a:xfrm>
              <a:off x="2979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89" name="Line 239"/>
            <p:cNvSpPr/>
            <p:nvPr/>
          </p:nvSpPr>
          <p:spPr>
            <a:xfrm>
              <a:off x="2979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90" name="Line 240"/>
            <p:cNvSpPr/>
            <p:nvPr/>
          </p:nvSpPr>
          <p:spPr>
            <a:xfrm>
              <a:off x="2979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91" name="Line 241"/>
            <p:cNvSpPr/>
            <p:nvPr/>
          </p:nvSpPr>
          <p:spPr>
            <a:xfrm>
              <a:off x="2979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92" name="Line 242"/>
            <p:cNvSpPr/>
            <p:nvPr/>
          </p:nvSpPr>
          <p:spPr>
            <a:xfrm>
              <a:off x="2979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93" name="Line 243"/>
            <p:cNvSpPr/>
            <p:nvPr/>
          </p:nvSpPr>
          <p:spPr>
            <a:xfrm>
              <a:off x="2979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94" name="Line 244"/>
            <p:cNvSpPr/>
            <p:nvPr/>
          </p:nvSpPr>
          <p:spPr>
            <a:xfrm>
              <a:off x="2979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95" name="CustomShape 245"/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96" name="CustomShape 246"/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97" name="CustomShape 247"/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98" name="Line 248"/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99" name="Line 249"/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00" name="Line 250"/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01" name="Line 251"/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02" name="Line 252"/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03" name="Line 253"/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04" name="Line 254"/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05" name="Line 255"/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06" name="Line 256"/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07" name="CustomShape 257"/>
            <p:cNvSpPr/>
            <p:nvPr/>
          </p:nvSpPr>
          <p:spPr>
            <a:xfrm flipV="1">
              <a:off x="2933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08" name="CustomShape 258"/>
            <p:cNvSpPr/>
            <p:nvPr/>
          </p:nvSpPr>
          <p:spPr>
            <a:xfrm flipV="1">
              <a:off x="2975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09" name="CustomShape 259"/>
            <p:cNvSpPr/>
            <p:nvPr/>
          </p:nvSpPr>
          <p:spPr>
            <a:xfrm flipV="1">
              <a:off x="3015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10" name="Line 260"/>
            <p:cNvSpPr/>
            <p:nvPr/>
          </p:nvSpPr>
          <p:spPr>
            <a:xfrm>
              <a:off x="3055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11" name="Line 261"/>
            <p:cNvSpPr/>
            <p:nvPr/>
          </p:nvSpPr>
          <p:spPr>
            <a:xfrm>
              <a:off x="3055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12" name="Line 262"/>
            <p:cNvSpPr/>
            <p:nvPr/>
          </p:nvSpPr>
          <p:spPr>
            <a:xfrm>
              <a:off x="3055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13" name="Line 263"/>
            <p:cNvSpPr/>
            <p:nvPr/>
          </p:nvSpPr>
          <p:spPr>
            <a:xfrm>
              <a:off x="3055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14" name="Line 264"/>
            <p:cNvSpPr/>
            <p:nvPr/>
          </p:nvSpPr>
          <p:spPr>
            <a:xfrm>
              <a:off x="3055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15" name="Line 265"/>
            <p:cNvSpPr/>
            <p:nvPr/>
          </p:nvSpPr>
          <p:spPr>
            <a:xfrm>
              <a:off x="3055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16" name="Line 266"/>
            <p:cNvSpPr/>
            <p:nvPr/>
          </p:nvSpPr>
          <p:spPr>
            <a:xfrm>
              <a:off x="3055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17" name="Line 267"/>
            <p:cNvSpPr/>
            <p:nvPr/>
          </p:nvSpPr>
          <p:spPr>
            <a:xfrm>
              <a:off x="3055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18" name="Line 268"/>
            <p:cNvSpPr/>
            <p:nvPr/>
          </p:nvSpPr>
          <p:spPr>
            <a:xfrm>
              <a:off x="3055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19" name="CustomShape 269"/>
            <p:cNvSpPr/>
            <p:nvPr/>
          </p:nvSpPr>
          <p:spPr>
            <a:xfrm flipV="1">
              <a:off x="2988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20" name="CustomShape 270"/>
            <p:cNvSpPr/>
            <p:nvPr/>
          </p:nvSpPr>
          <p:spPr>
            <a:xfrm flipV="1">
              <a:off x="3029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21" name="CustomShape 271"/>
            <p:cNvSpPr/>
            <p:nvPr/>
          </p:nvSpPr>
          <p:spPr>
            <a:xfrm flipV="1">
              <a:off x="3069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22" name="Line 272"/>
            <p:cNvSpPr/>
            <p:nvPr/>
          </p:nvSpPr>
          <p:spPr>
            <a:xfrm>
              <a:off x="3110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23" name="Line 273"/>
            <p:cNvSpPr/>
            <p:nvPr/>
          </p:nvSpPr>
          <p:spPr>
            <a:xfrm>
              <a:off x="3110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24" name="Line 274"/>
            <p:cNvSpPr/>
            <p:nvPr/>
          </p:nvSpPr>
          <p:spPr>
            <a:xfrm>
              <a:off x="3110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25" name="Line 275"/>
            <p:cNvSpPr/>
            <p:nvPr/>
          </p:nvSpPr>
          <p:spPr>
            <a:xfrm>
              <a:off x="3110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26" name="Line 276"/>
            <p:cNvSpPr/>
            <p:nvPr/>
          </p:nvSpPr>
          <p:spPr>
            <a:xfrm>
              <a:off x="3110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27" name="Line 277"/>
            <p:cNvSpPr/>
            <p:nvPr/>
          </p:nvSpPr>
          <p:spPr>
            <a:xfrm>
              <a:off x="3110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28" name="Line 278"/>
            <p:cNvSpPr/>
            <p:nvPr/>
          </p:nvSpPr>
          <p:spPr>
            <a:xfrm>
              <a:off x="3110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29" name="Line 279"/>
            <p:cNvSpPr/>
            <p:nvPr/>
          </p:nvSpPr>
          <p:spPr>
            <a:xfrm>
              <a:off x="3110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30" name="Line 280"/>
            <p:cNvSpPr/>
            <p:nvPr/>
          </p:nvSpPr>
          <p:spPr>
            <a:xfrm>
              <a:off x="3110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31" name="CustomShape 281"/>
            <p:cNvSpPr/>
            <p:nvPr/>
          </p:nvSpPr>
          <p:spPr>
            <a:xfrm flipV="1">
              <a:off x="3055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32" name="CustomShape 282"/>
            <p:cNvSpPr/>
            <p:nvPr/>
          </p:nvSpPr>
          <p:spPr>
            <a:xfrm flipV="1">
              <a:off x="3097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33" name="CustomShape 283"/>
            <p:cNvSpPr/>
            <p:nvPr/>
          </p:nvSpPr>
          <p:spPr>
            <a:xfrm flipV="1">
              <a:off x="3137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34" name="Line 284"/>
            <p:cNvSpPr/>
            <p:nvPr/>
          </p:nvSpPr>
          <p:spPr>
            <a:xfrm>
              <a:off x="3178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35" name="Line 285"/>
            <p:cNvSpPr/>
            <p:nvPr/>
          </p:nvSpPr>
          <p:spPr>
            <a:xfrm>
              <a:off x="3178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36" name="Line 286"/>
            <p:cNvSpPr/>
            <p:nvPr/>
          </p:nvSpPr>
          <p:spPr>
            <a:xfrm>
              <a:off x="3178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37" name="Line 287"/>
            <p:cNvSpPr/>
            <p:nvPr/>
          </p:nvSpPr>
          <p:spPr>
            <a:xfrm>
              <a:off x="3178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38" name="Line 288"/>
            <p:cNvSpPr/>
            <p:nvPr/>
          </p:nvSpPr>
          <p:spPr>
            <a:xfrm>
              <a:off x="3178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39" name="Line 289"/>
            <p:cNvSpPr/>
            <p:nvPr/>
          </p:nvSpPr>
          <p:spPr>
            <a:xfrm>
              <a:off x="3178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40" name="Line 290"/>
            <p:cNvSpPr/>
            <p:nvPr/>
          </p:nvSpPr>
          <p:spPr>
            <a:xfrm>
              <a:off x="3178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41" name="Line 291"/>
            <p:cNvSpPr/>
            <p:nvPr/>
          </p:nvSpPr>
          <p:spPr>
            <a:xfrm>
              <a:off x="3178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42" name="Line 292"/>
            <p:cNvSpPr/>
            <p:nvPr/>
          </p:nvSpPr>
          <p:spPr>
            <a:xfrm>
              <a:off x="3178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743" name="CustomShape 293"/>
          <p:cNvSpPr/>
          <p:nvPr/>
        </p:nvSpPr>
        <p:spPr>
          <a:xfrm>
            <a:off x="6771720" y="246744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44" name="CustomShape 294"/>
          <p:cNvSpPr/>
          <p:nvPr/>
        </p:nvSpPr>
        <p:spPr>
          <a:xfrm>
            <a:off x="6062880" y="268884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45" name="CustomShape 295"/>
          <p:cNvSpPr/>
          <p:nvPr/>
        </p:nvSpPr>
        <p:spPr>
          <a:xfrm>
            <a:off x="6395160" y="279972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46" name="CustomShape 296"/>
          <p:cNvSpPr/>
          <p:nvPr/>
        </p:nvSpPr>
        <p:spPr>
          <a:xfrm>
            <a:off x="5952000" y="2910600"/>
            <a:ext cx="110880" cy="11052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47" name="CustomShape 297"/>
          <p:cNvSpPr/>
          <p:nvPr/>
        </p:nvSpPr>
        <p:spPr>
          <a:xfrm>
            <a:off x="6284280" y="302112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48" name="CustomShape 298"/>
          <p:cNvSpPr/>
          <p:nvPr/>
        </p:nvSpPr>
        <p:spPr>
          <a:xfrm>
            <a:off x="6505680" y="297684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49" name="CustomShape 299"/>
          <p:cNvSpPr/>
          <p:nvPr/>
        </p:nvSpPr>
        <p:spPr>
          <a:xfrm>
            <a:off x="677136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50" name="CustomShape 300"/>
          <p:cNvSpPr/>
          <p:nvPr/>
        </p:nvSpPr>
        <p:spPr>
          <a:xfrm>
            <a:off x="6993120" y="2312280"/>
            <a:ext cx="11052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51" name="CustomShape 301"/>
          <p:cNvSpPr/>
          <p:nvPr/>
        </p:nvSpPr>
        <p:spPr>
          <a:xfrm>
            <a:off x="721452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52" name="CustomShape 302"/>
          <p:cNvSpPr/>
          <p:nvPr/>
        </p:nvSpPr>
        <p:spPr>
          <a:xfrm>
            <a:off x="710364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53" name="CustomShape 303"/>
          <p:cNvSpPr/>
          <p:nvPr/>
        </p:nvSpPr>
        <p:spPr>
          <a:xfrm>
            <a:off x="710400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54" name="CustomShape 304"/>
          <p:cNvSpPr/>
          <p:nvPr/>
        </p:nvSpPr>
        <p:spPr>
          <a:xfrm>
            <a:off x="3144000" y="252000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55" name="CustomShape 305"/>
          <p:cNvSpPr/>
          <p:nvPr/>
        </p:nvSpPr>
        <p:spPr>
          <a:xfrm>
            <a:off x="5088360" y="252036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56" name="CustomShape 306"/>
          <p:cNvSpPr/>
          <p:nvPr/>
        </p:nvSpPr>
        <p:spPr>
          <a:xfrm>
            <a:off x="8364000" y="1980000"/>
            <a:ext cx="1883160" cy="14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57" name="CustomShape 307"/>
          <p:cNvSpPr/>
          <p:nvPr/>
        </p:nvSpPr>
        <p:spPr>
          <a:xfrm>
            <a:off x="9360840" y="2090880"/>
            <a:ext cx="775440" cy="66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DE8CB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58" name="CustomShape 308"/>
          <p:cNvSpPr/>
          <p:nvPr/>
        </p:nvSpPr>
        <p:spPr>
          <a:xfrm>
            <a:off x="8585400" y="2533680"/>
            <a:ext cx="886320" cy="77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59" name="CustomShape 309"/>
          <p:cNvSpPr/>
          <p:nvPr/>
        </p:nvSpPr>
        <p:spPr>
          <a:xfrm>
            <a:off x="9471720" y="246744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60" name="CustomShape 310"/>
          <p:cNvSpPr/>
          <p:nvPr/>
        </p:nvSpPr>
        <p:spPr>
          <a:xfrm>
            <a:off x="8762880" y="268884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61" name="CustomShape 311"/>
          <p:cNvSpPr/>
          <p:nvPr/>
        </p:nvSpPr>
        <p:spPr>
          <a:xfrm>
            <a:off x="9095160" y="279972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62" name="CustomShape 312"/>
          <p:cNvSpPr/>
          <p:nvPr/>
        </p:nvSpPr>
        <p:spPr>
          <a:xfrm>
            <a:off x="8652000" y="2910600"/>
            <a:ext cx="110880" cy="11052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63" name="CustomShape 313"/>
          <p:cNvSpPr/>
          <p:nvPr/>
        </p:nvSpPr>
        <p:spPr>
          <a:xfrm>
            <a:off x="8984280" y="302112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64" name="CustomShape 314"/>
          <p:cNvSpPr/>
          <p:nvPr/>
        </p:nvSpPr>
        <p:spPr>
          <a:xfrm>
            <a:off x="9205680" y="297684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65" name="CustomShape 315"/>
          <p:cNvSpPr/>
          <p:nvPr/>
        </p:nvSpPr>
        <p:spPr>
          <a:xfrm>
            <a:off x="947136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66" name="CustomShape 316"/>
          <p:cNvSpPr/>
          <p:nvPr/>
        </p:nvSpPr>
        <p:spPr>
          <a:xfrm>
            <a:off x="9693120" y="2312280"/>
            <a:ext cx="11052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67" name="CustomShape 317"/>
          <p:cNvSpPr/>
          <p:nvPr/>
        </p:nvSpPr>
        <p:spPr>
          <a:xfrm>
            <a:off x="991452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68" name="CustomShape 318"/>
          <p:cNvSpPr/>
          <p:nvPr/>
        </p:nvSpPr>
        <p:spPr>
          <a:xfrm>
            <a:off x="980364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69" name="CustomShape 319"/>
          <p:cNvSpPr/>
          <p:nvPr/>
        </p:nvSpPr>
        <p:spPr>
          <a:xfrm>
            <a:off x="980400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70" name="CustomShape 320"/>
          <p:cNvSpPr/>
          <p:nvPr/>
        </p:nvSpPr>
        <p:spPr>
          <a:xfrm>
            <a:off x="7680000" y="252000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71" name="TextShape 321"/>
          <p:cNvSpPr txBox="1"/>
          <p:nvPr/>
        </p:nvSpPr>
        <p:spPr>
          <a:xfrm>
            <a:off x="1918920" y="4321440"/>
            <a:ext cx="4465080" cy="13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Commonly used classification algorithms in NLP: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SVM (very popular)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CRF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Naive Bayes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KNN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Random Forest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State of the art: neural nets, e.g. CNNs, LSTMs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0030D-22B4-44D5-7A32-692915C2E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6502-3E31-264E-D690-F37A2143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7268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CustomShape 1"/>
          <p:cNvSpPr/>
          <p:nvPr/>
        </p:nvSpPr>
        <p:spPr>
          <a:xfrm>
            <a:off x="8364000" y="1980000"/>
            <a:ext cx="1883160" cy="14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73" name="CustomShape 2"/>
          <p:cNvSpPr/>
          <p:nvPr/>
        </p:nvSpPr>
        <p:spPr>
          <a:xfrm>
            <a:off x="5664000" y="1980000"/>
            <a:ext cx="1883160" cy="14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74" name="TextShape 3"/>
          <p:cNvSpPr txBox="1"/>
          <p:nvPr/>
        </p:nvSpPr>
        <p:spPr>
          <a:xfrm>
            <a:off x="1837560" y="548280"/>
            <a:ext cx="8520120" cy="80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>
              <a:tabLst>
                <a:tab pos="0" algn="l"/>
              </a:tabLst>
            </a:pPr>
            <a:r>
              <a:rPr lang="en-US" sz="3000" spc="-1">
                <a:solidFill>
                  <a:srgbClr val="2A3990"/>
                </a:solidFill>
                <a:latin typeface="Roboto"/>
                <a:ea typeface="Roboto"/>
              </a:rPr>
              <a:t>Supervised classification</a:t>
            </a:r>
            <a:endParaRPr lang="en-US" sz="3000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5" name="CustomShape 4"/>
          <p:cNvSpPr/>
          <p:nvPr/>
        </p:nvSpPr>
        <p:spPr>
          <a:xfrm flipV="1">
            <a:off x="1997400" y="2230560"/>
            <a:ext cx="32652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76" name="CustomShape 5"/>
          <p:cNvSpPr/>
          <p:nvPr/>
        </p:nvSpPr>
        <p:spPr>
          <a:xfrm flipV="1">
            <a:off x="2038800" y="2275200"/>
            <a:ext cx="32652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77" name="CustomShape 6"/>
          <p:cNvSpPr/>
          <p:nvPr/>
        </p:nvSpPr>
        <p:spPr>
          <a:xfrm flipV="1">
            <a:off x="2078760" y="231516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78" name="Line 7"/>
          <p:cNvSpPr/>
          <p:nvPr/>
        </p:nvSpPr>
        <p:spPr>
          <a:xfrm>
            <a:off x="2119440" y="24130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79" name="Line 8"/>
          <p:cNvSpPr/>
          <p:nvPr/>
        </p:nvSpPr>
        <p:spPr>
          <a:xfrm>
            <a:off x="2119440" y="24555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80" name="Line 9"/>
          <p:cNvSpPr/>
          <p:nvPr/>
        </p:nvSpPr>
        <p:spPr>
          <a:xfrm>
            <a:off x="2119440" y="2498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81" name="Line 10"/>
          <p:cNvSpPr/>
          <p:nvPr/>
        </p:nvSpPr>
        <p:spPr>
          <a:xfrm>
            <a:off x="2119440" y="25398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82" name="Line 11"/>
          <p:cNvSpPr/>
          <p:nvPr/>
        </p:nvSpPr>
        <p:spPr>
          <a:xfrm>
            <a:off x="2119440" y="25830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83" name="Line 12"/>
          <p:cNvSpPr/>
          <p:nvPr/>
        </p:nvSpPr>
        <p:spPr>
          <a:xfrm>
            <a:off x="2119440" y="26247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84" name="Line 13"/>
          <p:cNvSpPr/>
          <p:nvPr/>
        </p:nvSpPr>
        <p:spPr>
          <a:xfrm>
            <a:off x="2119440" y="26676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85" name="Line 14"/>
          <p:cNvSpPr/>
          <p:nvPr/>
        </p:nvSpPr>
        <p:spPr>
          <a:xfrm>
            <a:off x="2119440" y="27093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86" name="Line 15"/>
          <p:cNvSpPr/>
          <p:nvPr/>
        </p:nvSpPr>
        <p:spPr>
          <a:xfrm>
            <a:off x="2119440" y="27525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87" name="CustomShape 16"/>
          <p:cNvSpPr/>
          <p:nvPr/>
        </p:nvSpPr>
        <p:spPr>
          <a:xfrm flipV="1">
            <a:off x="1812000" y="1880640"/>
            <a:ext cx="32652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88" name="CustomShape 17"/>
          <p:cNvSpPr/>
          <p:nvPr/>
        </p:nvSpPr>
        <p:spPr>
          <a:xfrm flipV="1">
            <a:off x="1853400" y="1925280"/>
            <a:ext cx="32652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89" name="CustomShape 18"/>
          <p:cNvSpPr/>
          <p:nvPr/>
        </p:nvSpPr>
        <p:spPr>
          <a:xfrm flipV="1">
            <a:off x="1893720" y="196524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90" name="Line 19"/>
          <p:cNvSpPr/>
          <p:nvPr/>
        </p:nvSpPr>
        <p:spPr>
          <a:xfrm>
            <a:off x="1934400" y="20631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91" name="Line 20"/>
          <p:cNvSpPr/>
          <p:nvPr/>
        </p:nvSpPr>
        <p:spPr>
          <a:xfrm>
            <a:off x="1934400" y="21052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92" name="Line 21"/>
          <p:cNvSpPr/>
          <p:nvPr/>
        </p:nvSpPr>
        <p:spPr>
          <a:xfrm>
            <a:off x="1934400" y="21481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93" name="Line 22"/>
          <p:cNvSpPr/>
          <p:nvPr/>
        </p:nvSpPr>
        <p:spPr>
          <a:xfrm>
            <a:off x="1934400" y="21898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94" name="Line 23"/>
          <p:cNvSpPr/>
          <p:nvPr/>
        </p:nvSpPr>
        <p:spPr>
          <a:xfrm>
            <a:off x="1934400" y="22330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95" name="Line 24"/>
          <p:cNvSpPr/>
          <p:nvPr/>
        </p:nvSpPr>
        <p:spPr>
          <a:xfrm>
            <a:off x="1934400" y="22748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96" name="Line 25"/>
          <p:cNvSpPr/>
          <p:nvPr/>
        </p:nvSpPr>
        <p:spPr>
          <a:xfrm>
            <a:off x="1934400" y="23176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97" name="Line 26"/>
          <p:cNvSpPr/>
          <p:nvPr/>
        </p:nvSpPr>
        <p:spPr>
          <a:xfrm>
            <a:off x="1934400" y="23594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98" name="Line 27"/>
          <p:cNvSpPr/>
          <p:nvPr/>
        </p:nvSpPr>
        <p:spPr>
          <a:xfrm>
            <a:off x="1934400" y="24026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99" name="CustomShape 28"/>
          <p:cNvSpPr/>
          <p:nvPr/>
        </p:nvSpPr>
        <p:spPr>
          <a:xfrm flipV="1">
            <a:off x="2078760" y="1894680"/>
            <a:ext cx="32688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00" name="CustomShape 29"/>
          <p:cNvSpPr/>
          <p:nvPr/>
        </p:nvSpPr>
        <p:spPr>
          <a:xfrm flipV="1">
            <a:off x="2120160" y="193932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01" name="CustomShape 30"/>
          <p:cNvSpPr/>
          <p:nvPr/>
        </p:nvSpPr>
        <p:spPr>
          <a:xfrm flipV="1">
            <a:off x="2160480" y="197964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02" name="Line 31"/>
          <p:cNvSpPr/>
          <p:nvPr/>
        </p:nvSpPr>
        <p:spPr>
          <a:xfrm>
            <a:off x="2201160" y="20775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03" name="Line 32"/>
          <p:cNvSpPr/>
          <p:nvPr/>
        </p:nvSpPr>
        <p:spPr>
          <a:xfrm>
            <a:off x="2201160" y="21196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04" name="Line 33"/>
          <p:cNvSpPr/>
          <p:nvPr/>
        </p:nvSpPr>
        <p:spPr>
          <a:xfrm>
            <a:off x="2201160" y="21621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05" name="Line 34"/>
          <p:cNvSpPr/>
          <p:nvPr/>
        </p:nvSpPr>
        <p:spPr>
          <a:xfrm>
            <a:off x="2201160" y="22042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06" name="Line 35"/>
          <p:cNvSpPr/>
          <p:nvPr/>
        </p:nvSpPr>
        <p:spPr>
          <a:xfrm>
            <a:off x="2201160" y="22471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07" name="Line 36"/>
          <p:cNvSpPr/>
          <p:nvPr/>
        </p:nvSpPr>
        <p:spPr>
          <a:xfrm>
            <a:off x="2201160" y="22888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08" name="Line 37"/>
          <p:cNvSpPr/>
          <p:nvPr/>
        </p:nvSpPr>
        <p:spPr>
          <a:xfrm>
            <a:off x="2201160" y="23320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09" name="Line 38"/>
          <p:cNvSpPr/>
          <p:nvPr/>
        </p:nvSpPr>
        <p:spPr>
          <a:xfrm>
            <a:off x="2201160" y="23734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0" name="Line 39"/>
          <p:cNvSpPr/>
          <p:nvPr/>
        </p:nvSpPr>
        <p:spPr>
          <a:xfrm>
            <a:off x="2201160" y="24166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1" name="CustomShape 40"/>
          <p:cNvSpPr/>
          <p:nvPr/>
        </p:nvSpPr>
        <p:spPr>
          <a:xfrm flipV="1">
            <a:off x="2256600" y="2359800"/>
            <a:ext cx="32652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2" name="CustomShape 41"/>
          <p:cNvSpPr/>
          <p:nvPr/>
        </p:nvSpPr>
        <p:spPr>
          <a:xfrm flipV="1">
            <a:off x="2298000" y="2401560"/>
            <a:ext cx="32688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3" name="CustomShape 42"/>
          <p:cNvSpPr/>
          <p:nvPr/>
        </p:nvSpPr>
        <p:spPr>
          <a:xfrm flipV="1">
            <a:off x="2337960" y="244440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4" name="Line 43"/>
          <p:cNvSpPr/>
          <p:nvPr/>
        </p:nvSpPr>
        <p:spPr>
          <a:xfrm>
            <a:off x="2379000" y="25423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5" name="Line 44"/>
          <p:cNvSpPr/>
          <p:nvPr/>
        </p:nvSpPr>
        <p:spPr>
          <a:xfrm>
            <a:off x="2379000" y="25844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6" name="Line 45"/>
          <p:cNvSpPr/>
          <p:nvPr/>
        </p:nvSpPr>
        <p:spPr>
          <a:xfrm>
            <a:off x="2379000" y="26269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7" name="Line 46"/>
          <p:cNvSpPr/>
          <p:nvPr/>
        </p:nvSpPr>
        <p:spPr>
          <a:xfrm>
            <a:off x="2379000" y="2669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8" name="Line 47"/>
          <p:cNvSpPr/>
          <p:nvPr/>
        </p:nvSpPr>
        <p:spPr>
          <a:xfrm>
            <a:off x="2379000" y="27122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9" name="Line 48"/>
          <p:cNvSpPr/>
          <p:nvPr/>
        </p:nvSpPr>
        <p:spPr>
          <a:xfrm>
            <a:off x="2379000" y="27536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20" name="Line 49"/>
          <p:cNvSpPr/>
          <p:nvPr/>
        </p:nvSpPr>
        <p:spPr>
          <a:xfrm>
            <a:off x="2379000" y="27968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21" name="Line 50"/>
          <p:cNvSpPr/>
          <p:nvPr/>
        </p:nvSpPr>
        <p:spPr>
          <a:xfrm>
            <a:off x="2379000" y="28386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22" name="Line 51"/>
          <p:cNvSpPr/>
          <p:nvPr/>
        </p:nvSpPr>
        <p:spPr>
          <a:xfrm>
            <a:off x="2379000" y="28814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23" name="CustomShape 52"/>
          <p:cNvSpPr/>
          <p:nvPr/>
        </p:nvSpPr>
        <p:spPr>
          <a:xfrm flipV="1">
            <a:off x="1893720" y="2244600"/>
            <a:ext cx="32652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24" name="CustomShape 53"/>
          <p:cNvSpPr/>
          <p:nvPr/>
        </p:nvSpPr>
        <p:spPr>
          <a:xfrm flipV="1">
            <a:off x="1935120" y="2286720"/>
            <a:ext cx="32652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25" name="CustomShape 54"/>
          <p:cNvSpPr/>
          <p:nvPr/>
        </p:nvSpPr>
        <p:spPr>
          <a:xfrm flipV="1">
            <a:off x="1975440" y="2329560"/>
            <a:ext cx="32652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26" name="Line 55"/>
          <p:cNvSpPr/>
          <p:nvPr/>
        </p:nvSpPr>
        <p:spPr>
          <a:xfrm>
            <a:off x="2016120" y="24274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27" name="Line 56"/>
          <p:cNvSpPr/>
          <p:nvPr/>
        </p:nvSpPr>
        <p:spPr>
          <a:xfrm>
            <a:off x="2016120" y="24696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28" name="Line 57"/>
          <p:cNvSpPr/>
          <p:nvPr/>
        </p:nvSpPr>
        <p:spPr>
          <a:xfrm>
            <a:off x="2016120" y="25120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29" name="Line 58"/>
          <p:cNvSpPr/>
          <p:nvPr/>
        </p:nvSpPr>
        <p:spPr>
          <a:xfrm>
            <a:off x="2016120" y="25542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30" name="Line 59"/>
          <p:cNvSpPr/>
          <p:nvPr/>
        </p:nvSpPr>
        <p:spPr>
          <a:xfrm>
            <a:off x="2016120" y="2597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31" name="Line 60"/>
          <p:cNvSpPr/>
          <p:nvPr/>
        </p:nvSpPr>
        <p:spPr>
          <a:xfrm>
            <a:off x="2016120" y="26388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32" name="Line 61"/>
          <p:cNvSpPr/>
          <p:nvPr/>
        </p:nvSpPr>
        <p:spPr>
          <a:xfrm>
            <a:off x="2016120" y="26820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33" name="Line 62"/>
          <p:cNvSpPr/>
          <p:nvPr/>
        </p:nvSpPr>
        <p:spPr>
          <a:xfrm>
            <a:off x="2016120" y="27234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34" name="Line 63"/>
          <p:cNvSpPr/>
          <p:nvPr/>
        </p:nvSpPr>
        <p:spPr>
          <a:xfrm>
            <a:off x="2016120" y="27666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35" name="CustomShape 64"/>
          <p:cNvSpPr/>
          <p:nvPr/>
        </p:nvSpPr>
        <p:spPr>
          <a:xfrm flipV="1">
            <a:off x="2078760" y="2551320"/>
            <a:ext cx="32688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36" name="CustomShape 65"/>
          <p:cNvSpPr/>
          <p:nvPr/>
        </p:nvSpPr>
        <p:spPr>
          <a:xfrm flipV="1">
            <a:off x="2120160" y="2593440"/>
            <a:ext cx="32688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37" name="CustomShape 66"/>
          <p:cNvSpPr/>
          <p:nvPr/>
        </p:nvSpPr>
        <p:spPr>
          <a:xfrm flipV="1">
            <a:off x="2160480" y="263628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38" name="Line 67"/>
          <p:cNvSpPr/>
          <p:nvPr/>
        </p:nvSpPr>
        <p:spPr>
          <a:xfrm>
            <a:off x="2201160" y="27342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39" name="Line 68"/>
          <p:cNvSpPr/>
          <p:nvPr/>
        </p:nvSpPr>
        <p:spPr>
          <a:xfrm>
            <a:off x="2201160" y="27763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40" name="Line 69"/>
          <p:cNvSpPr/>
          <p:nvPr/>
        </p:nvSpPr>
        <p:spPr>
          <a:xfrm>
            <a:off x="2201160" y="28188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41" name="Line 70"/>
          <p:cNvSpPr/>
          <p:nvPr/>
        </p:nvSpPr>
        <p:spPr>
          <a:xfrm>
            <a:off x="2201160" y="28609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42" name="Line 71"/>
          <p:cNvSpPr/>
          <p:nvPr/>
        </p:nvSpPr>
        <p:spPr>
          <a:xfrm>
            <a:off x="2201160" y="29041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43" name="Line 72"/>
          <p:cNvSpPr/>
          <p:nvPr/>
        </p:nvSpPr>
        <p:spPr>
          <a:xfrm>
            <a:off x="2201160" y="29455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44" name="Line 73"/>
          <p:cNvSpPr/>
          <p:nvPr/>
        </p:nvSpPr>
        <p:spPr>
          <a:xfrm>
            <a:off x="2201160" y="29887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45" name="Line 74"/>
          <p:cNvSpPr/>
          <p:nvPr/>
        </p:nvSpPr>
        <p:spPr>
          <a:xfrm>
            <a:off x="2201160" y="30301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46" name="Line 75"/>
          <p:cNvSpPr/>
          <p:nvPr/>
        </p:nvSpPr>
        <p:spPr>
          <a:xfrm>
            <a:off x="2201160" y="30733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47" name="CustomShape 76"/>
          <p:cNvSpPr/>
          <p:nvPr/>
        </p:nvSpPr>
        <p:spPr>
          <a:xfrm flipV="1">
            <a:off x="1848000" y="283356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48" name="CustomShape 77"/>
          <p:cNvSpPr/>
          <p:nvPr/>
        </p:nvSpPr>
        <p:spPr>
          <a:xfrm flipV="1">
            <a:off x="1889760" y="2872800"/>
            <a:ext cx="32652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49" name="CustomShape 78"/>
          <p:cNvSpPr/>
          <p:nvPr/>
        </p:nvSpPr>
        <p:spPr>
          <a:xfrm flipV="1">
            <a:off x="1929720" y="291564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50" name="Line 79"/>
          <p:cNvSpPr/>
          <p:nvPr/>
        </p:nvSpPr>
        <p:spPr>
          <a:xfrm>
            <a:off x="1970400" y="30135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51" name="Line 80"/>
          <p:cNvSpPr/>
          <p:nvPr/>
        </p:nvSpPr>
        <p:spPr>
          <a:xfrm>
            <a:off x="1970400" y="30556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52" name="Line 81"/>
          <p:cNvSpPr/>
          <p:nvPr/>
        </p:nvSpPr>
        <p:spPr>
          <a:xfrm>
            <a:off x="1970400" y="30981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53" name="Line 82"/>
          <p:cNvSpPr/>
          <p:nvPr/>
        </p:nvSpPr>
        <p:spPr>
          <a:xfrm>
            <a:off x="1970400" y="31402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54" name="Line 83"/>
          <p:cNvSpPr/>
          <p:nvPr/>
        </p:nvSpPr>
        <p:spPr>
          <a:xfrm>
            <a:off x="1970400" y="31834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55" name="Line 84"/>
          <p:cNvSpPr/>
          <p:nvPr/>
        </p:nvSpPr>
        <p:spPr>
          <a:xfrm>
            <a:off x="1970400" y="32248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56" name="Line 85"/>
          <p:cNvSpPr/>
          <p:nvPr/>
        </p:nvSpPr>
        <p:spPr>
          <a:xfrm>
            <a:off x="1970400" y="32680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57" name="Line 86"/>
          <p:cNvSpPr/>
          <p:nvPr/>
        </p:nvSpPr>
        <p:spPr>
          <a:xfrm>
            <a:off x="1970400" y="33098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58" name="Line 87"/>
          <p:cNvSpPr/>
          <p:nvPr/>
        </p:nvSpPr>
        <p:spPr>
          <a:xfrm>
            <a:off x="1970400" y="33526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59" name="CustomShape 88"/>
          <p:cNvSpPr/>
          <p:nvPr/>
        </p:nvSpPr>
        <p:spPr>
          <a:xfrm flipV="1">
            <a:off x="2329320" y="284148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60" name="CustomShape 89"/>
          <p:cNvSpPr/>
          <p:nvPr/>
        </p:nvSpPr>
        <p:spPr>
          <a:xfrm flipV="1">
            <a:off x="2370720" y="2880720"/>
            <a:ext cx="32688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61" name="CustomShape 90"/>
          <p:cNvSpPr/>
          <p:nvPr/>
        </p:nvSpPr>
        <p:spPr>
          <a:xfrm flipV="1">
            <a:off x="2411040" y="2923560"/>
            <a:ext cx="32652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62" name="Line 91"/>
          <p:cNvSpPr/>
          <p:nvPr/>
        </p:nvSpPr>
        <p:spPr>
          <a:xfrm>
            <a:off x="2451720" y="30214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63" name="Line 92"/>
          <p:cNvSpPr/>
          <p:nvPr/>
        </p:nvSpPr>
        <p:spPr>
          <a:xfrm>
            <a:off x="2451720" y="30636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64" name="Line 93"/>
          <p:cNvSpPr/>
          <p:nvPr/>
        </p:nvSpPr>
        <p:spPr>
          <a:xfrm>
            <a:off x="2451720" y="31060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65" name="Line 94"/>
          <p:cNvSpPr/>
          <p:nvPr/>
        </p:nvSpPr>
        <p:spPr>
          <a:xfrm>
            <a:off x="2451720" y="31482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66" name="Line 95"/>
          <p:cNvSpPr/>
          <p:nvPr/>
        </p:nvSpPr>
        <p:spPr>
          <a:xfrm>
            <a:off x="2451720" y="31914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67" name="Line 96"/>
          <p:cNvSpPr/>
          <p:nvPr/>
        </p:nvSpPr>
        <p:spPr>
          <a:xfrm>
            <a:off x="2451720" y="32328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68" name="Line 97"/>
          <p:cNvSpPr/>
          <p:nvPr/>
        </p:nvSpPr>
        <p:spPr>
          <a:xfrm>
            <a:off x="2451720" y="32760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69" name="Line 98"/>
          <p:cNvSpPr/>
          <p:nvPr/>
        </p:nvSpPr>
        <p:spPr>
          <a:xfrm>
            <a:off x="2451720" y="33174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70" name="Line 99"/>
          <p:cNvSpPr/>
          <p:nvPr/>
        </p:nvSpPr>
        <p:spPr>
          <a:xfrm>
            <a:off x="2451720" y="33606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71" name="CustomShape 100"/>
          <p:cNvSpPr/>
          <p:nvPr/>
        </p:nvSpPr>
        <p:spPr>
          <a:xfrm flipV="1">
            <a:off x="1848000" y="283356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72" name="CustomShape 101"/>
          <p:cNvSpPr/>
          <p:nvPr/>
        </p:nvSpPr>
        <p:spPr>
          <a:xfrm flipV="1">
            <a:off x="1889760" y="2872800"/>
            <a:ext cx="32652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73" name="CustomShape 102"/>
          <p:cNvSpPr/>
          <p:nvPr/>
        </p:nvSpPr>
        <p:spPr>
          <a:xfrm flipV="1">
            <a:off x="1929720" y="291564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74" name="Line 103"/>
          <p:cNvSpPr/>
          <p:nvPr/>
        </p:nvSpPr>
        <p:spPr>
          <a:xfrm>
            <a:off x="1970400" y="30135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75" name="Line 104"/>
          <p:cNvSpPr/>
          <p:nvPr/>
        </p:nvSpPr>
        <p:spPr>
          <a:xfrm>
            <a:off x="1970400" y="30556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76" name="Line 105"/>
          <p:cNvSpPr/>
          <p:nvPr/>
        </p:nvSpPr>
        <p:spPr>
          <a:xfrm>
            <a:off x="1970400" y="30981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77" name="Line 106"/>
          <p:cNvSpPr/>
          <p:nvPr/>
        </p:nvSpPr>
        <p:spPr>
          <a:xfrm>
            <a:off x="1970400" y="31402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78" name="Line 107"/>
          <p:cNvSpPr/>
          <p:nvPr/>
        </p:nvSpPr>
        <p:spPr>
          <a:xfrm>
            <a:off x="1970400" y="31834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79" name="Line 108"/>
          <p:cNvSpPr/>
          <p:nvPr/>
        </p:nvSpPr>
        <p:spPr>
          <a:xfrm>
            <a:off x="1970400" y="32248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80" name="Line 109"/>
          <p:cNvSpPr/>
          <p:nvPr/>
        </p:nvSpPr>
        <p:spPr>
          <a:xfrm>
            <a:off x="1970400" y="32680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81" name="Line 110"/>
          <p:cNvSpPr/>
          <p:nvPr/>
        </p:nvSpPr>
        <p:spPr>
          <a:xfrm>
            <a:off x="1970400" y="33098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82" name="Line 111"/>
          <p:cNvSpPr/>
          <p:nvPr/>
        </p:nvSpPr>
        <p:spPr>
          <a:xfrm>
            <a:off x="1970400" y="33526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83" name="CustomShape 112"/>
          <p:cNvSpPr/>
          <p:nvPr/>
        </p:nvSpPr>
        <p:spPr>
          <a:xfrm flipV="1">
            <a:off x="2405640" y="1812600"/>
            <a:ext cx="32652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84" name="CustomShape 113"/>
          <p:cNvSpPr/>
          <p:nvPr/>
        </p:nvSpPr>
        <p:spPr>
          <a:xfrm flipV="1">
            <a:off x="2447040" y="1857240"/>
            <a:ext cx="32652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85" name="CustomShape 114"/>
          <p:cNvSpPr/>
          <p:nvPr/>
        </p:nvSpPr>
        <p:spPr>
          <a:xfrm flipV="1">
            <a:off x="2487000" y="189720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86" name="Line 115"/>
          <p:cNvSpPr/>
          <p:nvPr/>
        </p:nvSpPr>
        <p:spPr>
          <a:xfrm>
            <a:off x="2527680" y="19951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87" name="Line 116"/>
          <p:cNvSpPr/>
          <p:nvPr/>
        </p:nvSpPr>
        <p:spPr>
          <a:xfrm>
            <a:off x="2527680" y="20376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88" name="Line 117"/>
          <p:cNvSpPr/>
          <p:nvPr/>
        </p:nvSpPr>
        <p:spPr>
          <a:xfrm>
            <a:off x="2527680" y="20800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89" name="Line 118"/>
          <p:cNvSpPr/>
          <p:nvPr/>
        </p:nvSpPr>
        <p:spPr>
          <a:xfrm>
            <a:off x="2527680" y="21218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90" name="Line 119"/>
          <p:cNvSpPr/>
          <p:nvPr/>
        </p:nvSpPr>
        <p:spPr>
          <a:xfrm>
            <a:off x="2527680" y="2165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91" name="Line 120"/>
          <p:cNvSpPr/>
          <p:nvPr/>
        </p:nvSpPr>
        <p:spPr>
          <a:xfrm>
            <a:off x="2527680" y="22068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92" name="Line 121"/>
          <p:cNvSpPr/>
          <p:nvPr/>
        </p:nvSpPr>
        <p:spPr>
          <a:xfrm>
            <a:off x="2527680" y="22496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93" name="Line 122"/>
          <p:cNvSpPr/>
          <p:nvPr/>
        </p:nvSpPr>
        <p:spPr>
          <a:xfrm>
            <a:off x="2527680" y="22914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94" name="Line 123"/>
          <p:cNvSpPr/>
          <p:nvPr/>
        </p:nvSpPr>
        <p:spPr>
          <a:xfrm>
            <a:off x="2527680" y="23346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95" name="CustomShape 124"/>
          <p:cNvSpPr/>
          <p:nvPr/>
        </p:nvSpPr>
        <p:spPr>
          <a:xfrm flipV="1">
            <a:off x="2460000" y="2602440"/>
            <a:ext cx="32652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96" name="CustomShape 125"/>
          <p:cNvSpPr/>
          <p:nvPr/>
        </p:nvSpPr>
        <p:spPr>
          <a:xfrm flipV="1">
            <a:off x="2501400" y="264420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97" name="CustomShape 126"/>
          <p:cNvSpPr/>
          <p:nvPr/>
        </p:nvSpPr>
        <p:spPr>
          <a:xfrm flipV="1">
            <a:off x="2541720" y="2682000"/>
            <a:ext cx="326880" cy="50652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98" name="Line 127"/>
          <p:cNvSpPr/>
          <p:nvPr/>
        </p:nvSpPr>
        <p:spPr>
          <a:xfrm>
            <a:off x="2582400" y="27824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99" name="Line 128"/>
          <p:cNvSpPr/>
          <p:nvPr/>
        </p:nvSpPr>
        <p:spPr>
          <a:xfrm>
            <a:off x="2582400" y="28245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00" name="Line 129"/>
          <p:cNvSpPr/>
          <p:nvPr/>
        </p:nvSpPr>
        <p:spPr>
          <a:xfrm>
            <a:off x="2582400" y="2867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01" name="Line 130"/>
          <p:cNvSpPr/>
          <p:nvPr/>
        </p:nvSpPr>
        <p:spPr>
          <a:xfrm>
            <a:off x="2582400" y="29091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02" name="Line 131"/>
          <p:cNvSpPr/>
          <p:nvPr/>
        </p:nvSpPr>
        <p:spPr>
          <a:xfrm>
            <a:off x="2582400" y="29520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03" name="Line 132"/>
          <p:cNvSpPr/>
          <p:nvPr/>
        </p:nvSpPr>
        <p:spPr>
          <a:xfrm>
            <a:off x="2582400" y="29937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04" name="Line 133"/>
          <p:cNvSpPr/>
          <p:nvPr/>
        </p:nvSpPr>
        <p:spPr>
          <a:xfrm>
            <a:off x="2582400" y="30369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05" name="Line 134"/>
          <p:cNvSpPr/>
          <p:nvPr/>
        </p:nvSpPr>
        <p:spPr>
          <a:xfrm>
            <a:off x="2582400" y="30783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06" name="Line 135"/>
          <p:cNvSpPr/>
          <p:nvPr/>
        </p:nvSpPr>
        <p:spPr>
          <a:xfrm>
            <a:off x="2582400" y="31215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07" name="CustomShape 136"/>
          <p:cNvSpPr/>
          <p:nvPr/>
        </p:nvSpPr>
        <p:spPr>
          <a:xfrm flipV="1">
            <a:off x="2527680" y="2291760"/>
            <a:ext cx="32688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08" name="CustomShape 137"/>
          <p:cNvSpPr/>
          <p:nvPr/>
        </p:nvSpPr>
        <p:spPr>
          <a:xfrm flipV="1">
            <a:off x="2569080" y="233640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09" name="CustomShape 138"/>
          <p:cNvSpPr/>
          <p:nvPr/>
        </p:nvSpPr>
        <p:spPr>
          <a:xfrm flipV="1">
            <a:off x="2609400" y="237636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10" name="Line 139"/>
          <p:cNvSpPr/>
          <p:nvPr/>
        </p:nvSpPr>
        <p:spPr>
          <a:xfrm>
            <a:off x="2650080" y="24742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11" name="Line 140"/>
          <p:cNvSpPr/>
          <p:nvPr/>
        </p:nvSpPr>
        <p:spPr>
          <a:xfrm>
            <a:off x="2650080" y="25164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12" name="Line 141"/>
          <p:cNvSpPr/>
          <p:nvPr/>
        </p:nvSpPr>
        <p:spPr>
          <a:xfrm>
            <a:off x="2650080" y="25592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13" name="Line 142"/>
          <p:cNvSpPr/>
          <p:nvPr/>
        </p:nvSpPr>
        <p:spPr>
          <a:xfrm>
            <a:off x="2650080" y="26010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14" name="Line 143"/>
          <p:cNvSpPr/>
          <p:nvPr/>
        </p:nvSpPr>
        <p:spPr>
          <a:xfrm>
            <a:off x="2650080" y="26442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15" name="Line 144"/>
          <p:cNvSpPr/>
          <p:nvPr/>
        </p:nvSpPr>
        <p:spPr>
          <a:xfrm>
            <a:off x="2650080" y="26856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16" name="Line 145"/>
          <p:cNvSpPr/>
          <p:nvPr/>
        </p:nvSpPr>
        <p:spPr>
          <a:xfrm>
            <a:off x="2650080" y="27288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17" name="Line 146"/>
          <p:cNvSpPr/>
          <p:nvPr/>
        </p:nvSpPr>
        <p:spPr>
          <a:xfrm>
            <a:off x="2650080" y="27705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18" name="Line 147"/>
          <p:cNvSpPr/>
          <p:nvPr/>
        </p:nvSpPr>
        <p:spPr>
          <a:xfrm>
            <a:off x="2650080" y="28134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19" name="CustomShape 148"/>
          <p:cNvSpPr/>
          <p:nvPr/>
        </p:nvSpPr>
        <p:spPr>
          <a:xfrm flipV="1">
            <a:off x="8184000" y="396000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20" name="Line 149"/>
          <p:cNvSpPr/>
          <p:nvPr/>
        </p:nvSpPr>
        <p:spPr>
          <a:xfrm>
            <a:off x="8224680" y="40579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21" name="Line 150"/>
          <p:cNvSpPr/>
          <p:nvPr/>
        </p:nvSpPr>
        <p:spPr>
          <a:xfrm>
            <a:off x="8224680" y="4100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22" name="Line 151"/>
          <p:cNvSpPr/>
          <p:nvPr/>
        </p:nvSpPr>
        <p:spPr>
          <a:xfrm>
            <a:off x="8224680" y="41425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23" name="Line 152"/>
          <p:cNvSpPr/>
          <p:nvPr/>
        </p:nvSpPr>
        <p:spPr>
          <a:xfrm>
            <a:off x="8224680" y="41846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24" name="Line 153"/>
          <p:cNvSpPr/>
          <p:nvPr/>
        </p:nvSpPr>
        <p:spPr>
          <a:xfrm>
            <a:off x="8224680" y="42278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25" name="Line 154"/>
          <p:cNvSpPr/>
          <p:nvPr/>
        </p:nvSpPr>
        <p:spPr>
          <a:xfrm>
            <a:off x="8224680" y="42692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26" name="Line 155"/>
          <p:cNvSpPr/>
          <p:nvPr/>
        </p:nvSpPr>
        <p:spPr>
          <a:xfrm>
            <a:off x="8224680" y="43124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27" name="Line 156"/>
          <p:cNvSpPr/>
          <p:nvPr/>
        </p:nvSpPr>
        <p:spPr>
          <a:xfrm>
            <a:off x="8224680" y="43542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28" name="Line 157"/>
          <p:cNvSpPr/>
          <p:nvPr/>
        </p:nvSpPr>
        <p:spPr>
          <a:xfrm>
            <a:off x="8224680" y="4397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29" name="CustomShape 158"/>
          <p:cNvSpPr/>
          <p:nvPr/>
        </p:nvSpPr>
        <p:spPr>
          <a:xfrm flipV="1">
            <a:off x="8184000" y="396000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30" name="Line 159"/>
          <p:cNvSpPr/>
          <p:nvPr/>
        </p:nvSpPr>
        <p:spPr>
          <a:xfrm>
            <a:off x="8224680" y="40579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31" name="Line 160"/>
          <p:cNvSpPr/>
          <p:nvPr/>
        </p:nvSpPr>
        <p:spPr>
          <a:xfrm>
            <a:off x="8224680" y="4100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32" name="Line 161"/>
          <p:cNvSpPr/>
          <p:nvPr/>
        </p:nvSpPr>
        <p:spPr>
          <a:xfrm>
            <a:off x="8224680" y="41425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33" name="Line 162"/>
          <p:cNvSpPr/>
          <p:nvPr/>
        </p:nvSpPr>
        <p:spPr>
          <a:xfrm>
            <a:off x="8224680" y="41846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34" name="Line 163"/>
          <p:cNvSpPr/>
          <p:nvPr/>
        </p:nvSpPr>
        <p:spPr>
          <a:xfrm>
            <a:off x="8224680" y="42278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35" name="Line 164"/>
          <p:cNvSpPr/>
          <p:nvPr/>
        </p:nvSpPr>
        <p:spPr>
          <a:xfrm>
            <a:off x="8224680" y="42692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36" name="Line 165"/>
          <p:cNvSpPr/>
          <p:nvPr/>
        </p:nvSpPr>
        <p:spPr>
          <a:xfrm>
            <a:off x="8224680" y="43124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37" name="Line 166"/>
          <p:cNvSpPr/>
          <p:nvPr/>
        </p:nvSpPr>
        <p:spPr>
          <a:xfrm>
            <a:off x="8224680" y="43542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38" name="Line 167"/>
          <p:cNvSpPr/>
          <p:nvPr/>
        </p:nvSpPr>
        <p:spPr>
          <a:xfrm>
            <a:off x="8224680" y="4397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39" name="CustomShape 168"/>
          <p:cNvSpPr/>
          <p:nvPr/>
        </p:nvSpPr>
        <p:spPr>
          <a:xfrm flipV="1">
            <a:off x="9948000" y="396000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40" name="Line 169"/>
          <p:cNvSpPr/>
          <p:nvPr/>
        </p:nvSpPr>
        <p:spPr>
          <a:xfrm>
            <a:off x="9988680" y="40579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41" name="Line 170"/>
          <p:cNvSpPr/>
          <p:nvPr/>
        </p:nvSpPr>
        <p:spPr>
          <a:xfrm>
            <a:off x="9988680" y="4100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42" name="Line 171"/>
          <p:cNvSpPr/>
          <p:nvPr/>
        </p:nvSpPr>
        <p:spPr>
          <a:xfrm>
            <a:off x="9988680" y="41425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43" name="Line 172"/>
          <p:cNvSpPr/>
          <p:nvPr/>
        </p:nvSpPr>
        <p:spPr>
          <a:xfrm>
            <a:off x="9988680" y="41846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44" name="Line 173"/>
          <p:cNvSpPr/>
          <p:nvPr/>
        </p:nvSpPr>
        <p:spPr>
          <a:xfrm>
            <a:off x="9988680" y="42278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45" name="Line 174"/>
          <p:cNvSpPr/>
          <p:nvPr/>
        </p:nvSpPr>
        <p:spPr>
          <a:xfrm>
            <a:off x="9988680" y="42692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46" name="Line 175"/>
          <p:cNvSpPr/>
          <p:nvPr/>
        </p:nvSpPr>
        <p:spPr>
          <a:xfrm>
            <a:off x="9988680" y="43124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47" name="Line 176"/>
          <p:cNvSpPr/>
          <p:nvPr/>
        </p:nvSpPr>
        <p:spPr>
          <a:xfrm>
            <a:off x="9988680" y="43542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48" name="Line 177"/>
          <p:cNvSpPr/>
          <p:nvPr/>
        </p:nvSpPr>
        <p:spPr>
          <a:xfrm>
            <a:off x="9988680" y="4397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49" name="CustomShape 178"/>
          <p:cNvSpPr/>
          <p:nvPr/>
        </p:nvSpPr>
        <p:spPr>
          <a:xfrm flipV="1">
            <a:off x="9948000" y="396000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A6A6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50" name="Line 179"/>
          <p:cNvSpPr/>
          <p:nvPr/>
        </p:nvSpPr>
        <p:spPr>
          <a:xfrm>
            <a:off x="9988680" y="40579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51" name="Line 180"/>
          <p:cNvSpPr/>
          <p:nvPr/>
        </p:nvSpPr>
        <p:spPr>
          <a:xfrm>
            <a:off x="9988680" y="4100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52" name="Line 181"/>
          <p:cNvSpPr/>
          <p:nvPr/>
        </p:nvSpPr>
        <p:spPr>
          <a:xfrm>
            <a:off x="9988680" y="41425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53" name="Line 182"/>
          <p:cNvSpPr/>
          <p:nvPr/>
        </p:nvSpPr>
        <p:spPr>
          <a:xfrm>
            <a:off x="9988680" y="41846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54" name="Line 183"/>
          <p:cNvSpPr/>
          <p:nvPr/>
        </p:nvSpPr>
        <p:spPr>
          <a:xfrm>
            <a:off x="9988680" y="42278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55" name="Line 184"/>
          <p:cNvSpPr/>
          <p:nvPr/>
        </p:nvSpPr>
        <p:spPr>
          <a:xfrm>
            <a:off x="9988680" y="42692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56" name="Line 185"/>
          <p:cNvSpPr/>
          <p:nvPr/>
        </p:nvSpPr>
        <p:spPr>
          <a:xfrm>
            <a:off x="9988680" y="43124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57" name="Line 186"/>
          <p:cNvSpPr/>
          <p:nvPr/>
        </p:nvSpPr>
        <p:spPr>
          <a:xfrm>
            <a:off x="9988680" y="43542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58" name="Line 187"/>
          <p:cNvSpPr/>
          <p:nvPr/>
        </p:nvSpPr>
        <p:spPr>
          <a:xfrm>
            <a:off x="9988680" y="4397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2959" name="Group 188"/>
          <p:cNvGrpSpPr/>
          <p:nvPr/>
        </p:nvGrpSpPr>
        <p:grpSpPr>
          <a:xfrm>
            <a:off x="3864000" y="1812960"/>
            <a:ext cx="1124280" cy="1617480"/>
            <a:chOff x="2340000" y="1812960"/>
            <a:chExt cx="1124280" cy="1617480"/>
          </a:xfrm>
        </p:grpSpPr>
        <p:sp>
          <p:nvSpPr>
            <p:cNvPr id="2960" name="CustomShape 189"/>
            <p:cNvSpPr/>
            <p:nvPr/>
          </p:nvSpPr>
          <p:spPr>
            <a:xfrm flipV="1">
              <a:off x="2525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61" name="CustomShape 190"/>
            <p:cNvSpPr/>
            <p:nvPr/>
          </p:nvSpPr>
          <p:spPr>
            <a:xfrm flipV="1">
              <a:off x="2566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62" name="CustomShape 191"/>
            <p:cNvSpPr/>
            <p:nvPr/>
          </p:nvSpPr>
          <p:spPr>
            <a:xfrm flipV="1">
              <a:off x="2606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63" name="Line 192"/>
            <p:cNvSpPr/>
            <p:nvPr/>
          </p:nvSpPr>
          <p:spPr>
            <a:xfrm>
              <a:off x="2647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64" name="Line 193"/>
            <p:cNvSpPr/>
            <p:nvPr/>
          </p:nvSpPr>
          <p:spPr>
            <a:xfrm>
              <a:off x="2647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65" name="Line 194"/>
            <p:cNvSpPr/>
            <p:nvPr/>
          </p:nvSpPr>
          <p:spPr>
            <a:xfrm>
              <a:off x="2647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66" name="Line 195"/>
            <p:cNvSpPr/>
            <p:nvPr/>
          </p:nvSpPr>
          <p:spPr>
            <a:xfrm>
              <a:off x="2647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67" name="Line 196"/>
            <p:cNvSpPr/>
            <p:nvPr/>
          </p:nvSpPr>
          <p:spPr>
            <a:xfrm>
              <a:off x="2647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68" name="Line 197"/>
            <p:cNvSpPr/>
            <p:nvPr/>
          </p:nvSpPr>
          <p:spPr>
            <a:xfrm>
              <a:off x="2647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69" name="Line 198"/>
            <p:cNvSpPr/>
            <p:nvPr/>
          </p:nvSpPr>
          <p:spPr>
            <a:xfrm>
              <a:off x="2647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70" name="Line 199"/>
            <p:cNvSpPr/>
            <p:nvPr/>
          </p:nvSpPr>
          <p:spPr>
            <a:xfrm>
              <a:off x="2647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71" name="Line 200"/>
            <p:cNvSpPr/>
            <p:nvPr/>
          </p:nvSpPr>
          <p:spPr>
            <a:xfrm>
              <a:off x="2647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72" name="CustomShape 201"/>
            <p:cNvSpPr/>
            <p:nvPr/>
          </p:nvSpPr>
          <p:spPr>
            <a:xfrm flipV="1">
              <a:off x="2340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73" name="CustomShape 202"/>
            <p:cNvSpPr/>
            <p:nvPr/>
          </p:nvSpPr>
          <p:spPr>
            <a:xfrm flipV="1">
              <a:off x="2381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74" name="CustomShape 203"/>
            <p:cNvSpPr/>
            <p:nvPr/>
          </p:nvSpPr>
          <p:spPr>
            <a:xfrm flipV="1">
              <a:off x="2421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75" name="Line 204"/>
            <p:cNvSpPr/>
            <p:nvPr/>
          </p:nvSpPr>
          <p:spPr>
            <a:xfrm>
              <a:off x="2462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76" name="Line 205"/>
            <p:cNvSpPr/>
            <p:nvPr/>
          </p:nvSpPr>
          <p:spPr>
            <a:xfrm>
              <a:off x="2462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77" name="Line 206"/>
            <p:cNvSpPr/>
            <p:nvPr/>
          </p:nvSpPr>
          <p:spPr>
            <a:xfrm>
              <a:off x="2462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78" name="Line 207"/>
            <p:cNvSpPr/>
            <p:nvPr/>
          </p:nvSpPr>
          <p:spPr>
            <a:xfrm>
              <a:off x="2462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79" name="Line 208"/>
            <p:cNvSpPr/>
            <p:nvPr/>
          </p:nvSpPr>
          <p:spPr>
            <a:xfrm>
              <a:off x="2462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80" name="Line 209"/>
            <p:cNvSpPr/>
            <p:nvPr/>
          </p:nvSpPr>
          <p:spPr>
            <a:xfrm>
              <a:off x="2462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81" name="Line 210"/>
            <p:cNvSpPr/>
            <p:nvPr/>
          </p:nvSpPr>
          <p:spPr>
            <a:xfrm>
              <a:off x="2462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82" name="Line 211"/>
            <p:cNvSpPr/>
            <p:nvPr/>
          </p:nvSpPr>
          <p:spPr>
            <a:xfrm>
              <a:off x="2462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83" name="Line 212"/>
            <p:cNvSpPr/>
            <p:nvPr/>
          </p:nvSpPr>
          <p:spPr>
            <a:xfrm>
              <a:off x="2462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84" name="CustomShape 213"/>
            <p:cNvSpPr/>
            <p:nvPr/>
          </p:nvSpPr>
          <p:spPr>
            <a:xfrm flipV="1">
              <a:off x="2606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85" name="CustomShape 214"/>
            <p:cNvSpPr/>
            <p:nvPr/>
          </p:nvSpPr>
          <p:spPr>
            <a:xfrm flipV="1">
              <a:off x="2648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86" name="CustomShape 215"/>
            <p:cNvSpPr/>
            <p:nvPr/>
          </p:nvSpPr>
          <p:spPr>
            <a:xfrm flipV="1">
              <a:off x="2688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87" name="Line 216"/>
            <p:cNvSpPr/>
            <p:nvPr/>
          </p:nvSpPr>
          <p:spPr>
            <a:xfrm>
              <a:off x="2729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88" name="Line 217"/>
            <p:cNvSpPr/>
            <p:nvPr/>
          </p:nvSpPr>
          <p:spPr>
            <a:xfrm>
              <a:off x="2729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89" name="Line 218"/>
            <p:cNvSpPr/>
            <p:nvPr/>
          </p:nvSpPr>
          <p:spPr>
            <a:xfrm>
              <a:off x="2729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90" name="Line 219"/>
            <p:cNvSpPr/>
            <p:nvPr/>
          </p:nvSpPr>
          <p:spPr>
            <a:xfrm>
              <a:off x="2729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91" name="Line 220"/>
            <p:cNvSpPr/>
            <p:nvPr/>
          </p:nvSpPr>
          <p:spPr>
            <a:xfrm>
              <a:off x="2729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92" name="Line 221"/>
            <p:cNvSpPr/>
            <p:nvPr/>
          </p:nvSpPr>
          <p:spPr>
            <a:xfrm>
              <a:off x="2729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93" name="Line 222"/>
            <p:cNvSpPr/>
            <p:nvPr/>
          </p:nvSpPr>
          <p:spPr>
            <a:xfrm>
              <a:off x="2729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94" name="Line 223"/>
            <p:cNvSpPr/>
            <p:nvPr/>
          </p:nvSpPr>
          <p:spPr>
            <a:xfrm>
              <a:off x="2729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95" name="Line 224"/>
            <p:cNvSpPr/>
            <p:nvPr/>
          </p:nvSpPr>
          <p:spPr>
            <a:xfrm>
              <a:off x="2729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96" name="CustomShape 225"/>
            <p:cNvSpPr/>
            <p:nvPr/>
          </p:nvSpPr>
          <p:spPr>
            <a:xfrm flipV="1">
              <a:off x="2784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97" name="CustomShape 226"/>
            <p:cNvSpPr/>
            <p:nvPr/>
          </p:nvSpPr>
          <p:spPr>
            <a:xfrm flipV="1">
              <a:off x="2826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98" name="CustomShape 227"/>
            <p:cNvSpPr/>
            <p:nvPr/>
          </p:nvSpPr>
          <p:spPr>
            <a:xfrm flipV="1">
              <a:off x="2865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99" name="Line 228"/>
            <p:cNvSpPr/>
            <p:nvPr/>
          </p:nvSpPr>
          <p:spPr>
            <a:xfrm>
              <a:off x="2907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00" name="Line 229"/>
            <p:cNvSpPr/>
            <p:nvPr/>
          </p:nvSpPr>
          <p:spPr>
            <a:xfrm>
              <a:off x="2907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01" name="Line 230"/>
            <p:cNvSpPr/>
            <p:nvPr/>
          </p:nvSpPr>
          <p:spPr>
            <a:xfrm>
              <a:off x="2907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02" name="Line 231"/>
            <p:cNvSpPr/>
            <p:nvPr/>
          </p:nvSpPr>
          <p:spPr>
            <a:xfrm>
              <a:off x="2907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03" name="Line 232"/>
            <p:cNvSpPr/>
            <p:nvPr/>
          </p:nvSpPr>
          <p:spPr>
            <a:xfrm>
              <a:off x="2907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04" name="Line 233"/>
            <p:cNvSpPr/>
            <p:nvPr/>
          </p:nvSpPr>
          <p:spPr>
            <a:xfrm>
              <a:off x="2907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05" name="Line 234"/>
            <p:cNvSpPr/>
            <p:nvPr/>
          </p:nvSpPr>
          <p:spPr>
            <a:xfrm>
              <a:off x="2907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06" name="Line 235"/>
            <p:cNvSpPr/>
            <p:nvPr/>
          </p:nvSpPr>
          <p:spPr>
            <a:xfrm>
              <a:off x="2907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07" name="Line 236"/>
            <p:cNvSpPr/>
            <p:nvPr/>
          </p:nvSpPr>
          <p:spPr>
            <a:xfrm>
              <a:off x="2907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08" name="CustomShape 237"/>
            <p:cNvSpPr/>
            <p:nvPr/>
          </p:nvSpPr>
          <p:spPr>
            <a:xfrm flipV="1">
              <a:off x="2421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09" name="CustomShape 238"/>
            <p:cNvSpPr/>
            <p:nvPr/>
          </p:nvSpPr>
          <p:spPr>
            <a:xfrm flipV="1">
              <a:off x="2463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10" name="CustomShape 239"/>
            <p:cNvSpPr/>
            <p:nvPr/>
          </p:nvSpPr>
          <p:spPr>
            <a:xfrm flipV="1">
              <a:off x="2503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11" name="Line 240"/>
            <p:cNvSpPr/>
            <p:nvPr/>
          </p:nvSpPr>
          <p:spPr>
            <a:xfrm>
              <a:off x="2544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12" name="Line 241"/>
            <p:cNvSpPr/>
            <p:nvPr/>
          </p:nvSpPr>
          <p:spPr>
            <a:xfrm>
              <a:off x="2544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13" name="Line 242"/>
            <p:cNvSpPr/>
            <p:nvPr/>
          </p:nvSpPr>
          <p:spPr>
            <a:xfrm>
              <a:off x="2544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14" name="Line 243"/>
            <p:cNvSpPr/>
            <p:nvPr/>
          </p:nvSpPr>
          <p:spPr>
            <a:xfrm>
              <a:off x="2544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15" name="Line 244"/>
            <p:cNvSpPr/>
            <p:nvPr/>
          </p:nvSpPr>
          <p:spPr>
            <a:xfrm>
              <a:off x="2544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16" name="Line 245"/>
            <p:cNvSpPr/>
            <p:nvPr/>
          </p:nvSpPr>
          <p:spPr>
            <a:xfrm>
              <a:off x="2544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17" name="Line 246"/>
            <p:cNvSpPr/>
            <p:nvPr/>
          </p:nvSpPr>
          <p:spPr>
            <a:xfrm>
              <a:off x="2544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18" name="Line 247"/>
            <p:cNvSpPr/>
            <p:nvPr/>
          </p:nvSpPr>
          <p:spPr>
            <a:xfrm>
              <a:off x="2544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19" name="Line 248"/>
            <p:cNvSpPr/>
            <p:nvPr/>
          </p:nvSpPr>
          <p:spPr>
            <a:xfrm>
              <a:off x="2544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20" name="CustomShape 249"/>
            <p:cNvSpPr/>
            <p:nvPr/>
          </p:nvSpPr>
          <p:spPr>
            <a:xfrm flipV="1">
              <a:off x="2606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21" name="CustomShape 250"/>
            <p:cNvSpPr/>
            <p:nvPr/>
          </p:nvSpPr>
          <p:spPr>
            <a:xfrm flipV="1">
              <a:off x="2648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22" name="CustomShape 251"/>
            <p:cNvSpPr/>
            <p:nvPr/>
          </p:nvSpPr>
          <p:spPr>
            <a:xfrm flipV="1">
              <a:off x="2688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23" name="Line 252"/>
            <p:cNvSpPr/>
            <p:nvPr/>
          </p:nvSpPr>
          <p:spPr>
            <a:xfrm>
              <a:off x="2729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24" name="Line 253"/>
            <p:cNvSpPr/>
            <p:nvPr/>
          </p:nvSpPr>
          <p:spPr>
            <a:xfrm>
              <a:off x="2729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25" name="Line 254"/>
            <p:cNvSpPr/>
            <p:nvPr/>
          </p:nvSpPr>
          <p:spPr>
            <a:xfrm>
              <a:off x="2729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26" name="Line 255"/>
            <p:cNvSpPr/>
            <p:nvPr/>
          </p:nvSpPr>
          <p:spPr>
            <a:xfrm>
              <a:off x="2729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27" name="Line 256"/>
            <p:cNvSpPr/>
            <p:nvPr/>
          </p:nvSpPr>
          <p:spPr>
            <a:xfrm>
              <a:off x="2729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28" name="Line 257"/>
            <p:cNvSpPr/>
            <p:nvPr/>
          </p:nvSpPr>
          <p:spPr>
            <a:xfrm>
              <a:off x="2729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29" name="Line 258"/>
            <p:cNvSpPr/>
            <p:nvPr/>
          </p:nvSpPr>
          <p:spPr>
            <a:xfrm>
              <a:off x="2729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30" name="Line 259"/>
            <p:cNvSpPr/>
            <p:nvPr/>
          </p:nvSpPr>
          <p:spPr>
            <a:xfrm>
              <a:off x="2729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31" name="Line 260"/>
            <p:cNvSpPr/>
            <p:nvPr/>
          </p:nvSpPr>
          <p:spPr>
            <a:xfrm>
              <a:off x="2729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32" name="CustomShape 261"/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33" name="CustomShape 262"/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34" name="CustomShape 263"/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35" name="Line 264"/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36" name="Line 265"/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37" name="Line 266"/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38" name="Line 267"/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39" name="Line 268"/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40" name="Line 269"/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41" name="Line 270"/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42" name="Line 271"/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43" name="Line 272"/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44" name="CustomShape 273"/>
            <p:cNvSpPr/>
            <p:nvPr/>
          </p:nvSpPr>
          <p:spPr>
            <a:xfrm flipV="1">
              <a:off x="2857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45" name="CustomShape 274"/>
            <p:cNvSpPr/>
            <p:nvPr/>
          </p:nvSpPr>
          <p:spPr>
            <a:xfrm flipV="1">
              <a:off x="2898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46" name="CustomShape 275"/>
            <p:cNvSpPr/>
            <p:nvPr/>
          </p:nvSpPr>
          <p:spPr>
            <a:xfrm flipV="1">
              <a:off x="2939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47" name="Line 276"/>
            <p:cNvSpPr/>
            <p:nvPr/>
          </p:nvSpPr>
          <p:spPr>
            <a:xfrm>
              <a:off x="2979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48" name="Line 277"/>
            <p:cNvSpPr/>
            <p:nvPr/>
          </p:nvSpPr>
          <p:spPr>
            <a:xfrm>
              <a:off x="2979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49" name="Line 278"/>
            <p:cNvSpPr/>
            <p:nvPr/>
          </p:nvSpPr>
          <p:spPr>
            <a:xfrm>
              <a:off x="2979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50" name="Line 279"/>
            <p:cNvSpPr/>
            <p:nvPr/>
          </p:nvSpPr>
          <p:spPr>
            <a:xfrm>
              <a:off x="2979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51" name="Line 280"/>
            <p:cNvSpPr/>
            <p:nvPr/>
          </p:nvSpPr>
          <p:spPr>
            <a:xfrm>
              <a:off x="2979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52" name="Line 281"/>
            <p:cNvSpPr/>
            <p:nvPr/>
          </p:nvSpPr>
          <p:spPr>
            <a:xfrm>
              <a:off x="2979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53" name="Line 282"/>
            <p:cNvSpPr/>
            <p:nvPr/>
          </p:nvSpPr>
          <p:spPr>
            <a:xfrm>
              <a:off x="2979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54" name="Line 283"/>
            <p:cNvSpPr/>
            <p:nvPr/>
          </p:nvSpPr>
          <p:spPr>
            <a:xfrm>
              <a:off x="2979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55" name="Line 284"/>
            <p:cNvSpPr/>
            <p:nvPr/>
          </p:nvSpPr>
          <p:spPr>
            <a:xfrm>
              <a:off x="2979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56" name="CustomShape 285"/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57" name="CustomShape 286"/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58" name="CustomShape 287"/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59" name="Line 288"/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60" name="Line 289"/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61" name="Line 290"/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62" name="Line 291"/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63" name="Line 292"/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64" name="Line 293"/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65" name="Line 294"/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66" name="Line 295"/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67" name="Line 296"/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68" name="CustomShape 297"/>
            <p:cNvSpPr/>
            <p:nvPr/>
          </p:nvSpPr>
          <p:spPr>
            <a:xfrm flipV="1">
              <a:off x="2933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69" name="CustomShape 298"/>
            <p:cNvSpPr/>
            <p:nvPr/>
          </p:nvSpPr>
          <p:spPr>
            <a:xfrm flipV="1">
              <a:off x="2975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70" name="CustomShape 299"/>
            <p:cNvSpPr/>
            <p:nvPr/>
          </p:nvSpPr>
          <p:spPr>
            <a:xfrm flipV="1">
              <a:off x="3015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71" name="Line 300"/>
            <p:cNvSpPr/>
            <p:nvPr/>
          </p:nvSpPr>
          <p:spPr>
            <a:xfrm>
              <a:off x="3055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72" name="Line 301"/>
            <p:cNvSpPr/>
            <p:nvPr/>
          </p:nvSpPr>
          <p:spPr>
            <a:xfrm>
              <a:off x="3055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73" name="Line 302"/>
            <p:cNvSpPr/>
            <p:nvPr/>
          </p:nvSpPr>
          <p:spPr>
            <a:xfrm>
              <a:off x="3055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74" name="Line 303"/>
            <p:cNvSpPr/>
            <p:nvPr/>
          </p:nvSpPr>
          <p:spPr>
            <a:xfrm>
              <a:off x="3055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75" name="Line 304"/>
            <p:cNvSpPr/>
            <p:nvPr/>
          </p:nvSpPr>
          <p:spPr>
            <a:xfrm>
              <a:off x="3055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76" name="Line 305"/>
            <p:cNvSpPr/>
            <p:nvPr/>
          </p:nvSpPr>
          <p:spPr>
            <a:xfrm>
              <a:off x="3055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77" name="Line 306"/>
            <p:cNvSpPr/>
            <p:nvPr/>
          </p:nvSpPr>
          <p:spPr>
            <a:xfrm>
              <a:off x="3055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78" name="Line 307"/>
            <p:cNvSpPr/>
            <p:nvPr/>
          </p:nvSpPr>
          <p:spPr>
            <a:xfrm>
              <a:off x="3055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79" name="Line 308"/>
            <p:cNvSpPr/>
            <p:nvPr/>
          </p:nvSpPr>
          <p:spPr>
            <a:xfrm>
              <a:off x="3055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80" name="CustomShape 309"/>
            <p:cNvSpPr/>
            <p:nvPr/>
          </p:nvSpPr>
          <p:spPr>
            <a:xfrm flipV="1">
              <a:off x="2988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81" name="CustomShape 310"/>
            <p:cNvSpPr/>
            <p:nvPr/>
          </p:nvSpPr>
          <p:spPr>
            <a:xfrm flipV="1">
              <a:off x="3029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82" name="CustomShape 311"/>
            <p:cNvSpPr/>
            <p:nvPr/>
          </p:nvSpPr>
          <p:spPr>
            <a:xfrm flipV="1">
              <a:off x="3069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83" name="Line 312"/>
            <p:cNvSpPr/>
            <p:nvPr/>
          </p:nvSpPr>
          <p:spPr>
            <a:xfrm>
              <a:off x="3110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84" name="Line 313"/>
            <p:cNvSpPr/>
            <p:nvPr/>
          </p:nvSpPr>
          <p:spPr>
            <a:xfrm>
              <a:off x="3110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85" name="Line 314"/>
            <p:cNvSpPr/>
            <p:nvPr/>
          </p:nvSpPr>
          <p:spPr>
            <a:xfrm>
              <a:off x="3110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86" name="Line 315"/>
            <p:cNvSpPr/>
            <p:nvPr/>
          </p:nvSpPr>
          <p:spPr>
            <a:xfrm>
              <a:off x="3110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87" name="Line 316"/>
            <p:cNvSpPr/>
            <p:nvPr/>
          </p:nvSpPr>
          <p:spPr>
            <a:xfrm>
              <a:off x="3110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88" name="Line 317"/>
            <p:cNvSpPr/>
            <p:nvPr/>
          </p:nvSpPr>
          <p:spPr>
            <a:xfrm>
              <a:off x="3110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89" name="Line 318"/>
            <p:cNvSpPr/>
            <p:nvPr/>
          </p:nvSpPr>
          <p:spPr>
            <a:xfrm>
              <a:off x="3110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90" name="Line 319"/>
            <p:cNvSpPr/>
            <p:nvPr/>
          </p:nvSpPr>
          <p:spPr>
            <a:xfrm>
              <a:off x="3110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91" name="Line 320"/>
            <p:cNvSpPr/>
            <p:nvPr/>
          </p:nvSpPr>
          <p:spPr>
            <a:xfrm>
              <a:off x="3110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92" name="CustomShape 321"/>
            <p:cNvSpPr/>
            <p:nvPr/>
          </p:nvSpPr>
          <p:spPr>
            <a:xfrm flipV="1">
              <a:off x="3055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93" name="CustomShape 322"/>
            <p:cNvSpPr/>
            <p:nvPr/>
          </p:nvSpPr>
          <p:spPr>
            <a:xfrm flipV="1">
              <a:off x="3097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94" name="CustomShape 323"/>
            <p:cNvSpPr/>
            <p:nvPr/>
          </p:nvSpPr>
          <p:spPr>
            <a:xfrm flipV="1">
              <a:off x="3137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95" name="Line 324"/>
            <p:cNvSpPr/>
            <p:nvPr/>
          </p:nvSpPr>
          <p:spPr>
            <a:xfrm>
              <a:off x="3178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96" name="Line 325"/>
            <p:cNvSpPr/>
            <p:nvPr/>
          </p:nvSpPr>
          <p:spPr>
            <a:xfrm>
              <a:off x="3178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97" name="Line 326"/>
            <p:cNvSpPr/>
            <p:nvPr/>
          </p:nvSpPr>
          <p:spPr>
            <a:xfrm>
              <a:off x="3178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98" name="Line 327"/>
            <p:cNvSpPr/>
            <p:nvPr/>
          </p:nvSpPr>
          <p:spPr>
            <a:xfrm>
              <a:off x="3178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99" name="Line 328"/>
            <p:cNvSpPr/>
            <p:nvPr/>
          </p:nvSpPr>
          <p:spPr>
            <a:xfrm>
              <a:off x="3178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00" name="Line 329"/>
            <p:cNvSpPr/>
            <p:nvPr/>
          </p:nvSpPr>
          <p:spPr>
            <a:xfrm>
              <a:off x="3178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01" name="Line 330"/>
            <p:cNvSpPr/>
            <p:nvPr/>
          </p:nvSpPr>
          <p:spPr>
            <a:xfrm>
              <a:off x="3178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02" name="Line 331"/>
            <p:cNvSpPr/>
            <p:nvPr/>
          </p:nvSpPr>
          <p:spPr>
            <a:xfrm>
              <a:off x="3178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03" name="Line 332"/>
            <p:cNvSpPr/>
            <p:nvPr/>
          </p:nvSpPr>
          <p:spPr>
            <a:xfrm>
              <a:off x="3178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104" name="CustomShape 333"/>
          <p:cNvSpPr/>
          <p:nvPr/>
        </p:nvSpPr>
        <p:spPr>
          <a:xfrm>
            <a:off x="6771720" y="246744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05" name="CustomShape 334"/>
          <p:cNvSpPr/>
          <p:nvPr/>
        </p:nvSpPr>
        <p:spPr>
          <a:xfrm>
            <a:off x="6062880" y="268884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06" name="CustomShape 335"/>
          <p:cNvSpPr/>
          <p:nvPr/>
        </p:nvSpPr>
        <p:spPr>
          <a:xfrm>
            <a:off x="6395160" y="279972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07" name="CustomShape 336"/>
          <p:cNvSpPr/>
          <p:nvPr/>
        </p:nvSpPr>
        <p:spPr>
          <a:xfrm>
            <a:off x="5952000" y="2910600"/>
            <a:ext cx="110880" cy="11052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08" name="CustomShape 337"/>
          <p:cNvSpPr/>
          <p:nvPr/>
        </p:nvSpPr>
        <p:spPr>
          <a:xfrm>
            <a:off x="6284280" y="302112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09" name="CustomShape 338"/>
          <p:cNvSpPr/>
          <p:nvPr/>
        </p:nvSpPr>
        <p:spPr>
          <a:xfrm>
            <a:off x="6505680" y="297684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10" name="CustomShape 339"/>
          <p:cNvSpPr/>
          <p:nvPr/>
        </p:nvSpPr>
        <p:spPr>
          <a:xfrm>
            <a:off x="677136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11" name="CustomShape 340"/>
          <p:cNvSpPr/>
          <p:nvPr/>
        </p:nvSpPr>
        <p:spPr>
          <a:xfrm>
            <a:off x="6993120" y="2312280"/>
            <a:ext cx="11052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12" name="CustomShape 341"/>
          <p:cNvSpPr/>
          <p:nvPr/>
        </p:nvSpPr>
        <p:spPr>
          <a:xfrm>
            <a:off x="721452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13" name="CustomShape 342"/>
          <p:cNvSpPr/>
          <p:nvPr/>
        </p:nvSpPr>
        <p:spPr>
          <a:xfrm>
            <a:off x="710364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14" name="CustomShape 343"/>
          <p:cNvSpPr/>
          <p:nvPr/>
        </p:nvSpPr>
        <p:spPr>
          <a:xfrm>
            <a:off x="710400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15" name="CustomShape 344"/>
          <p:cNvSpPr/>
          <p:nvPr/>
        </p:nvSpPr>
        <p:spPr>
          <a:xfrm>
            <a:off x="3144000" y="252000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16" name="CustomShape 345"/>
          <p:cNvSpPr/>
          <p:nvPr/>
        </p:nvSpPr>
        <p:spPr>
          <a:xfrm>
            <a:off x="5088360" y="252036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17" name="CustomShape 346"/>
          <p:cNvSpPr/>
          <p:nvPr/>
        </p:nvSpPr>
        <p:spPr>
          <a:xfrm>
            <a:off x="9360840" y="2090880"/>
            <a:ext cx="775440" cy="66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DE8CB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18" name="CustomShape 347"/>
          <p:cNvSpPr/>
          <p:nvPr/>
        </p:nvSpPr>
        <p:spPr>
          <a:xfrm>
            <a:off x="8585400" y="2533680"/>
            <a:ext cx="886320" cy="77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19" name="CustomShape 348"/>
          <p:cNvSpPr/>
          <p:nvPr/>
        </p:nvSpPr>
        <p:spPr>
          <a:xfrm>
            <a:off x="7680000" y="252000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20" name="CustomShape 349"/>
          <p:cNvSpPr/>
          <p:nvPr/>
        </p:nvSpPr>
        <p:spPr>
          <a:xfrm>
            <a:off x="9084000" y="2520000"/>
            <a:ext cx="360000" cy="360000"/>
          </a:xfrm>
          <a:prstGeom prst="ellipse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>
            <a:noAutofit/>
          </a:bodyPr>
          <a:lstStyle/>
          <a:p>
            <a:pPr algn="ctr"/>
            <a:r>
              <a:rPr lang="en-GB" b="1" spc="-1">
                <a:solidFill>
                  <a:srgbClr val="000000"/>
                </a:solidFill>
                <a:latin typeface="Arial"/>
              </a:rPr>
              <a:t>?</a:t>
            </a:r>
          </a:p>
        </p:txBody>
      </p:sp>
      <p:sp>
        <p:nvSpPr>
          <p:cNvPr id="3121" name="TextShape 350"/>
          <p:cNvSpPr txBox="1"/>
          <p:nvPr/>
        </p:nvSpPr>
        <p:spPr>
          <a:xfrm>
            <a:off x="1919280" y="4524480"/>
            <a:ext cx="4465080" cy="13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Classify / label new, previously unseen examples by representing them in the same feature space.</a:t>
            </a:r>
          </a:p>
        </p:txBody>
      </p:sp>
      <p:sp>
        <p:nvSpPr>
          <p:cNvPr id="3122" name="Line 351"/>
          <p:cNvSpPr/>
          <p:nvPr/>
        </p:nvSpPr>
        <p:spPr>
          <a:xfrm flipV="1">
            <a:off x="8364000" y="2880000"/>
            <a:ext cx="900000" cy="108000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23" name="Line 352"/>
          <p:cNvSpPr/>
          <p:nvPr/>
        </p:nvSpPr>
        <p:spPr>
          <a:xfrm>
            <a:off x="9264000" y="2880000"/>
            <a:ext cx="828000" cy="108000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E5CCB-708F-695B-576D-2FD760C83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618C9-F527-C2FF-68FC-30096AEA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6647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Development Cycle</a:t>
            </a:r>
            <a:endParaRPr lang="en-GB" noProof="0" dirty="0"/>
          </a:p>
        </p:txBody>
      </p: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55E86D46-6DBE-3644-8087-82C2D6A6C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9275" y="4261135"/>
            <a:ext cx="844062" cy="844062"/>
          </a:xfrm>
          <a:prstGeom prst="rect">
            <a:avLst/>
          </a:prstGeom>
        </p:spPr>
      </p:pic>
      <p:pic>
        <p:nvPicPr>
          <p:cNvPr id="23" name="Graphic 22" descr="Playbook">
            <a:extLst>
              <a:ext uri="{FF2B5EF4-FFF2-40B4-BE49-F238E27FC236}">
                <a16:creationId xmlns:a16="http://schemas.microsoft.com/office/drawing/2014/main" id="{0FAE3ECD-C78D-514E-BD4E-D1ACABF721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50159" y="4256437"/>
            <a:ext cx="844062" cy="844062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5586327A-C0F0-814F-B94A-DD5A5E6667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50038" y="1931363"/>
            <a:ext cx="1055078" cy="1055078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C3DC09FD-F38D-C445-B54C-C5F02EE15F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53767" y="1947988"/>
            <a:ext cx="1055078" cy="1055078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974C478-6DFD-F84C-A047-4C0A8A5248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21169" y="4156805"/>
            <a:ext cx="1055078" cy="105507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D5FA086-C728-5F4C-BECE-EA93D8910A7B}"/>
              </a:ext>
            </a:extLst>
          </p:cNvPr>
          <p:cNvSpPr txBox="1"/>
          <p:nvPr/>
        </p:nvSpPr>
        <p:spPr>
          <a:xfrm>
            <a:off x="3537670" y="1482359"/>
            <a:ext cx="1502206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Training corpus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651755-921B-B94D-9630-F2C6CD6C2520}"/>
              </a:ext>
            </a:extLst>
          </p:cNvPr>
          <p:cNvSpPr txBox="1"/>
          <p:nvPr/>
        </p:nvSpPr>
        <p:spPr>
          <a:xfrm>
            <a:off x="7009875" y="1482359"/>
            <a:ext cx="115865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Test corpus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3DE9D8-DB93-FE46-8BCF-8A2D8352C4F5}"/>
              </a:ext>
            </a:extLst>
          </p:cNvPr>
          <p:cNvSpPr txBox="1"/>
          <p:nvPr/>
        </p:nvSpPr>
        <p:spPr>
          <a:xfrm>
            <a:off x="3609288" y="3425098"/>
            <a:ext cx="1358129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Train a 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354CEA-683F-DE4D-A000-7AA30E3BF448}"/>
              </a:ext>
            </a:extLst>
          </p:cNvPr>
          <p:cNvSpPr txBox="1"/>
          <p:nvPr/>
        </p:nvSpPr>
        <p:spPr>
          <a:xfrm>
            <a:off x="5961475" y="3518037"/>
            <a:ext cx="747320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Model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AAE86F-0AB2-8449-9414-7985717AF87B}"/>
              </a:ext>
            </a:extLst>
          </p:cNvPr>
          <p:cNvSpPr txBox="1"/>
          <p:nvPr/>
        </p:nvSpPr>
        <p:spPr>
          <a:xfrm>
            <a:off x="7434324" y="3871561"/>
            <a:ext cx="859228" cy="1626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2"/>
              <a:t>Apply the model on new unseen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BEB7F2-62FB-724A-A2AA-ED9C5D2E244A}"/>
              </a:ext>
            </a:extLst>
          </p:cNvPr>
          <p:cNvSpPr txBox="1"/>
          <p:nvPr/>
        </p:nvSpPr>
        <p:spPr>
          <a:xfrm>
            <a:off x="2031874" y="4259372"/>
            <a:ext cx="1221809" cy="859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Algorithm,</a:t>
            </a:r>
          </a:p>
          <a:p>
            <a:r>
              <a:rPr lang="en-GB" sz="1662"/>
              <a:t>Parameters,</a:t>
            </a:r>
          </a:p>
          <a:p>
            <a:r>
              <a:rPr lang="en-GB" sz="1662"/>
              <a:t>…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E503A7-EFEB-1847-BA35-B31558B60078}"/>
              </a:ext>
            </a:extLst>
          </p:cNvPr>
          <p:cNvCxnSpPr>
            <a:cxnSpLocks/>
            <a:stCxn id="36" idx="2"/>
            <a:endCxn id="9" idx="0"/>
          </p:cNvCxnSpPr>
          <p:nvPr/>
        </p:nvCxnSpPr>
        <p:spPr>
          <a:xfrm flipH="1">
            <a:off x="4281307" y="3003066"/>
            <a:ext cx="1" cy="125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BC4EDC-78D1-D44F-A91F-E7DCA29D7AD0}"/>
              </a:ext>
            </a:extLst>
          </p:cNvPr>
          <p:cNvCxnSpPr>
            <a:cxnSpLocks/>
            <a:stCxn id="44" idx="3"/>
            <a:endCxn id="9" idx="1"/>
          </p:cNvCxnSpPr>
          <p:nvPr/>
        </p:nvCxnSpPr>
        <p:spPr>
          <a:xfrm flipV="1">
            <a:off x="3253683" y="4683167"/>
            <a:ext cx="605593" cy="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875295-7B79-1F40-AC39-E96DBBF52B6F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4703337" y="4678468"/>
            <a:ext cx="1146822" cy="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4660BD-F638-3748-970F-DFFE254C05B9}"/>
              </a:ext>
            </a:extLst>
          </p:cNvPr>
          <p:cNvCxnSpPr>
            <a:cxnSpLocks/>
            <a:stCxn id="23" idx="3"/>
            <a:endCxn id="43" idx="1"/>
          </p:cNvCxnSpPr>
          <p:nvPr/>
        </p:nvCxnSpPr>
        <p:spPr>
          <a:xfrm>
            <a:off x="6694222" y="4678469"/>
            <a:ext cx="740103" cy="6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4A8839-FB0B-E742-A0D1-F1F54E798593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 flipH="1">
            <a:off x="7863939" y="2986441"/>
            <a:ext cx="13639" cy="88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74544A8-CD77-D148-9702-9EDF62E04E30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8293553" y="4684345"/>
            <a:ext cx="827617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8F8C597-8507-FE47-9C0A-51299447C32B}"/>
              </a:ext>
            </a:extLst>
          </p:cNvPr>
          <p:cNvSpPr/>
          <p:nvPr/>
        </p:nvSpPr>
        <p:spPr>
          <a:xfrm>
            <a:off x="1709051" y="1368465"/>
            <a:ext cx="5225012" cy="4851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62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5E9D5D-33AB-324D-BCD6-B0FDABD392ED}"/>
              </a:ext>
            </a:extLst>
          </p:cNvPr>
          <p:cNvCxnSpPr>
            <a:cxnSpLocks/>
            <a:stCxn id="36" idx="3"/>
            <a:endCxn id="10" idx="1"/>
          </p:cNvCxnSpPr>
          <p:nvPr/>
        </p:nvCxnSpPr>
        <p:spPr>
          <a:xfrm flipV="1">
            <a:off x="4808845" y="2277623"/>
            <a:ext cx="794306" cy="19790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3C6794-96BA-F443-905D-271A64D4156D}"/>
              </a:ext>
            </a:extLst>
          </p:cNvPr>
          <p:cNvSpPr txBox="1"/>
          <p:nvPr/>
        </p:nvSpPr>
        <p:spPr>
          <a:xfrm>
            <a:off x="5603152" y="1592018"/>
            <a:ext cx="1091067" cy="137120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662" dirty="0"/>
              <a:t>Split </a:t>
            </a:r>
            <a:r>
              <a:rPr lang="sv-SE" sz="1662" dirty="0" err="1"/>
              <a:t>into</a:t>
            </a:r>
            <a:r>
              <a:rPr lang="sv-SE" sz="1662" dirty="0"/>
              <a:t> </a:t>
            </a:r>
            <a:r>
              <a:rPr lang="sv-SE" sz="1662" dirty="0" err="1"/>
              <a:t>training</a:t>
            </a:r>
            <a:r>
              <a:rPr lang="sv-SE" sz="1662" dirty="0"/>
              <a:t> and </a:t>
            </a:r>
            <a:r>
              <a:rPr lang="sv-SE" sz="1662" dirty="0" err="1"/>
              <a:t>tuning</a:t>
            </a:r>
            <a:r>
              <a:rPr lang="sv-SE" sz="1662" dirty="0"/>
              <a:t> </a:t>
            </a:r>
            <a:r>
              <a:rPr lang="sv-SE" sz="1662" dirty="0" err="1"/>
              <a:t>corpora</a:t>
            </a:r>
            <a:endParaRPr lang="sv-SE" sz="1662" dirty="0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44B65C9-D4FB-0442-A94C-13C7E0FF2C82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 rot="10800000" flipH="1">
            <a:off x="3753767" y="2475528"/>
            <a:ext cx="1055078" cy="11723"/>
          </a:xfrm>
          <a:prstGeom prst="curvedConnector5">
            <a:avLst>
              <a:gd name="adj1" fmla="val -180000"/>
              <a:gd name="adj2" fmla="val -29818031"/>
              <a:gd name="adj3" fmla="val 285246"/>
            </a:avLst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319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024C-E7E1-16B9-F035-0449120F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31331-66D3-3DF1-546D-C32810707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6126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BB7BBB-BDEE-0645-B9B4-BC16FFC45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5B9B-A7BB-114B-9B0A-D884141025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 err="1"/>
              <a:t>angus.roberts@kcl.ac.uk</a:t>
            </a:r>
            <a:br>
              <a:rPr lang="en-GB" dirty="0"/>
            </a:br>
            <a:r>
              <a:rPr lang="en-GB" dirty="0"/>
              <a:t>https://</a:t>
            </a:r>
            <a:r>
              <a:rPr lang="en-GB" dirty="0" err="1"/>
              <a:t>www.kcl.ac.uk</a:t>
            </a:r>
            <a:r>
              <a:rPr lang="en-GB" dirty="0"/>
              <a:t>/people/angus-</a:t>
            </a:r>
            <a:r>
              <a:rPr lang="en-GB" dirty="0" err="1"/>
              <a:t>roberts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903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53CD-7433-4DFE-72A0-F896A679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B0419C05-B42D-B8B6-F777-76C899BA07DA}"/>
              </a:ext>
            </a:extLst>
          </p:cNvPr>
          <p:cNvSpPr txBox="1"/>
          <p:nvPr/>
        </p:nvSpPr>
        <p:spPr>
          <a:xfrm>
            <a:off x="1837560" y="548280"/>
            <a:ext cx="8520120" cy="80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>
              <a:tabLst>
                <a:tab pos="0" algn="l"/>
              </a:tabLst>
            </a:pPr>
            <a:r>
              <a:rPr lang="en-US" sz="3000" spc="-1">
                <a:solidFill>
                  <a:srgbClr val="2A3990"/>
                </a:solidFill>
                <a:latin typeface="Roboto"/>
                <a:ea typeface="Roboto"/>
              </a:rPr>
              <a:t>Learning from examples</a:t>
            </a:r>
            <a:endParaRPr lang="en-US" sz="3000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A98264DA-9F0C-8922-5D6A-309345749575}"/>
              </a:ext>
            </a:extLst>
          </p:cNvPr>
          <p:cNvGraphicFramePr/>
          <p:nvPr/>
        </p:nvGraphicFramePr>
        <p:xfrm>
          <a:off x="2064000" y="1264320"/>
          <a:ext cx="4964400" cy="2133600"/>
        </p:xfrm>
        <a:graphic>
          <a:graphicData uri="http://schemas.openxmlformats.org/drawingml/2006/table">
            <a:tbl>
              <a:tblPr/>
              <a:tblGrid>
                <a:gridCol w="207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3760">
                <a:tc rowSpan="2">
                  <a:txBody>
                    <a:bodyPr/>
                    <a:lstStyle/>
                    <a:p>
                      <a:r>
                        <a:rPr lang="en-GB" sz="1400" b="1" strike="noStrike" spc="-1">
                          <a:latin typeface="Arial"/>
                        </a:rPr>
                        <a:t>Example sentence</a:t>
                      </a:r>
                      <a:endParaRPr lang="en-GB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400" b="1" strike="noStrike" spc="-1">
                          <a:latin typeface="Arial"/>
                        </a:rPr>
                        <a:t>Label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400" b="1" strike="noStrike" spc="-1">
                          <a:latin typeface="Arial"/>
                        </a:rPr>
                        <a:t>Features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smok*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cig*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negation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He smokes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Suffers from anhedonia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She does not smoke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20 cigarettes a day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Blood pressure 70/120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strike="noStrike" spc="-1" dirty="0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Line 3">
            <a:extLst>
              <a:ext uri="{FF2B5EF4-FFF2-40B4-BE49-F238E27FC236}">
                <a16:creationId xmlns:a16="http://schemas.microsoft.com/office/drawing/2014/main" id="{BF67E90E-29FA-BDD8-D9EF-38E25A562095}"/>
              </a:ext>
            </a:extLst>
          </p:cNvPr>
          <p:cNvSpPr/>
          <p:nvPr/>
        </p:nvSpPr>
        <p:spPr>
          <a:xfrm>
            <a:off x="7860000" y="3024000"/>
            <a:ext cx="194400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C13804FD-660C-C614-0EA8-476A5C3D72FC}"/>
              </a:ext>
            </a:extLst>
          </p:cNvPr>
          <p:cNvSpPr/>
          <p:nvPr/>
        </p:nvSpPr>
        <p:spPr>
          <a:xfrm flipV="1">
            <a:off x="7860000" y="1260000"/>
            <a:ext cx="0" cy="1764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1F65884D-AFB2-767E-28F5-5EDE06AAD248}"/>
              </a:ext>
            </a:extLst>
          </p:cNvPr>
          <p:cNvSpPr/>
          <p:nvPr/>
        </p:nvSpPr>
        <p:spPr>
          <a:xfrm flipH="1">
            <a:off x="6924000" y="3024000"/>
            <a:ext cx="936000" cy="936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B840C694-BE89-4446-1421-7D287B4430B1}"/>
              </a:ext>
            </a:extLst>
          </p:cNvPr>
          <p:cNvSpPr/>
          <p:nvPr/>
        </p:nvSpPr>
        <p:spPr>
          <a:xfrm flipH="1" flipV="1">
            <a:off x="7284000" y="1980000"/>
            <a:ext cx="2160000" cy="1800000"/>
          </a:xfrm>
          <a:prstGeom prst="line">
            <a:avLst/>
          </a:prstGeom>
          <a:ln w="36000">
            <a:solidFill>
              <a:srgbClr val="FF3333"/>
            </a:solidFill>
            <a:custDash>
              <a:ds d="197000" sp="12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42FF1E27-8B44-3FF2-9A31-557B8B299018}"/>
              </a:ext>
            </a:extLst>
          </p:cNvPr>
          <p:cNvSpPr/>
          <p:nvPr/>
        </p:nvSpPr>
        <p:spPr>
          <a:xfrm>
            <a:off x="8904000" y="2880000"/>
            <a:ext cx="360000" cy="360000"/>
          </a:xfrm>
          <a:prstGeom prst="ellipse">
            <a:avLst/>
          </a:prstGeom>
          <a:solidFill>
            <a:srgbClr val="00A933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A1A77A79-A682-720C-816A-1F78C76F4B4B}"/>
              </a:ext>
            </a:extLst>
          </p:cNvPr>
          <p:cNvSpPr/>
          <p:nvPr/>
        </p:nvSpPr>
        <p:spPr>
          <a:xfrm>
            <a:off x="8364000" y="3600000"/>
            <a:ext cx="360000" cy="360000"/>
          </a:xfrm>
          <a:prstGeom prst="ellipse">
            <a:avLst/>
          </a:prstGeom>
          <a:solidFill>
            <a:srgbClr val="FF4000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" name="CustomShape 9">
            <a:extLst>
              <a:ext uri="{FF2B5EF4-FFF2-40B4-BE49-F238E27FC236}">
                <a16:creationId xmlns:a16="http://schemas.microsoft.com/office/drawing/2014/main" id="{466F9B0A-88B2-7C83-1808-61EF1D2E26FA}"/>
              </a:ext>
            </a:extLst>
          </p:cNvPr>
          <p:cNvSpPr/>
          <p:nvPr/>
        </p:nvSpPr>
        <p:spPr>
          <a:xfrm>
            <a:off x="7644000" y="2880000"/>
            <a:ext cx="360000" cy="360000"/>
          </a:xfrm>
          <a:prstGeom prst="ellipse">
            <a:avLst/>
          </a:prstGeom>
          <a:solidFill>
            <a:srgbClr val="FF4000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" name="TextShape 10">
            <a:extLst>
              <a:ext uri="{FF2B5EF4-FFF2-40B4-BE49-F238E27FC236}">
                <a16:creationId xmlns:a16="http://schemas.microsoft.com/office/drawing/2014/main" id="{E65E11DA-3B7F-900A-B9DC-447219D9DF8B}"/>
              </a:ext>
            </a:extLst>
          </p:cNvPr>
          <p:cNvSpPr txBox="1"/>
          <p:nvPr/>
        </p:nvSpPr>
        <p:spPr>
          <a:xfrm>
            <a:off x="7284000" y="1260000"/>
            <a:ext cx="8146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400" b="1" i="1" spc="-1">
                <a:latin typeface="Arial"/>
              </a:rPr>
              <a:t>cig*</a:t>
            </a:r>
            <a:endParaRPr lang="en-GB" sz="1400" spc="-1">
              <a:latin typeface="Arial"/>
            </a:endParaRPr>
          </a:p>
        </p:txBody>
      </p:sp>
      <p:sp>
        <p:nvSpPr>
          <p:cNvPr id="14" name="TextShape 11">
            <a:extLst>
              <a:ext uri="{FF2B5EF4-FFF2-40B4-BE49-F238E27FC236}">
                <a16:creationId xmlns:a16="http://schemas.microsoft.com/office/drawing/2014/main" id="{FC884DB9-BC02-EA6F-15AD-C72075EFE546}"/>
              </a:ext>
            </a:extLst>
          </p:cNvPr>
          <p:cNvSpPr txBox="1"/>
          <p:nvPr/>
        </p:nvSpPr>
        <p:spPr>
          <a:xfrm>
            <a:off x="9390720" y="3129840"/>
            <a:ext cx="9532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400" b="1" i="1" spc="-1">
                <a:latin typeface="Arial"/>
              </a:rPr>
              <a:t>smok*</a:t>
            </a:r>
            <a:endParaRPr lang="en-GB" sz="1400" spc="-1">
              <a:latin typeface="Arial"/>
            </a:endParaRPr>
          </a:p>
        </p:txBody>
      </p:sp>
      <p:sp>
        <p:nvSpPr>
          <p:cNvPr id="15" name="TextShape 12">
            <a:extLst>
              <a:ext uri="{FF2B5EF4-FFF2-40B4-BE49-F238E27FC236}">
                <a16:creationId xmlns:a16="http://schemas.microsoft.com/office/drawing/2014/main" id="{8DD5AE53-D9EF-CCE3-C380-6C6FFBB9FBF0}"/>
              </a:ext>
            </a:extLst>
          </p:cNvPr>
          <p:cNvSpPr txBox="1"/>
          <p:nvPr/>
        </p:nvSpPr>
        <p:spPr>
          <a:xfrm>
            <a:off x="6384000" y="3600000"/>
            <a:ext cx="9212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400" b="1" i="1" spc="-1">
                <a:latin typeface="Arial"/>
              </a:rPr>
              <a:t>negation</a:t>
            </a:r>
            <a:endParaRPr lang="en-GB" sz="1400" spc="-1">
              <a:latin typeface="Arial"/>
            </a:endParaRPr>
          </a:p>
        </p:txBody>
      </p:sp>
      <p:sp>
        <p:nvSpPr>
          <p:cNvPr id="16" name="CustomShape 13">
            <a:extLst>
              <a:ext uri="{FF2B5EF4-FFF2-40B4-BE49-F238E27FC236}">
                <a16:creationId xmlns:a16="http://schemas.microsoft.com/office/drawing/2014/main" id="{3A627D00-5F5E-5736-A3AC-106B947444BC}"/>
              </a:ext>
            </a:extLst>
          </p:cNvPr>
          <p:cNvSpPr/>
          <p:nvPr/>
        </p:nvSpPr>
        <p:spPr>
          <a:xfrm>
            <a:off x="7680360" y="1728360"/>
            <a:ext cx="360000" cy="360000"/>
          </a:xfrm>
          <a:prstGeom prst="ellipse">
            <a:avLst/>
          </a:prstGeom>
          <a:solidFill>
            <a:srgbClr val="00A933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" name="CustomShape 14">
            <a:extLst>
              <a:ext uri="{FF2B5EF4-FFF2-40B4-BE49-F238E27FC236}">
                <a16:creationId xmlns:a16="http://schemas.microsoft.com/office/drawing/2014/main" id="{B2C56C4E-3E89-9889-C746-06803503E57F}"/>
              </a:ext>
            </a:extLst>
          </p:cNvPr>
          <p:cNvSpPr/>
          <p:nvPr/>
        </p:nvSpPr>
        <p:spPr>
          <a:xfrm>
            <a:off x="7716360" y="2988360"/>
            <a:ext cx="360000" cy="360000"/>
          </a:xfrm>
          <a:prstGeom prst="ellipse">
            <a:avLst/>
          </a:prstGeom>
          <a:solidFill>
            <a:srgbClr val="FF4000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" name="TextShape 15">
            <a:extLst>
              <a:ext uri="{FF2B5EF4-FFF2-40B4-BE49-F238E27FC236}">
                <a16:creationId xmlns:a16="http://schemas.microsoft.com/office/drawing/2014/main" id="{256DD569-3112-D451-CF4F-B05A84AFCEF1}"/>
              </a:ext>
            </a:extLst>
          </p:cNvPr>
          <p:cNvSpPr txBox="1"/>
          <p:nvPr/>
        </p:nvSpPr>
        <p:spPr>
          <a:xfrm>
            <a:off x="1918200" y="4320720"/>
            <a:ext cx="4106520" cy="13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1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solidFill>
                  <a:srgbClr val="000000"/>
                </a:solidFill>
                <a:latin typeface="Calibri"/>
              </a:rPr>
              <a:t>Compute some line or plane separating our positive and negative examples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solidFill>
                  <a:srgbClr val="000000"/>
                </a:solidFill>
                <a:latin typeface="Calibri"/>
              </a:rPr>
              <a:t>This is </a:t>
            </a:r>
            <a:r>
              <a:rPr lang="en-US" sz="2400" i="1" spc="-1">
                <a:solidFill>
                  <a:srgbClr val="000000"/>
                </a:solidFill>
                <a:latin typeface="Calibri"/>
              </a:rPr>
              <a:t>supervised classification</a:t>
            </a:r>
            <a:endParaRPr lang="en-US" sz="2400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92331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TextShape 1"/>
          <p:cNvSpPr txBox="1"/>
          <p:nvPr/>
        </p:nvSpPr>
        <p:spPr>
          <a:xfrm>
            <a:off x="1837560" y="548280"/>
            <a:ext cx="8520120" cy="80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>
              <a:tabLst>
                <a:tab pos="0" algn="l"/>
              </a:tabLst>
            </a:pPr>
            <a:r>
              <a:rPr lang="en-US" sz="3000" spc="-1">
                <a:solidFill>
                  <a:srgbClr val="2A3990"/>
                </a:solidFill>
                <a:latin typeface="Roboto"/>
                <a:ea typeface="Roboto"/>
              </a:rPr>
              <a:t>Supervised classification</a:t>
            </a:r>
            <a:endParaRPr lang="en-US" sz="3000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090" name="Group 2"/>
          <p:cNvGrpSpPr/>
          <p:nvPr/>
        </p:nvGrpSpPr>
        <p:grpSpPr>
          <a:xfrm>
            <a:off x="1812000" y="1812960"/>
            <a:ext cx="1124280" cy="1617480"/>
            <a:chOff x="288000" y="1812960"/>
            <a:chExt cx="1124280" cy="1617480"/>
          </a:xfrm>
        </p:grpSpPr>
        <p:sp>
          <p:nvSpPr>
            <p:cNvPr id="1091" name="CustomShape 3"/>
            <p:cNvSpPr/>
            <p:nvPr/>
          </p:nvSpPr>
          <p:spPr>
            <a:xfrm flipV="1">
              <a:off x="473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92" name="CustomShape 4"/>
            <p:cNvSpPr/>
            <p:nvPr/>
          </p:nvSpPr>
          <p:spPr>
            <a:xfrm flipV="1">
              <a:off x="514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93" name="CustomShape 5"/>
            <p:cNvSpPr/>
            <p:nvPr/>
          </p:nvSpPr>
          <p:spPr>
            <a:xfrm flipV="1">
              <a:off x="554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94" name="Line 6"/>
            <p:cNvSpPr/>
            <p:nvPr/>
          </p:nvSpPr>
          <p:spPr>
            <a:xfrm>
              <a:off x="595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95" name="Line 7"/>
            <p:cNvSpPr/>
            <p:nvPr/>
          </p:nvSpPr>
          <p:spPr>
            <a:xfrm>
              <a:off x="595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96" name="Line 8"/>
            <p:cNvSpPr/>
            <p:nvPr/>
          </p:nvSpPr>
          <p:spPr>
            <a:xfrm>
              <a:off x="595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97" name="Line 9"/>
            <p:cNvSpPr/>
            <p:nvPr/>
          </p:nvSpPr>
          <p:spPr>
            <a:xfrm>
              <a:off x="595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98" name="Line 10"/>
            <p:cNvSpPr/>
            <p:nvPr/>
          </p:nvSpPr>
          <p:spPr>
            <a:xfrm>
              <a:off x="595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99" name="Line 11"/>
            <p:cNvSpPr/>
            <p:nvPr/>
          </p:nvSpPr>
          <p:spPr>
            <a:xfrm>
              <a:off x="595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00" name="Line 12"/>
            <p:cNvSpPr/>
            <p:nvPr/>
          </p:nvSpPr>
          <p:spPr>
            <a:xfrm>
              <a:off x="595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01" name="Line 13"/>
            <p:cNvSpPr/>
            <p:nvPr/>
          </p:nvSpPr>
          <p:spPr>
            <a:xfrm>
              <a:off x="595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02" name="Line 14"/>
            <p:cNvSpPr/>
            <p:nvPr/>
          </p:nvSpPr>
          <p:spPr>
            <a:xfrm>
              <a:off x="595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03" name="CustomShape 15"/>
            <p:cNvSpPr/>
            <p:nvPr/>
          </p:nvSpPr>
          <p:spPr>
            <a:xfrm flipV="1">
              <a:off x="288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04" name="CustomShape 16"/>
            <p:cNvSpPr/>
            <p:nvPr/>
          </p:nvSpPr>
          <p:spPr>
            <a:xfrm flipV="1">
              <a:off x="329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05" name="CustomShape 17"/>
            <p:cNvSpPr/>
            <p:nvPr/>
          </p:nvSpPr>
          <p:spPr>
            <a:xfrm flipV="1">
              <a:off x="369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06" name="Line 18"/>
            <p:cNvSpPr/>
            <p:nvPr/>
          </p:nvSpPr>
          <p:spPr>
            <a:xfrm>
              <a:off x="410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07" name="Line 19"/>
            <p:cNvSpPr/>
            <p:nvPr/>
          </p:nvSpPr>
          <p:spPr>
            <a:xfrm>
              <a:off x="410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08" name="Line 20"/>
            <p:cNvSpPr/>
            <p:nvPr/>
          </p:nvSpPr>
          <p:spPr>
            <a:xfrm>
              <a:off x="410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09" name="Line 21"/>
            <p:cNvSpPr/>
            <p:nvPr/>
          </p:nvSpPr>
          <p:spPr>
            <a:xfrm>
              <a:off x="410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10" name="Line 22"/>
            <p:cNvSpPr/>
            <p:nvPr/>
          </p:nvSpPr>
          <p:spPr>
            <a:xfrm>
              <a:off x="410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11" name="Line 23"/>
            <p:cNvSpPr/>
            <p:nvPr/>
          </p:nvSpPr>
          <p:spPr>
            <a:xfrm>
              <a:off x="410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12" name="Line 24"/>
            <p:cNvSpPr/>
            <p:nvPr/>
          </p:nvSpPr>
          <p:spPr>
            <a:xfrm>
              <a:off x="410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13" name="Line 25"/>
            <p:cNvSpPr/>
            <p:nvPr/>
          </p:nvSpPr>
          <p:spPr>
            <a:xfrm>
              <a:off x="410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14" name="Line 26"/>
            <p:cNvSpPr/>
            <p:nvPr/>
          </p:nvSpPr>
          <p:spPr>
            <a:xfrm>
              <a:off x="410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15" name="CustomShape 27"/>
            <p:cNvSpPr/>
            <p:nvPr/>
          </p:nvSpPr>
          <p:spPr>
            <a:xfrm flipV="1">
              <a:off x="554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16" name="CustomShape 28"/>
            <p:cNvSpPr/>
            <p:nvPr/>
          </p:nvSpPr>
          <p:spPr>
            <a:xfrm flipV="1">
              <a:off x="596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17" name="CustomShape 29"/>
            <p:cNvSpPr/>
            <p:nvPr/>
          </p:nvSpPr>
          <p:spPr>
            <a:xfrm flipV="1">
              <a:off x="636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18" name="Line 30"/>
            <p:cNvSpPr/>
            <p:nvPr/>
          </p:nvSpPr>
          <p:spPr>
            <a:xfrm>
              <a:off x="677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19" name="Line 31"/>
            <p:cNvSpPr/>
            <p:nvPr/>
          </p:nvSpPr>
          <p:spPr>
            <a:xfrm>
              <a:off x="677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20" name="Line 32"/>
            <p:cNvSpPr/>
            <p:nvPr/>
          </p:nvSpPr>
          <p:spPr>
            <a:xfrm>
              <a:off x="677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21" name="Line 33"/>
            <p:cNvSpPr/>
            <p:nvPr/>
          </p:nvSpPr>
          <p:spPr>
            <a:xfrm>
              <a:off x="677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22" name="Line 34"/>
            <p:cNvSpPr/>
            <p:nvPr/>
          </p:nvSpPr>
          <p:spPr>
            <a:xfrm>
              <a:off x="677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23" name="Line 35"/>
            <p:cNvSpPr/>
            <p:nvPr/>
          </p:nvSpPr>
          <p:spPr>
            <a:xfrm>
              <a:off x="677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24" name="Line 36"/>
            <p:cNvSpPr/>
            <p:nvPr/>
          </p:nvSpPr>
          <p:spPr>
            <a:xfrm>
              <a:off x="677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25" name="Line 37"/>
            <p:cNvSpPr/>
            <p:nvPr/>
          </p:nvSpPr>
          <p:spPr>
            <a:xfrm>
              <a:off x="677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26" name="Line 38"/>
            <p:cNvSpPr/>
            <p:nvPr/>
          </p:nvSpPr>
          <p:spPr>
            <a:xfrm>
              <a:off x="677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27" name="CustomShape 39"/>
            <p:cNvSpPr/>
            <p:nvPr/>
          </p:nvSpPr>
          <p:spPr>
            <a:xfrm flipV="1">
              <a:off x="732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28" name="CustomShape 40"/>
            <p:cNvSpPr/>
            <p:nvPr/>
          </p:nvSpPr>
          <p:spPr>
            <a:xfrm flipV="1">
              <a:off x="774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29" name="CustomShape 41"/>
            <p:cNvSpPr/>
            <p:nvPr/>
          </p:nvSpPr>
          <p:spPr>
            <a:xfrm flipV="1">
              <a:off x="813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30" name="Line 42"/>
            <p:cNvSpPr/>
            <p:nvPr/>
          </p:nvSpPr>
          <p:spPr>
            <a:xfrm>
              <a:off x="855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31" name="Line 43"/>
            <p:cNvSpPr/>
            <p:nvPr/>
          </p:nvSpPr>
          <p:spPr>
            <a:xfrm>
              <a:off x="855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32" name="Line 44"/>
            <p:cNvSpPr/>
            <p:nvPr/>
          </p:nvSpPr>
          <p:spPr>
            <a:xfrm>
              <a:off x="855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33" name="Line 45"/>
            <p:cNvSpPr/>
            <p:nvPr/>
          </p:nvSpPr>
          <p:spPr>
            <a:xfrm>
              <a:off x="855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34" name="Line 46"/>
            <p:cNvSpPr/>
            <p:nvPr/>
          </p:nvSpPr>
          <p:spPr>
            <a:xfrm>
              <a:off x="855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35" name="Line 47"/>
            <p:cNvSpPr/>
            <p:nvPr/>
          </p:nvSpPr>
          <p:spPr>
            <a:xfrm>
              <a:off x="855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36" name="Line 48"/>
            <p:cNvSpPr/>
            <p:nvPr/>
          </p:nvSpPr>
          <p:spPr>
            <a:xfrm>
              <a:off x="855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37" name="Line 49"/>
            <p:cNvSpPr/>
            <p:nvPr/>
          </p:nvSpPr>
          <p:spPr>
            <a:xfrm>
              <a:off x="855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38" name="Line 50"/>
            <p:cNvSpPr/>
            <p:nvPr/>
          </p:nvSpPr>
          <p:spPr>
            <a:xfrm>
              <a:off x="855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39" name="CustomShape 51"/>
            <p:cNvSpPr/>
            <p:nvPr/>
          </p:nvSpPr>
          <p:spPr>
            <a:xfrm flipV="1">
              <a:off x="369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40" name="CustomShape 52"/>
            <p:cNvSpPr/>
            <p:nvPr/>
          </p:nvSpPr>
          <p:spPr>
            <a:xfrm flipV="1">
              <a:off x="411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41" name="CustomShape 53"/>
            <p:cNvSpPr/>
            <p:nvPr/>
          </p:nvSpPr>
          <p:spPr>
            <a:xfrm flipV="1">
              <a:off x="451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42" name="Line 54"/>
            <p:cNvSpPr/>
            <p:nvPr/>
          </p:nvSpPr>
          <p:spPr>
            <a:xfrm>
              <a:off x="492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43" name="Line 55"/>
            <p:cNvSpPr/>
            <p:nvPr/>
          </p:nvSpPr>
          <p:spPr>
            <a:xfrm>
              <a:off x="492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44" name="Line 56"/>
            <p:cNvSpPr/>
            <p:nvPr/>
          </p:nvSpPr>
          <p:spPr>
            <a:xfrm>
              <a:off x="492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45" name="Line 57"/>
            <p:cNvSpPr/>
            <p:nvPr/>
          </p:nvSpPr>
          <p:spPr>
            <a:xfrm>
              <a:off x="492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46" name="Line 58"/>
            <p:cNvSpPr/>
            <p:nvPr/>
          </p:nvSpPr>
          <p:spPr>
            <a:xfrm>
              <a:off x="492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47" name="Line 59"/>
            <p:cNvSpPr/>
            <p:nvPr/>
          </p:nvSpPr>
          <p:spPr>
            <a:xfrm>
              <a:off x="492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48" name="Line 60"/>
            <p:cNvSpPr/>
            <p:nvPr/>
          </p:nvSpPr>
          <p:spPr>
            <a:xfrm>
              <a:off x="492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49" name="Line 61"/>
            <p:cNvSpPr/>
            <p:nvPr/>
          </p:nvSpPr>
          <p:spPr>
            <a:xfrm>
              <a:off x="492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50" name="Line 62"/>
            <p:cNvSpPr/>
            <p:nvPr/>
          </p:nvSpPr>
          <p:spPr>
            <a:xfrm>
              <a:off x="492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51" name="CustomShape 63"/>
            <p:cNvSpPr/>
            <p:nvPr/>
          </p:nvSpPr>
          <p:spPr>
            <a:xfrm flipV="1">
              <a:off x="554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52" name="CustomShape 64"/>
            <p:cNvSpPr/>
            <p:nvPr/>
          </p:nvSpPr>
          <p:spPr>
            <a:xfrm flipV="1">
              <a:off x="596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53" name="CustomShape 65"/>
            <p:cNvSpPr/>
            <p:nvPr/>
          </p:nvSpPr>
          <p:spPr>
            <a:xfrm flipV="1">
              <a:off x="636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54" name="Line 66"/>
            <p:cNvSpPr/>
            <p:nvPr/>
          </p:nvSpPr>
          <p:spPr>
            <a:xfrm>
              <a:off x="677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55" name="Line 67"/>
            <p:cNvSpPr/>
            <p:nvPr/>
          </p:nvSpPr>
          <p:spPr>
            <a:xfrm>
              <a:off x="677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56" name="Line 68"/>
            <p:cNvSpPr/>
            <p:nvPr/>
          </p:nvSpPr>
          <p:spPr>
            <a:xfrm>
              <a:off x="677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57" name="Line 69"/>
            <p:cNvSpPr/>
            <p:nvPr/>
          </p:nvSpPr>
          <p:spPr>
            <a:xfrm>
              <a:off x="677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58" name="Line 70"/>
            <p:cNvSpPr/>
            <p:nvPr/>
          </p:nvSpPr>
          <p:spPr>
            <a:xfrm>
              <a:off x="677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59" name="Line 71"/>
            <p:cNvSpPr/>
            <p:nvPr/>
          </p:nvSpPr>
          <p:spPr>
            <a:xfrm>
              <a:off x="677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60" name="Line 72"/>
            <p:cNvSpPr/>
            <p:nvPr/>
          </p:nvSpPr>
          <p:spPr>
            <a:xfrm>
              <a:off x="677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61" name="Line 73"/>
            <p:cNvSpPr/>
            <p:nvPr/>
          </p:nvSpPr>
          <p:spPr>
            <a:xfrm>
              <a:off x="677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62" name="Line 74"/>
            <p:cNvSpPr/>
            <p:nvPr/>
          </p:nvSpPr>
          <p:spPr>
            <a:xfrm>
              <a:off x="677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63" name="CustomShape 75"/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64" name="CustomShape 76"/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65" name="CustomShape 77"/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66" name="Line 78"/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67" name="Line 79"/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68" name="Line 80"/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69" name="Line 81"/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70" name="Line 82"/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71" name="Line 83"/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72" name="Line 84"/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73" name="Line 85"/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74" name="Line 86"/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75" name="CustomShape 87"/>
            <p:cNvSpPr/>
            <p:nvPr/>
          </p:nvSpPr>
          <p:spPr>
            <a:xfrm flipV="1">
              <a:off x="805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76" name="CustomShape 88"/>
            <p:cNvSpPr/>
            <p:nvPr/>
          </p:nvSpPr>
          <p:spPr>
            <a:xfrm flipV="1">
              <a:off x="846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77" name="CustomShape 89"/>
            <p:cNvSpPr/>
            <p:nvPr/>
          </p:nvSpPr>
          <p:spPr>
            <a:xfrm flipV="1">
              <a:off x="887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78" name="Line 90"/>
            <p:cNvSpPr/>
            <p:nvPr/>
          </p:nvSpPr>
          <p:spPr>
            <a:xfrm>
              <a:off x="927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79" name="Line 91"/>
            <p:cNvSpPr/>
            <p:nvPr/>
          </p:nvSpPr>
          <p:spPr>
            <a:xfrm>
              <a:off x="927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80" name="Line 92"/>
            <p:cNvSpPr/>
            <p:nvPr/>
          </p:nvSpPr>
          <p:spPr>
            <a:xfrm>
              <a:off x="927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81" name="Line 93"/>
            <p:cNvSpPr/>
            <p:nvPr/>
          </p:nvSpPr>
          <p:spPr>
            <a:xfrm>
              <a:off x="927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82" name="Line 94"/>
            <p:cNvSpPr/>
            <p:nvPr/>
          </p:nvSpPr>
          <p:spPr>
            <a:xfrm>
              <a:off x="927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83" name="Line 95"/>
            <p:cNvSpPr/>
            <p:nvPr/>
          </p:nvSpPr>
          <p:spPr>
            <a:xfrm>
              <a:off x="927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84" name="Line 96"/>
            <p:cNvSpPr/>
            <p:nvPr/>
          </p:nvSpPr>
          <p:spPr>
            <a:xfrm>
              <a:off x="927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85" name="Line 97"/>
            <p:cNvSpPr/>
            <p:nvPr/>
          </p:nvSpPr>
          <p:spPr>
            <a:xfrm>
              <a:off x="927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86" name="Line 98"/>
            <p:cNvSpPr/>
            <p:nvPr/>
          </p:nvSpPr>
          <p:spPr>
            <a:xfrm>
              <a:off x="927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87" name="CustomShape 99"/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88" name="CustomShape 100"/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89" name="CustomShape 101"/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90" name="Line 102"/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91" name="Line 103"/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92" name="Line 104"/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93" name="Line 105"/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94" name="Line 106"/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95" name="Line 107"/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96" name="Line 108"/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97" name="Line 109"/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98" name="Line 110"/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99" name="CustomShape 111"/>
            <p:cNvSpPr/>
            <p:nvPr/>
          </p:nvSpPr>
          <p:spPr>
            <a:xfrm flipV="1">
              <a:off x="881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00" name="CustomShape 112"/>
            <p:cNvSpPr/>
            <p:nvPr/>
          </p:nvSpPr>
          <p:spPr>
            <a:xfrm flipV="1">
              <a:off x="923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01" name="CustomShape 113"/>
            <p:cNvSpPr/>
            <p:nvPr/>
          </p:nvSpPr>
          <p:spPr>
            <a:xfrm flipV="1">
              <a:off x="963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02" name="Line 114"/>
            <p:cNvSpPr/>
            <p:nvPr/>
          </p:nvSpPr>
          <p:spPr>
            <a:xfrm>
              <a:off x="1003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03" name="Line 115"/>
            <p:cNvSpPr/>
            <p:nvPr/>
          </p:nvSpPr>
          <p:spPr>
            <a:xfrm>
              <a:off x="1003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04" name="Line 116"/>
            <p:cNvSpPr/>
            <p:nvPr/>
          </p:nvSpPr>
          <p:spPr>
            <a:xfrm>
              <a:off x="1003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05" name="Line 117"/>
            <p:cNvSpPr/>
            <p:nvPr/>
          </p:nvSpPr>
          <p:spPr>
            <a:xfrm>
              <a:off x="1003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06" name="Line 118"/>
            <p:cNvSpPr/>
            <p:nvPr/>
          </p:nvSpPr>
          <p:spPr>
            <a:xfrm>
              <a:off x="1003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07" name="Line 119"/>
            <p:cNvSpPr/>
            <p:nvPr/>
          </p:nvSpPr>
          <p:spPr>
            <a:xfrm>
              <a:off x="1003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08" name="Line 120"/>
            <p:cNvSpPr/>
            <p:nvPr/>
          </p:nvSpPr>
          <p:spPr>
            <a:xfrm>
              <a:off x="1003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09" name="Line 121"/>
            <p:cNvSpPr/>
            <p:nvPr/>
          </p:nvSpPr>
          <p:spPr>
            <a:xfrm>
              <a:off x="1003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10" name="Line 122"/>
            <p:cNvSpPr/>
            <p:nvPr/>
          </p:nvSpPr>
          <p:spPr>
            <a:xfrm>
              <a:off x="1003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11" name="CustomShape 123"/>
            <p:cNvSpPr/>
            <p:nvPr/>
          </p:nvSpPr>
          <p:spPr>
            <a:xfrm flipV="1">
              <a:off x="936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12" name="CustomShape 124"/>
            <p:cNvSpPr/>
            <p:nvPr/>
          </p:nvSpPr>
          <p:spPr>
            <a:xfrm flipV="1">
              <a:off x="977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13" name="CustomShape 125"/>
            <p:cNvSpPr/>
            <p:nvPr/>
          </p:nvSpPr>
          <p:spPr>
            <a:xfrm flipV="1">
              <a:off x="1017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14" name="Line 126"/>
            <p:cNvSpPr/>
            <p:nvPr/>
          </p:nvSpPr>
          <p:spPr>
            <a:xfrm>
              <a:off x="1058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15" name="Line 127"/>
            <p:cNvSpPr/>
            <p:nvPr/>
          </p:nvSpPr>
          <p:spPr>
            <a:xfrm>
              <a:off x="1058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16" name="Line 128"/>
            <p:cNvSpPr/>
            <p:nvPr/>
          </p:nvSpPr>
          <p:spPr>
            <a:xfrm>
              <a:off x="1058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17" name="Line 129"/>
            <p:cNvSpPr/>
            <p:nvPr/>
          </p:nvSpPr>
          <p:spPr>
            <a:xfrm>
              <a:off x="1058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18" name="Line 130"/>
            <p:cNvSpPr/>
            <p:nvPr/>
          </p:nvSpPr>
          <p:spPr>
            <a:xfrm>
              <a:off x="1058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19" name="Line 131"/>
            <p:cNvSpPr/>
            <p:nvPr/>
          </p:nvSpPr>
          <p:spPr>
            <a:xfrm>
              <a:off x="1058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20" name="Line 132"/>
            <p:cNvSpPr/>
            <p:nvPr/>
          </p:nvSpPr>
          <p:spPr>
            <a:xfrm>
              <a:off x="1058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21" name="Line 133"/>
            <p:cNvSpPr/>
            <p:nvPr/>
          </p:nvSpPr>
          <p:spPr>
            <a:xfrm>
              <a:off x="1058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22" name="Line 134"/>
            <p:cNvSpPr/>
            <p:nvPr/>
          </p:nvSpPr>
          <p:spPr>
            <a:xfrm>
              <a:off x="1058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23" name="CustomShape 135"/>
            <p:cNvSpPr/>
            <p:nvPr/>
          </p:nvSpPr>
          <p:spPr>
            <a:xfrm flipV="1">
              <a:off x="1003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24" name="CustomShape 136"/>
            <p:cNvSpPr/>
            <p:nvPr/>
          </p:nvSpPr>
          <p:spPr>
            <a:xfrm flipV="1">
              <a:off x="1045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25" name="CustomShape 137"/>
            <p:cNvSpPr/>
            <p:nvPr/>
          </p:nvSpPr>
          <p:spPr>
            <a:xfrm flipV="1">
              <a:off x="1085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26" name="Line 138"/>
            <p:cNvSpPr/>
            <p:nvPr/>
          </p:nvSpPr>
          <p:spPr>
            <a:xfrm>
              <a:off x="1126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27" name="Line 139"/>
            <p:cNvSpPr/>
            <p:nvPr/>
          </p:nvSpPr>
          <p:spPr>
            <a:xfrm>
              <a:off x="1126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28" name="Line 140"/>
            <p:cNvSpPr/>
            <p:nvPr/>
          </p:nvSpPr>
          <p:spPr>
            <a:xfrm>
              <a:off x="1126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29" name="Line 141"/>
            <p:cNvSpPr/>
            <p:nvPr/>
          </p:nvSpPr>
          <p:spPr>
            <a:xfrm>
              <a:off x="1126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30" name="Line 142"/>
            <p:cNvSpPr/>
            <p:nvPr/>
          </p:nvSpPr>
          <p:spPr>
            <a:xfrm>
              <a:off x="1126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31" name="Line 143"/>
            <p:cNvSpPr/>
            <p:nvPr/>
          </p:nvSpPr>
          <p:spPr>
            <a:xfrm>
              <a:off x="1126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32" name="Line 144"/>
            <p:cNvSpPr/>
            <p:nvPr/>
          </p:nvSpPr>
          <p:spPr>
            <a:xfrm>
              <a:off x="1126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33" name="Line 145"/>
            <p:cNvSpPr/>
            <p:nvPr/>
          </p:nvSpPr>
          <p:spPr>
            <a:xfrm>
              <a:off x="1126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34" name="Line 146"/>
            <p:cNvSpPr/>
            <p:nvPr/>
          </p:nvSpPr>
          <p:spPr>
            <a:xfrm>
              <a:off x="1126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235" name="TextShape 147"/>
          <p:cNvSpPr txBox="1"/>
          <p:nvPr/>
        </p:nvSpPr>
        <p:spPr>
          <a:xfrm>
            <a:off x="1918560" y="4321080"/>
            <a:ext cx="4106520" cy="13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Take a set of example texts.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They might be sentences, whole documents, single words, or some other portion of text.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This is our training corpus.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B802-86AD-11AA-F81E-76335FFC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6485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TextShape 1"/>
          <p:cNvSpPr txBox="1"/>
          <p:nvPr/>
        </p:nvSpPr>
        <p:spPr>
          <a:xfrm>
            <a:off x="1837560" y="548280"/>
            <a:ext cx="8520120" cy="80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>
              <a:tabLst>
                <a:tab pos="0" algn="l"/>
              </a:tabLst>
            </a:pPr>
            <a:r>
              <a:rPr lang="en-US" sz="3000" spc="-1">
                <a:solidFill>
                  <a:srgbClr val="2A3990"/>
                </a:solidFill>
                <a:latin typeface="Roboto"/>
                <a:ea typeface="Roboto"/>
              </a:rPr>
              <a:t>Supervised classification</a:t>
            </a:r>
            <a:endParaRPr lang="en-US" sz="3000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237" name="Group 2"/>
          <p:cNvGrpSpPr/>
          <p:nvPr/>
        </p:nvGrpSpPr>
        <p:grpSpPr>
          <a:xfrm>
            <a:off x="1812000" y="1812960"/>
            <a:ext cx="1124280" cy="1617480"/>
            <a:chOff x="288000" y="1812960"/>
            <a:chExt cx="1124280" cy="1617480"/>
          </a:xfrm>
        </p:grpSpPr>
        <p:sp>
          <p:nvSpPr>
            <p:cNvPr id="1238" name="CustomShape 3"/>
            <p:cNvSpPr/>
            <p:nvPr/>
          </p:nvSpPr>
          <p:spPr>
            <a:xfrm flipV="1">
              <a:off x="473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39" name="CustomShape 4"/>
            <p:cNvSpPr/>
            <p:nvPr/>
          </p:nvSpPr>
          <p:spPr>
            <a:xfrm flipV="1">
              <a:off x="514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40" name="CustomShape 5"/>
            <p:cNvSpPr/>
            <p:nvPr/>
          </p:nvSpPr>
          <p:spPr>
            <a:xfrm flipV="1">
              <a:off x="554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41" name="Line 6"/>
            <p:cNvSpPr/>
            <p:nvPr/>
          </p:nvSpPr>
          <p:spPr>
            <a:xfrm>
              <a:off x="595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42" name="Line 7"/>
            <p:cNvSpPr/>
            <p:nvPr/>
          </p:nvSpPr>
          <p:spPr>
            <a:xfrm>
              <a:off x="595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43" name="Line 8"/>
            <p:cNvSpPr/>
            <p:nvPr/>
          </p:nvSpPr>
          <p:spPr>
            <a:xfrm>
              <a:off x="595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44" name="Line 9"/>
            <p:cNvSpPr/>
            <p:nvPr/>
          </p:nvSpPr>
          <p:spPr>
            <a:xfrm>
              <a:off x="595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45" name="Line 10"/>
            <p:cNvSpPr/>
            <p:nvPr/>
          </p:nvSpPr>
          <p:spPr>
            <a:xfrm>
              <a:off x="595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46" name="Line 11"/>
            <p:cNvSpPr/>
            <p:nvPr/>
          </p:nvSpPr>
          <p:spPr>
            <a:xfrm>
              <a:off x="595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47" name="Line 12"/>
            <p:cNvSpPr/>
            <p:nvPr/>
          </p:nvSpPr>
          <p:spPr>
            <a:xfrm>
              <a:off x="595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48" name="Line 13"/>
            <p:cNvSpPr/>
            <p:nvPr/>
          </p:nvSpPr>
          <p:spPr>
            <a:xfrm>
              <a:off x="595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49" name="Line 14"/>
            <p:cNvSpPr/>
            <p:nvPr/>
          </p:nvSpPr>
          <p:spPr>
            <a:xfrm>
              <a:off x="595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50" name="CustomShape 15"/>
            <p:cNvSpPr/>
            <p:nvPr/>
          </p:nvSpPr>
          <p:spPr>
            <a:xfrm flipV="1">
              <a:off x="288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51" name="CustomShape 16"/>
            <p:cNvSpPr/>
            <p:nvPr/>
          </p:nvSpPr>
          <p:spPr>
            <a:xfrm flipV="1">
              <a:off x="329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52" name="CustomShape 17"/>
            <p:cNvSpPr/>
            <p:nvPr/>
          </p:nvSpPr>
          <p:spPr>
            <a:xfrm flipV="1">
              <a:off x="369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53" name="Line 18"/>
            <p:cNvSpPr/>
            <p:nvPr/>
          </p:nvSpPr>
          <p:spPr>
            <a:xfrm>
              <a:off x="410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54" name="Line 19"/>
            <p:cNvSpPr/>
            <p:nvPr/>
          </p:nvSpPr>
          <p:spPr>
            <a:xfrm>
              <a:off x="410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55" name="Line 20"/>
            <p:cNvSpPr/>
            <p:nvPr/>
          </p:nvSpPr>
          <p:spPr>
            <a:xfrm>
              <a:off x="410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56" name="Line 21"/>
            <p:cNvSpPr/>
            <p:nvPr/>
          </p:nvSpPr>
          <p:spPr>
            <a:xfrm>
              <a:off x="410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57" name="Line 22"/>
            <p:cNvSpPr/>
            <p:nvPr/>
          </p:nvSpPr>
          <p:spPr>
            <a:xfrm>
              <a:off x="410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58" name="Line 23"/>
            <p:cNvSpPr/>
            <p:nvPr/>
          </p:nvSpPr>
          <p:spPr>
            <a:xfrm>
              <a:off x="410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59" name="Line 24"/>
            <p:cNvSpPr/>
            <p:nvPr/>
          </p:nvSpPr>
          <p:spPr>
            <a:xfrm>
              <a:off x="410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60" name="Line 25"/>
            <p:cNvSpPr/>
            <p:nvPr/>
          </p:nvSpPr>
          <p:spPr>
            <a:xfrm>
              <a:off x="410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61" name="Line 26"/>
            <p:cNvSpPr/>
            <p:nvPr/>
          </p:nvSpPr>
          <p:spPr>
            <a:xfrm>
              <a:off x="410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62" name="CustomShape 27"/>
            <p:cNvSpPr/>
            <p:nvPr/>
          </p:nvSpPr>
          <p:spPr>
            <a:xfrm flipV="1">
              <a:off x="554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63" name="CustomShape 28"/>
            <p:cNvSpPr/>
            <p:nvPr/>
          </p:nvSpPr>
          <p:spPr>
            <a:xfrm flipV="1">
              <a:off x="596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64" name="CustomShape 29"/>
            <p:cNvSpPr/>
            <p:nvPr/>
          </p:nvSpPr>
          <p:spPr>
            <a:xfrm flipV="1">
              <a:off x="636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65" name="Line 30"/>
            <p:cNvSpPr/>
            <p:nvPr/>
          </p:nvSpPr>
          <p:spPr>
            <a:xfrm>
              <a:off x="677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66" name="Line 31"/>
            <p:cNvSpPr/>
            <p:nvPr/>
          </p:nvSpPr>
          <p:spPr>
            <a:xfrm>
              <a:off x="677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67" name="Line 32"/>
            <p:cNvSpPr/>
            <p:nvPr/>
          </p:nvSpPr>
          <p:spPr>
            <a:xfrm>
              <a:off x="677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68" name="Line 33"/>
            <p:cNvSpPr/>
            <p:nvPr/>
          </p:nvSpPr>
          <p:spPr>
            <a:xfrm>
              <a:off x="677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69" name="Line 34"/>
            <p:cNvSpPr/>
            <p:nvPr/>
          </p:nvSpPr>
          <p:spPr>
            <a:xfrm>
              <a:off x="677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70" name="Line 35"/>
            <p:cNvSpPr/>
            <p:nvPr/>
          </p:nvSpPr>
          <p:spPr>
            <a:xfrm>
              <a:off x="677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71" name="Line 36"/>
            <p:cNvSpPr/>
            <p:nvPr/>
          </p:nvSpPr>
          <p:spPr>
            <a:xfrm>
              <a:off x="677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72" name="Line 37"/>
            <p:cNvSpPr/>
            <p:nvPr/>
          </p:nvSpPr>
          <p:spPr>
            <a:xfrm>
              <a:off x="677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73" name="Line 38"/>
            <p:cNvSpPr/>
            <p:nvPr/>
          </p:nvSpPr>
          <p:spPr>
            <a:xfrm>
              <a:off x="677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74" name="CustomShape 39"/>
            <p:cNvSpPr/>
            <p:nvPr/>
          </p:nvSpPr>
          <p:spPr>
            <a:xfrm flipV="1">
              <a:off x="732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75" name="CustomShape 40"/>
            <p:cNvSpPr/>
            <p:nvPr/>
          </p:nvSpPr>
          <p:spPr>
            <a:xfrm flipV="1">
              <a:off x="774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76" name="CustomShape 41"/>
            <p:cNvSpPr/>
            <p:nvPr/>
          </p:nvSpPr>
          <p:spPr>
            <a:xfrm flipV="1">
              <a:off x="813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77" name="Line 42"/>
            <p:cNvSpPr/>
            <p:nvPr/>
          </p:nvSpPr>
          <p:spPr>
            <a:xfrm>
              <a:off x="855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78" name="Line 43"/>
            <p:cNvSpPr/>
            <p:nvPr/>
          </p:nvSpPr>
          <p:spPr>
            <a:xfrm>
              <a:off x="855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79" name="Line 44"/>
            <p:cNvSpPr/>
            <p:nvPr/>
          </p:nvSpPr>
          <p:spPr>
            <a:xfrm>
              <a:off x="855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80" name="Line 45"/>
            <p:cNvSpPr/>
            <p:nvPr/>
          </p:nvSpPr>
          <p:spPr>
            <a:xfrm>
              <a:off x="855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81" name="Line 46"/>
            <p:cNvSpPr/>
            <p:nvPr/>
          </p:nvSpPr>
          <p:spPr>
            <a:xfrm>
              <a:off x="855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82" name="Line 47"/>
            <p:cNvSpPr/>
            <p:nvPr/>
          </p:nvSpPr>
          <p:spPr>
            <a:xfrm>
              <a:off x="855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83" name="Line 48"/>
            <p:cNvSpPr/>
            <p:nvPr/>
          </p:nvSpPr>
          <p:spPr>
            <a:xfrm>
              <a:off x="855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84" name="Line 49"/>
            <p:cNvSpPr/>
            <p:nvPr/>
          </p:nvSpPr>
          <p:spPr>
            <a:xfrm>
              <a:off x="855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85" name="Line 50"/>
            <p:cNvSpPr/>
            <p:nvPr/>
          </p:nvSpPr>
          <p:spPr>
            <a:xfrm>
              <a:off x="855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86" name="CustomShape 51"/>
            <p:cNvSpPr/>
            <p:nvPr/>
          </p:nvSpPr>
          <p:spPr>
            <a:xfrm flipV="1">
              <a:off x="369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87" name="CustomShape 52"/>
            <p:cNvSpPr/>
            <p:nvPr/>
          </p:nvSpPr>
          <p:spPr>
            <a:xfrm flipV="1">
              <a:off x="411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88" name="CustomShape 53"/>
            <p:cNvSpPr/>
            <p:nvPr/>
          </p:nvSpPr>
          <p:spPr>
            <a:xfrm flipV="1">
              <a:off x="451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89" name="Line 54"/>
            <p:cNvSpPr/>
            <p:nvPr/>
          </p:nvSpPr>
          <p:spPr>
            <a:xfrm>
              <a:off x="492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90" name="Line 55"/>
            <p:cNvSpPr/>
            <p:nvPr/>
          </p:nvSpPr>
          <p:spPr>
            <a:xfrm>
              <a:off x="492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91" name="Line 56"/>
            <p:cNvSpPr/>
            <p:nvPr/>
          </p:nvSpPr>
          <p:spPr>
            <a:xfrm>
              <a:off x="492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92" name="Line 57"/>
            <p:cNvSpPr/>
            <p:nvPr/>
          </p:nvSpPr>
          <p:spPr>
            <a:xfrm>
              <a:off x="492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93" name="Line 58"/>
            <p:cNvSpPr/>
            <p:nvPr/>
          </p:nvSpPr>
          <p:spPr>
            <a:xfrm>
              <a:off x="492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94" name="Line 59"/>
            <p:cNvSpPr/>
            <p:nvPr/>
          </p:nvSpPr>
          <p:spPr>
            <a:xfrm>
              <a:off x="492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95" name="Line 60"/>
            <p:cNvSpPr/>
            <p:nvPr/>
          </p:nvSpPr>
          <p:spPr>
            <a:xfrm>
              <a:off x="492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96" name="Line 61"/>
            <p:cNvSpPr/>
            <p:nvPr/>
          </p:nvSpPr>
          <p:spPr>
            <a:xfrm>
              <a:off x="492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97" name="Line 62"/>
            <p:cNvSpPr/>
            <p:nvPr/>
          </p:nvSpPr>
          <p:spPr>
            <a:xfrm>
              <a:off x="492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98" name="CustomShape 63"/>
            <p:cNvSpPr/>
            <p:nvPr/>
          </p:nvSpPr>
          <p:spPr>
            <a:xfrm flipV="1">
              <a:off x="554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99" name="CustomShape 64"/>
            <p:cNvSpPr/>
            <p:nvPr/>
          </p:nvSpPr>
          <p:spPr>
            <a:xfrm flipV="1">
              <a:off x="596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00" name="CustomShape 65"/>
            <p:cNvSpPr/>
            <p:nvPr/>
          </p:nvSpPr>
          <p:spPr>
            <a:xfrm flipV="1">
              <a:off x="636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01" name="Line 66"/>
            <p:cNvSpPr/>
            <p:nvPr/>
          </p:nvSpPr>
          <p:spPr>
            <a:xfrm>
              <a:off x="677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02" name="Line 67"/>
            <p:cNvSpPr/>
            <p:nvPr/>
          </p:nvSpPr>
          <p:spPr>
            <a:xfrm>
              <a:off x="677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03" name="Line 68"/>
            <p:cNvSpPr/>
            <p:nvPr/>
          </p:nvSpPr>
          <p:spPr>
            <a:xfrm>
              <a:off x="677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04" name="Line 69"/>
            <p:cNvSpPr/>
            <p:nvPr/>
          </p:nvSpPr>
          <p:spPr>
            <a:xfrm>
              <a:off x="677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05" name="Line 70"/>
            <p:cNvSpPr/>
            <p:nvPr/>
          </p:nvSpPr>
          <p:spPr>
            <a:xfrm>
              <a:off x="677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06" name="Line 71"/>
            <p:cNvSpPr/>
            <p:nvPr/>
          </p:nvSpPr>
          <p:spPr>
            <a:xfrm>
              <a:off x="677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07" name="Line 72"/>
            <p:cNvSpPr/>
            <p:nvPr/>
          </p:nvSpPr>
          <p:spPr>
            <a:xfrm>
              <a:off x="677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08" name="Line 73"/>
            <p:cNvSpPr/>
            <p:nvPr/>
          </p:nvSpPr>
          <p:spPr>
            <a:xfrm>
              <a:off x="677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09" name="Line 74"/>
            <p:cNvSpPr/>
            <p:nvPr/>
          </p:nvSpPr>
          <p:spPr>
            <a:xfrm>
              <a:off x="677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10" name="CustomShape 75"/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11" name="CustomShape 76"/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12" name="CustomShape 77"/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13" name="Line 78"/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14" name="Line 79"/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15" name="Line 80"/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16" name="Line 81"/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17" name="Line 82"/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18" name="Line 83"/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19" name="Line 84"/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20" name="Line 85"/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21" name="Line 86"/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22" name="CustomShape 87"/>
            <p:cNvSpPr/>
            <p:nvPr/>
          </p:nvSpPr>
          <p:spPr>
            <a:xfrm flipV="1">
              <a:off x="805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23" name="CustomShape 88"/>
            <p:cNvSpPr/>
            <p:nvPr/>
          </p:nvSpPr>
          <p:spPr>
            <a:xfrm flipV="1">
              <a:off x="846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24" name="CustomShape 89"/>
            <p:cNvSpPr/>
            <p:nvPr/>
          </p:nvSpPr>
          <p:spPr>
            <a:xfrm flipV="1">
              <a:off x="887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25" name="Line 90"/>
            <p:cNvSpPr/>
            <p:nvPr/>
          </p:nvSpPr>
          <p:spPr>
            <a:xfrm>
              <a:off x="927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26" name="Line 91"/>
            <p:cNvSpPr/>
            <p:nvPr/>
          </p:nvSpPr>
          <p:spPr>
            <a:xfrm>
              <a:off x="927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27" name="Line 92"/>
            <p:cNvSpPr/>
            <p:nvPr/>
          </p:nvSpPr>
          <p:spPr>
            <a:xfrm>
              <a:off x="927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28" name="Line 93"/>
            <p:cNvSpPr/>
            <p:nvPr/>
          </p:nvSpPr>
          <p:spPr>
            <a:xfrm>
              <a:off x="927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29" name="Line 94"/>
            <p:cNvSpPr/>
            <p:nvPr/>
          </p:nvSpPr>
          <p:spPr>
            <a:xfrm>
              <a:off x="927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30" name="Line 95"/>
            <p:cNvSpPr/>
            <p:nvPr/>
          </p:nvSpPr>
          <p:spPr>
            <a:xfrm>
              <a:off x="927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31" name="Line 96"/>
            <p:cNvSpPr/>
            <p:nvPr/>
          </p:nvSpPr>
          <p:spPr>
            <a:xfrm>
              <a:off x="927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32" name="Line 97"/>
            <p:cNvSpPr/>
            <p:nvPr/>
          </p:nvSpPr>
          <p:spPr>
            <a:xfrm>
              <a:off x="927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33" name="Line 98"/>
            <p:cNvSpPr/>
            <p:nvPr/>
          </p:nvSpPr>
          <p:spPr>
            <a:xfrm>
              <a:off x="927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34" name="CustomShape 99"/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35" name="CustomShape 100"/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36" name="CustomShape 101"/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37" name="Line 102"/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38" name="Line 103"/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39" name="Line 104"/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40" name="Line 105"/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41" name="Line 106"/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42" name="Line 107"/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43" name="Line 108"/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44" name="Line 109"/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45" name="Line 110"/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46" name="CustomShape 111"/>
            <p:cNvSpPr/>
            <p:nvPr/>
          </p:nvSpPr>
          <p:spPr>
            <a:xfrm flipV="1">
              <a:off x="881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47" name="CustomShape 112"/>
            <p:cNvSpPr/>
            <p:nvPr/>
          </p:nvSpPr>
          <p:spPr>
            <a:xfrm flipV="1">
              <a:off x="923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48" name="CustomShape 113"/>
            <p:cNvSpPr/>
            <p:nvPr/>
          </p:nvSpPr>
          <p:spPr>
            <a:xfrm flipV="1">
              <a:off x="963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49" name="Line 114"/>
            <p:cNvSpPr/>
            <p:nvPr/>
          </p:nvSpPr>
          <p:spPr>
            <a:xfrm>
              <a:off x="1003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50" name="Line 115"/>
            <p:cNvSpPr/>
            <p:nvPr/>
          </p:nvSpPr>
          <p:spPr>
            <a:xfrm>
              <a:off x="1003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51" name="Line 116"/>
            <p:cNvSpPr/>
            <p:nvPr/>
          </p:nvSpPr>
          <p:spPr>
            <a:xfrm>
              <a:off x="1003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52" name="Line 117"/>
            <p:cNvSpPr/>
            <p:nvPr/>
          </p:nvSpPr>
          <p:spPr>
            <a:xfrm>
              <a:off x="1003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53" name="Line 118"/>
            <p:cNvSpPr/>
            <p:nvPr/>
          </p:nvSpPr>
          <p:spPr>
            <a:xfrm>
              <a:off x="1003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54" name="Line 119"/>
            <p:cNvSpPr/>
            <p:nvPr/>
          </p:nvSpPr>
          <p:spPr>
            <a:xfrm>
              <a:off x="1003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55" name="Line 120"/>
            <p:cNvSpPr/>
            <p:nvPr/>
          </p:nvSpPr>
          <p:spPr>
            <a:xfrm>
              <a:off x="1003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56" name="Line 121"/>
            <p:cNvSpPr/>
            <p:nvPr/>
          </p:nvSpPr>
          <p:spPr>
            <a:xfrm>
              <a:off x="1003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57" name="Line 122"/>
            <p:cNvSpPr/>
            <p:nvPr/>
          </p:nvSpPr>
          <p:spPr>
            <a:xfrm>
              <a:off x="1003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58" name="CustomShape 123"/>
            <p:cNvSpPr/>
            <p:nvPr/>
          </p:nvSpPr>
          <p:spPr>
            <a:xfrm flipV="1">
              <a:off x="936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59" name="CustomShape 124"/>
            <p:cNvSpPr/>
            <p:nvPr/>
          </p:nvSpPr>
          <p:spPr>
            <a:xfrm flipV="1">
              <a:off x="977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60" name="CustomShape 125"/>
            <p:cNvSpPr/>
            <p:nvPr/>
          </p:nvSpPr>
          <p:spPr>
            <a:xfrm flipV="1">
              <a:off x="1017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61" name="Line 126"/>
            <p:cNvSpPr/>
            <p:nvPr/>
          </p:nvSpPr>
          <p:spPr>
            <a:xfrm>
              <a:off x="1058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62" name="Line 127"/>
            <p:cNvSpPr/>
            <p:nvPr/>
          </p:nvSpPr>
          <p:spPr>
            <a:xfrm>
              <a:off x="1058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63" name="Line 128"/>
            <p:cNvSpPr/>
            <p:nvPr/>
          </p:nvSpPr>
          <p:spPr>
            <a:xfrm>
              <a:off x="1058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64" name="Line 129"/>
            <p:cNvSpPr/>
            <p:nvPr/>
          </p:nvSpPr>
          <p:spPr>
            <a:xfrm>
              <a:off x="1058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65" name="Line 130"/>
            <p:cNvSpPr/>
            <p:nvPr/>
          </p:nvSpPr>
          <p:spPr>
            <a:xfrm>
              <a:off x="1058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66" name="Line 131"/>
            <p:cNvSpPr/>
            <p:nvPr/>
          </p:nvSpPr>
          <p:spPr>
            <a:xfrm>
              <a:off x="1058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67" name="Line 132"/>
            <p:cNvSpPr/>
            <p:nvPr/>
          </p:nvSpPr>
          <p:spPr>
            <a:xfrm>
              <a:off x="1058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68" name="Line 133"/>
            <p:cNvSpPr/>
            <p:nvPr/>
          </p:nvSpPr>
          <p:spPr>
            <a:xfrm>
              <a:off x="1058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69" name="Line 134"/>
            <p:cNvSpPr/>
            <p:nvPr/>
          </p:nvSpPr>
          <p:spPr>
            <a:xfrm>
              <a:off x="1058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70" name="CustomShape 135"/>
            <p:cNvSpPr/>
            <p:nvPr/>
          </p:nvSpPr>
          <p:spPr>
            <a:xfrm flipV="1">
              <a:off x="1003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71" name="CustomShape 136"/>
            <p:cNvSpPr/>
            <p:nvPr/>
          </p:nvSpPr>
          <p:spPr>
            <a:xfrm flipV="1">
              <a:off x="1045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72" name="CustomShape 137"/>
            <p:cNvSpPr/>
            <p:nvPr/>
          </p:nvSpPr>
          <p:spPr>
            <a:xfrm flipV="1">
              <a:off x="1085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73" name="Line 138"/>
            <p:cNvSpPr/>
            <p:nvPr/>
          </p:nvSpPr>
          <p:spPr>
            <a:xfrm>
              <a:off x="1126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74" name="Line 139"/>
            <p:cNvSpPr/>
            <p:nvPr/>
          </p:nvSpPr>
          <p:spPr>
            <a:xfrm>
              <a:off x="1126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75" name="Line 140"/>
            <p:cNvSpPr/>
            <p:nvPr/>
          </p:nvSpPr>
          <p:spPr>
            <a:xfrm>
              <a:off x="1126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76" name="Line 141"/>
            <p:cNvSpPr/>
            <p:nvPr/>
          </p:nvSpPr>
          <p:spPr>
            <a:xfrm>
              <a:off x="1126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77" name="Line 142"/>
            <p:cNvSpPr/>
            <p:nvPr/>
          </p:nvSpPr>
          <p:spPr>
            <a:xfrm>
              <a:off x="1126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78" name="Line 143"/>
            <p:cNvSpPr/>
            <p:nvPr/>
          </p:nvSpPr>
          <p:spPr>
            <a:xfrm>
              <a:off x="1126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79" name="Line 144"/>
            <p:cNvSpPr/>
            <p:nvPr/>
          </p:nvSpPr>
          <p:spPr>
            <a:xfrm>
              <a:off x="1126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80" name="Line 145"/>
            <p:cNvSpPr/>
            <p:nvPr/>
          </p:nvSpPr>
          <p:spPr>
            <a:xfrm>
              <a:off x="1126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81" name="Line 146"/>
            <p:cNvSpPr/>
            <p:nvPr/>
          </p:nvSpPr>
          <p:spPr>
            <a:xfrm>
              <a:off x="1126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382" name="Group 147"/>
          <p:cNvGrpSpPr/>
          <p:nvPr/>
        </p:nvGrpSpPr>
        <p:grpSpPr>
          <a:xfrm>
            <a:off x="3864000" y="1812960"/>
            <a:ext cx="1124280" cy="1617480"/>
            <a:chOff x="2340000" y="1812960"/>
            <a:chExt cx="1124280" cy="1617480"/>
          </a:xfrm>
        </p:grpSpPr>
        <p:sp>
          <p:nvSpPr>
            <p:cNvPr id="1383" name="CustomShape 148"/>
            <p:cNvSpPr/>
            <p:nvPr/>
          </p:nvSpPr>
          <p:spPr>
            <a:xfrm flipV="1">
              <a:off x="2525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84" name="CustomShape 149"/>
            <p:cNvSpPr/>
            <p:nvPr/>
          </p:nvSpPr>
          <p:spPr>
            <a:xfrm flipV="1">
              <a:off x="2566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85" name="CustomShape 150"/>
            <p:cNvSpPr/>
            <p:nvPr/>
          </p:nvSpPr>
          <p:spPr>
            <a:xfrm flipV="1">
              <a:off x="2606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86" name="Line 151"/>
            <p:cNvSpPr/>
            <p:nvPr/>
          </p:nvSpPr>
          <p:spPr>
            <a:xfrm>
              <a:off x="2647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87" name="Line 152"/>
            <p:cNvSpPr/>
            <p:nvPr/>
          </p:nvSpPr>
          <p:spPr>
            <a:xfrm>
              <a:off x="2647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88" name="Line 153"/>
            <p:cNvSpPr/>
            <p:nvPr/>
          </p:nvSpPr>
          <p:spPr>
            <a:xfrm>
              <a:off x="2647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89" name="Line 154"/>
            <p:cNvSpPr/>
            <p:nvPr/>
          </p:nvSpPr>
          <p:spPr>
            <a:xfrm>
              <a:off x="2647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90" name="Line 155"/>
            <p:cNvSpPr/>
            <p:nvPr/>
          </p:nvSpPr>
          <p:spPr>
            <a:xfrm>
              <a:off x="2647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91" name="Line 156"/>
            <p:cNvSpPr/>
            <p:nvPr/>
          </p:nvSpPr>
          <p:spPr>
            <a:xfrm>
              <a:off x="2647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92" name="Line 157"/>
            <p:cNvSpPr/>
            <p:nvPr/>
          </p:nvSpPr>
          <p:spPr>
            <a:xfrm>
              <a:off x="2647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93" name="Line 158"/>
            <p:cNvSpPr/>
            <p:nvPr/>
          </p:nvSpPr>
          <p:spPr>
            <a:xfrm>
              <a:off x="2647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94" name="Line 159"/>
            <p:cNvSpPr/>
            <p:nvPr/>
          </p:nvSpPr>
          <p:spPr>
            <a:xfrm>
              <a:off x="2647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95" name="CustomShape 160"/>
            <p:cNvSpPr/>
            <p:nvPr/>
          </p:nvSpPr>
          <p:spPr>
            <a:xfrm flipV="1">
              <a:off x="2340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96" name="CustomShape 161"/>
            <p:cNvSpPr/>
            <p:nvPr/>
          </p:nvSpPr>
          <p:spPr>
            <a:xfrm flipV="1">
              <a:off x="2381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97" name="CustomShape 162"/>
            <p:cNvSpPr/>
            <p:nvPr/>
          </p:nvSpPr>
          <p:spPr>
            <a:xfrm flipV="1">
              <a:off x="2421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98" name="Line 163"/>
            <p:cNvSpPr/>
            <p:nvPr/>
          </p:nvSpPr>
          <p:spPr>
            <a:xfrm>
              <a:off x="2462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99" name="Line 164"/>
            <p:cNvSpPr/>
            <p:nvPr/>
          </p:nvSpPr>
          <p:spPr>
            <a:xfrm>
              <a:off x="2462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00" name="Line 165"/>
            <p:cNvSpPr/>
            <p:nvPr/>
          </p:nvSpPr>
          <p:spPr>
            <a:xfrm>
              <a:off x="2462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01" name="Line 166"/>
            <p:cNvSpPr/>
            <p:nvPr/>
          </p:nvSpPr>
          <p:spPr>
            <a:xfrm>
              <a:off x="2462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02" name="Line 167"/>
            <p:cNvSpPr/>
            <p:nvPr/>
          </p:nvSpPr>
          <p:spPr>
            <a:xfrm>
              <a:off x="2462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03" name="Line 168"/>
            <p:cNvSpPr/>
            <p:nvPr/>
          </p:nvSpPr>
          <p:spPr>
            <a:xfrm>
              <a:off x="2462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04" name="Line 169"/>
            <p:cNvSpPr/>
            <p:nvPr/>
          </p:nvSpPr>
          <p:spPr>
            <a:xfrm>
              <a:off x="2462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05" name="Line 170"/>
            <p:cNvSpPr/>
            <p:nvPr/>
          </p:nvSpPr>
          <p:spPr>
            <a:xfrm>
              <a:off x="2462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06" name="Line 171"/>
            <p:cNvSpPr/>
            <p:nvPr/>
          </p:nvSpPr>
          <p:spPr>
            <a:xfrm>
              <a:off x="2462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07" name="CustomShape 172"/>
            <p:cNvSpPr/>
            <p:nvPr/>
          </p:nvSpPr>
          <p:spPr>
            <a:xfrm flipV="1">
              <a:off x="2606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08" name="CustomShape 173"/>
            <p:cNvSpPr/>
            <p:nvPr/>
          </p:nvSpPr>
          <p:spPr>
            <a:xfrm flipV="1">
              <a:off x="2648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09" name="CustomShape 174"/>
            <p:cNvSpPr/>
            <p:nvPr/>
          </p:nvSpPr>
          <p:spPr>
            <a:xfrm flipV="1">
              <a:off x="2688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10" name="Line 175"/>
            <p:cNvSpPr/>
            <p:nvPr/>
          </p:nvSpPr>
          <p:spPr>
            <a:xfrm>
              <a:off x="2729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11" name="Line 176"/>
            <p:cNvSpPr/>
            <p:nvPr/>
          </p:nvSpPr>
          <p:spPr>
            <a:xfrm>
              <a:off x="2729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12" name="Line 177"/>
            <p:cNvSpPr/>
            <p:nvPr/>
          </p:nvSpPr>
          <p:spPr>
            <a:xfrm>
              <a:off x="2729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13" name="Line 178"/>
            <p:cNvSpPr/>
            <p:nvPr/>
          </p:nvSpPr>
          <p:spPr>
            <a:xfrm>
              <a:off x="2729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14" name="Line 179"/>
            <p:cNvSpPr/>
            <p:nvPr/>
          </p:nvSpPr>
          <p:spPr>
            <a:xfrm>
              <a:off x="2729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15" name="Line 180"/>
            <p:cNvSpPr/>
            <p:nvPr/>
          </p:nvSpPr>
          <p:spPr>
            <a:xfrm>
              <a:off x="2729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16" name="Line 181"/>
            <p:cNvSpPr/>
            <p:nvPr/>
          </p:nvSpPr>
          <p:spPr>
            <a:xfrm>
              <a:off x="2729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17" name="Line 182"/>
            <p:cNvSpPr/>
            <p:nvPr/>
          </p:nvSpPr>
          <p:spPr>
            <a:xfrm>
              <a:off x="2729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18" name="Line 183"/>
            <p:cNvSpPr/>
            <p:nvPr/>
          </p:nvSpPr>
          <p:spPr>
            <a:xfrm>
              <a:off x="2729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19" name="CustomShape 184"/>
            <p:cNvSpPr/>
            <p:nvPr/>
          </p:nvSpPr>
          <p:spPr>
            <a:xfrm flipV="1">
              <a:off x="2784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20" name="CustomShape 185"/>
            <p:cNvSpPr/>
            <p:nvPr/>
          </p:nvSpPr>
          <p:spPr>
            <a:xfrm flipV="1">
              <a:off x="2826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21" name="CustomShape 186"/>
            <p:cNvSpPr/>
            <p:nvPr/>
          </p:nvSpPr>
          <p:spPr>
            <a:xfrm flipV="1">
              <a:off x="2865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22" name="Line 187"/>
            <p:cNvSpPr/>
            <p:nvPr/>
          </p:nvSpPr>
          <p:spPr>
            <a:xfrm>
              <a:off x="2907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23" name="Line 188"/>
            <p:cNvSpPr/>
            <p:nvPr/>
          </p:nvSpPr>
          <p:spPr>
            <a:xfrm>
              <a:off x="2907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24" name="Line 189"/>
            <p:cNvSpPr/>
            <p:nvPr/>
          </p:nvSpPr>
          <p:spPr>
            <a:xfrm>
              <a:off x="2907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25" name="Line 190"/>
            <p:cNvSpPr/>
            <p:nvPr/>
          </p:nvSpPr>
          <p:spPr>
            <a:xfrm>
              <a:off x="2907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26" name="Line 191"/>
            <p:cNvSpPr/>
            <p:nvPr/>
          </p:nvSpPr>
          <p:spPr>
            <a:xfrm>
              <a:off x="2907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27" name="Line 192"/>
            <p:cNvSpPr/>
            <p:nvPr/>
          </p:nvSpPr>
          <p:spPr>
            <a:xfrm>
              <a:off x="2907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28" name="Line 193"/>
            <p:cNvSpPr/>
            <p:nvPr/>
          </p:nvSpPr>
          <p:spPr>
            <a:xfrm>
              <a:off x="2907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29" name="Line 194"/>
            <p:cNvSpPr/>
            <p:nvPr/>
          </p:nvSpPr>
          <p:spPr>
            <a:xfrm>
              <a:off x="2907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30" name="Line 195"/>
            <p:cNvSpPr/>
            <p:nvPr/>
          </p:nvSpPr>
          <p:spPr>
            <a:xfrm>
              <a:off x="2907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31" name="CustomShape 196"/>
            <p:cNvSpPr/>
            <p:nvPr/>
          </p:nvSpPr>
          <p:spPr>
            <a:xfrm flipV="1">
              <a:off x="2421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32" name="CustomShape 197"/>
            <p:cNvSpPr/>
            <p:nvPr/>
          </p:nvSpPr>
          <p:spPr>
            <a:xfrm flipV="1">
              <a:off x="2463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33" name="CustomShape 198"/>
            <p:cNvSpPr/>
            <p:nvPr/>
          </p:nvSpPr>
          <p:spPr>
            <a:xfrm flipV="1">
              <a:off x="2503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34" name="Line 199"/>
            <p:cNvSpPr/>
            <p:nvPr/>
          </p:nvSpPr>
          <p:spPr>
            <a:xfrm>
              <a:off x="2544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35" name="Line 200"/>
            <p:cNvSpPr/>
            <p:nvPr/>
          </p:nvSpPr>
          <p:spPr>
            <a:xfrm>
              <a:off x="2544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36" name="Line 201"/>
            <p:cNvSpPr/>
            <p:nvPr/>
          </p:nvSpPr>
          <p:spPr>
            <a:xfrm>
              <a:off x="2544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37" name="Line 202"/>
            <p:cNvSpPr/>
            <p:nvPr/>
          </p:nvSpPr>
          <p:spPr>
            <a:xfrm>
              <a:off x="2544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38" name="Line 203"/>
            <p:cNvSpPr/>
            <p:nvPr/>
          </p:nvSpPr>
          <p:spPr>
            <a:xfrm>
              <a:off x="2544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39" name="Line 204"/>
            <p:cNvSpPr/>
            <p:nvPr/>
          </p:nvSpPr>
          <p:spPr>
            <a:xfrm>
              <a:off x="2544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40" name="Line 205"/>
            <p:cNvSpPr/>
            <p:nvPr/>
          </p:nvSpPr>
          <p:spPr>
            <a:xfrm>
              <a:off x="2544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41" name="Line 206"/>
            <p:cNvSpPr/>
            <p:nvPr/>
          </p:nvSpPr>
          <p:spPr>
            <a:xfrm>
              <a:off x="2544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42" name="Line 207"/>
            <p:cNvSpPr/>
            <p:nvPr/>
          </p:nvSpPr>
          <p:spPr>
            <a:xfrm>
              <a:off x="2544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43" name="CustomShape 208"/>
            <p:cNvSpPr/>
            <p:nvPr/>
          </p:nvSpPr>
          <p:spPr>
            <a:xfrm flipV="1">
              <a:off x="2606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44" name="CustomShape 209"/>
            <p:cNvSpPr/>
            <p:nvPr/>
          </p:nvSpPr>
          <p:spPr>
            <a:xfrm flipV="1">
              <a:off x="2648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45" name="CustomShape 210"/>
            <p:cNvSpPr/>
            <p:nvPr/>
          </p:nvSpPr>
          <p:spPr>
            <a:xfrm flipV="1">
              <a:off x="2688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46" name="Line 211"/>
            <p:cNvSpPr/>
            <p:nvPr/>
          </p:nvSpPr>
          <p:spPr>
            <a:xfrm>
              <a:off x="2729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47" name="Line 212"/>
            <p:cNvSpPr/>
            <p:nvPr/>
          </p:nvSpPr>
          <p:spPr>
            <a:xfrm>
              <a:off x="2729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48" name="Line 213"/>
            <p:cNvSpPr/>
            <p:nvPr/>
          </p:nvSpPr>
          <p:spPr>
            <a:xfrm>
              <a:off x="2729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49" name="Line 214"/>
            <p:cNvSpPr/>
            <p:nvPr/>
          </p:nvSpPr>
          <p:spPr>
            <a:xfrm>
              <a:off x="2729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50" name="Line 215"/>
            <p:cNvSpPr/>
            <p:nvPr/>
          </p:nvSpPr>
          <p:spPr>
            <a:xfrm>
              <a:off x="2729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51" name="Line 216"/>
            <p:cNvSpPr/>
            <p:nvPr/>
          </p:nvSpPr>
          <p:spPr>
            <a:xfrm>
              <a:off x="2729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52" name="Line 217"/>
            <p:cNvSpPr/>
            <p:nvPr/>
          </p:nvSpPr>
          <p:spPr>
            <a:xfrm>
              <a:off x="2729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53" name="Line 218"/>
            <p:cNvSpPr/>
            <p:nvPr/>
          </p:nvSpPr>
          <p:spPr>
            <a:xfrm>
              <a:off x="2729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54" name="Line 219"/>
            <p:cNvSpPr/>
            <p:nvPr/>
          </p:nvSpPr>
          <p:spPr>
            <a:xfrm>
              <a:off x="2729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55" name="CustomShape 220"/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56" name="CustomShape 221"/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57" name="CustomShape 222"/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58" name="Line 223"/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59" name="Line 224"/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60" name="Line 225"/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61" name="Line 226"/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62" name="Line 227"/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63" name="Line 228"/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64" name="Line 229"/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65" name="Line 230"/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66" name="Line 231"/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67" name="CustomShape 232"/>
            <p:cNvSpPr/>
            <p:nvPr/>
          </p:nvSpPr>
          <p:spPr>
            <a:xfrm flipV="1">
              <a:off x="2857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68" name="CustomShape 233"/>
            <p:cNvSpPr/>
            <p:nvPr/>
          </p:nvSpPr>
          <p:spPr>
            <a:xfrm flipV="1">
              <a:off x="2898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69" name="CustomShape 234"/>
            <p:cNvSpPr/>
            <p:nvPr/>
          </p:nvSpPr>
          <p:spPr>
            <a:xfrm flipV="1">
              <a:off x="2939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70" name="Line 235"/>
            <p:cNvSpPr/>
            <p:nvPr/>
          </p:nvSpPr>
          <p:spPr>
            <a:xfrm>
              <a:off x="2979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71" name="Line 236"/>
            <p:cNvSpPr/>
            <p:nvPr/>
          </p:nvSpPr>
          <p:spPr>
            <a:xfrm>
              <a:off x="2979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72" name="Line 237"/>
            <p:cNvSpPr/>
            <p:nvPr/>
          </p:nvSpPr>
          <p:spPr>
            <a:xfrm>
              <a:off x="2979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73" name="Line 238"/>
            <p:cNvSpPr/>
            <p:nvPr/>
          </p:nvSpPr>
          <p:spPr>
            <a:xfrm>
              <a:off x="2979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74" name="Line 239"/>
            <p:cNvSpPr/>
            <p:nvPr/>
          </p:nvSpPr>
          <p:spPr>
            <a:xfrm>
              <a:off x="2979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75" name="Line 240"/>
            <p:cNvSpPr/>
            <p:nvPr/>
          </p:nvSpPr>
          <p:spPr>
            <a:xfrm>
              <a:off x="2979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76" name="Line 241"/>
            <p:cNvSpPr/>
            <p:nvPr/>
          </p:nvSpPr>
          <p:spPr>
            <a:xfrm>
              <a:off x="2979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77" name="Line 242"/>
            <p:cNvSpPr/>
            <p:nvPr/>
          </p:nvSpPr>
          <p:spPr>
            <a:xfrm>
              <a:off x="2979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78" name="Line 243"/>
            <p:cNvSpPr/>
            <p:nvPr/>
          </p:nvSpPr>
          <p:spPr>
            <a:xfrm>
              <a:off x="2979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79" name="CustomShape 244"/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80" name="CustomShape 245"/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81" name="CustomShape 246"/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82" name="Line 247"/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83" name="Line 248"/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84" name="Line 249"/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85" name="Line 250"/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86" name="Line 251"/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87" name="Line 252"/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88" name="Line 253"/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89" name="Line 254"/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90" name="Line 255"/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91" name="CustomShape 256"/>
            <p:cNvSpPr/>
            <p:nvPr/>
          </p:nvSpPr>
          <p:spPr>
            <a:xfrm flipV="1">
              <a:off x="2933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92" name="CustomShape 257"/>
            <p:cNvSpPr/>
            <p:nvPr/>
          </p:nvSpPr>
          <p:spPr>
            <a:xfrm flipV="1">
              <a:off x="2975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93" name="CustomShape 258"/>
            <p:cNvSpPr/>
            <p:nvPr/>
          </p:nvSpPr>
          <p:spPr>
            <a:xfrm flipV="1">
              <a:off x="3015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94" name="Line 259"/>
            <p:cNvSpPr/>
            <p:nvPr/>
          </p:nvSpPr>
          <p:spPr>
            <a:xfrm>
              <a:off x="3055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95" name="Line 260"/>
            <p:cNvSpPr/>
            <p:nvPr/>
          </p:nvSpPr>
          <p:spPr>
            <a:xfrm>
              <a:off x="3055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96" name="Line 261"/>
            <p:cNvSpPr/>
            <p:nvPr/>
          </p:nvSpPr>
          <p:spPr>
            <a:xfrm>
              <a:off x="3055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97" name="Line 262"/>
            <p:cNvSpPr/>
            <p:nvPr/>
          </p:nvSpPr>
          <p:spPr>
            <a:xfrm>
              <a:off x="3055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98" name="Line 263"/>
            <p:cNvSpPr/>
            <p:nvPr/>
          </p:nvSpPr>
          <p:spPr>
            <a:xfrm>
              <a:off x="3055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99" name="Line 264"/>
            <p:cNvSpPr/>
            <p:nvPr/>
          </p:nvSpPr>
          <p:spPr>
            <a:xfrm>
              <a:off x="3055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00" name="Line 265"/>
            <p:cNvSpPr/>
            <p:nvPr/>
          </p:nvSpPr>
          <p:spPr>
            <a:xfrm>
              <a:off x="3055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01" name="Line 266"/>
            <p:cNvSpPr/>
            <p:nvPr/>
          </p:nvSpPr>
          <p:spPr>
            <a:xfrm>
              <a:off x="3055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02" name="Line 267"/>
            <p:cNvSpPr/>
            <p:nvPr/>
          </p:nvSpPr>
          <p:spPr>
            <a:xfrm>
              <a:off x="3055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03" name="CustomShape 268"/>
            <p:cNvSpPr/>
            <p:nvPr/>
          </p:nvSpPr>
          <p:spPr>
            <a:xfrm flipV="1">
              <a:off x="2988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04" name="CustomShape 269"/>
            <p:cNvSpPr/>
            <p:nvPr/>
          </p:nvSpPr>
          <p:spPr>
            <a:xfrm flipV="1">
              <a:off x="3029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05" name="CustomShape 270"/>
            <p:cNvSpPr/>
            <p:nvPr/>
          </p:nvSpPr>
          <p:spPr>
            <a:xfrm flipV="1">
              <a:off x="3069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06" name="Line 271"/>
            <p:cNvSpPr/>
            <p:nvPr/>
          </p:nvSpPr>
          <p:spPr>
            <a:xfrm>
              <a:off x="3110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07" name="Line 272"/>
            <p:cNvSpPr/>
            <p:nvPr/>
          </p:nvSpPr>
          <p:spPr>
            <a:xfrm>
              <a:off x="3110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08" name="Line 273"/>
            <p:cNvSpPr/>
            <p:nvPr/>
          </p:nvSpPr>
          <p:spPr>
            <a:xfrm>
              <a:off x="3110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09" name="Line 274"/>
            <p:cNvSpPr/>
            <p:nvPr/>
          </p:nvSpPr>
          <p:spPr>
            <a:xfrm>
              <a:off x="3110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10" name="Line 275"/>
            <p:cNvSpPr/>
            <p:nvPr/>
          </p:nvSpPr>
          <p:spPr>
            <a:xfrm>
              <a:off x="3110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11" name="Line 276"/>
            <p:cNvSpPr/>
            <p:nvPr/>
          </p:nvSpPr>
          <p:spPr>
            <a:xfrm>
              <a:off x="3110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12" name="Line 277"/>
            <p:cNvSpPr/>
            <p:nvPr/>
          </p:nvSpPr>
          <p:spPr>
            <a:xfrm>
              <a:off x="3110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13" name="Line 278"/>
            <p:cNvSpPr/>
            <p:nvPr/>
          </p:nvSpPr>
          <p:spPr>
            <a:xfrm>
              <a:off x="3110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14" name="Line 279"/>
            <p:cNvSpPr/>
            <p:nvPr/>
          </p:nvSpPr>
          <p:spPr>
            <a:xfrm>
              <a:off x="3110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15" name="CustomShape 280"/>
            <p:cNvSpPr/>
            <p:nvPr/>
          </p:nvSpPr>
          <p:spPr>
            <a:xfrm flipV="1">
              <a:off x="3055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16" name="CustomShape 281"/>
            <p:cNvSpPr/>
            <p:nvPr/>
          </p:nvSpPr>
          <p:spPr>
            <a:xfrm flipV="1">
              <a:off x="3097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17" name="CustomShape 282"/>
            <p:cNvSpPr/>
            <p:nvPr/>
          </p:nvSpPr>
          <p:spPr>
            <a:xfrm flipV="1">
              <a:off x="3137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18" name="Line 283"/>
            <p:cNvSpPr/>
            <p:nvPr/>
          </p:nvSpPr>
          <p:spPr>
            <a:xfrm>
              <a:off x="3178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19" name="Line 284"/>
            <p:cNvSpPr/>
            <p:nvPr/>
          </p:nvSpPr>
          <p:spPr>
            <a:xfrm>
              <a:off x="3178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20" name="Line 285"/>
            <p:cNvSpPr/>
            <p:nvPr/>
          </p:nvSpPr>
          <p:spPr>
            <a:xfrm>
              <a:off x="3178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21" name="Line 286"/>
            <p:cNvSpPr/>
            <p:nvPr/>
          </p:nvSpPr>
          <p:spPr>
            <a:xfrm>
              <a:off x="3178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22" name="Line 287"/>
            <p:cNvSpPr/>
            <p:nvPr/>
          </p:nvSpPr>
          <p:spPr>
            <a:xfrm>
              <a:off x="3178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23" name="Line 288"/>
            <p:cNvSpPr/>
            <p:nvPr/>
          </p:nvSpPr>
          <p:spPr>
            <a:xfrm>
              <a:off x="3178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24" name="Line 289"/>
            <p:cNvSpPr/>
            <p:nvPr/>
          </p:nvSpPr>
          <p:spPr>
            <a:xfrm>
              <a:off x="3178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25" name="Line 290"/>
            <p:cNvSpPr/>
            <p:nvPr/>
          </p:nvSpPr>
          <p:spPr>
            <a:xfrm>
              <a:off x="3178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26" name="Line 291"/>
            <p:cNvSpPr/>
            <p:nvPr/>
          </p:nvSpPr>
          <p:spPr>
            <a:xfrm>
              <a:off x="3178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527" name="CustomShape 292"/>
          <p:cNvSpPr/>
          <p:nvPr/>
        </p:nvSpPr>
        <p:spPr>
          <a:xfrm>
            <a:off x="3144000" y="252000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28" name="TextShape 293"/>
          <p:cNvSpPr txBox="1"/>
          <p:nvPr/>
        </p:nvSpPr>
        <p:spPr>
          <a:xfrm>
            <a:off x="1918920" y="4321440"/>
            <a:ext cx="4106520" cy="13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Label each example, with the classes in our problem.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Labelling will often be done by human.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We might be lucky enough to have some existing labelled data, e.g. radiology reports with a code for tumour class attached..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37920-496B-734A-8718-3AE876DBA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463B-AE8A-2D7D-5399-FE711F86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659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CustomShape 1"/>
          <p:cNvSpPr/>
          <p:nvPr/>
        </p:nvSpPr>
        <p:spPr>
          <a:xfrm>
            <a:off x="5664000" y="1980000"/>
            <a:ext cx="1883160" cy="14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30" name="TextShape 2"/>
          <p:cNvSpPr txBox="1"/>
          <p:nvPr/>
        </p:nvSpPr>
        <p:spPr>
          <a:xfrm>
            <a:off x="1837560" y="548280"/>
            <a:ext cx="8520120" cy="80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>
              <a:tabLst>
                <a:tab pos="0" algn="l"/>
              </a:tabLst>
            </a:pPr>
            <a:r>
              <a:rPr lang="en-US" sz="3000" spc="-1">
                <a:solidFill>
                  <a:srgbClr val="2A3990"/>
                </a:solidFill>
                <a:latin typeface="Roboto"/>
                <a:ea typeface="Roboto"/>
              </a:rPr>
              <a:t>Supervised classification</a:t>
            </a:r>
            <a:endParaRPr lang="en-US" sz="3000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531" name="Group 3"/>
          <p:cNvGrpSpPr/>
          <p:nvPr/>
        </p:nvGrpSpPr>
        <p:grpSpPr>
          <a:xfrm>
            <a:off x="1812000" y="1812960"/>
            <a:ext cx="1124280" cy="1617480"/>
            <a:chOff x="288000" y="1812960"/>
            <a:chExt cx="1124280" cy="1617480"/>
          </a:xfrm>
        </p:grpSpPr>
        <p:sp>
          <p:nvSpPr>
            <p:cNvPr id="1532" name="CustomShape 4"/>
            <p:cNvSpPr/>
            <p:nvPr/>
          </p:nvSpPr>
          <p:spPr>
            <a:xfrm flipV="1">
              <a:off x="473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33" name="CustomShape 5"/>
            <p:cNvSpPr/>
            <p:nvPr/>
          </p:nvSpPr>
          <p:spPr>
            <a:xfrm flipV="1">
              <a:off x="514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34" name="CustomShape 6"/>
            <p:cNvSpPr/>
            <p:nvPr/>
          </p:nvSpPr>
          <p:spPr>
            <a:xfrm flipV="1">
              <a:off x="554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35" name="Line 7"/>
            <p:cNvSpPr/>
            <p:nvPr/>
          </p:nvSpPr>
          <p:spPr>
            <a:xfrm>
              <a:off x="595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36" name="Line 8"/>
            <p:cNvSpPr/>
            <p:nvPr/>
          </p:nvSpPr>
          <p:spPr>
            <a:xfrm>
              <a:off x="595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37" name="Line 9"/>
            <p:cNvSpPr/>
            <p:nvPr/>
          </p:nvSpPr>
          <p:spPr>
            <a:xfrm>
              <a:off x="595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38" name="Line 10"/>
            <p:cNvSpPr/>
            <p:nvPr/>
          </p:nvSpPr>
          <p:spPr>
            <a:xfrm>
              <a:off x="595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39" name="Line 11"/>
            <p:cNvSpPr/>
            <p:nvPr/>
          </p:nvSpPr>
          <p:spPr>
            <a:xfrm>
              <a:off x="595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40" name="Line 12"/>
            <p:cNvSpPr/>
            <p:nvPr/>
          </p:nvSpPr>
          <p:spPr>
            <a:xfrm>
              <a:off x="595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41" name="Line 13"/>
            <p:cNvSpPr/>
            <p:nvPr/>
          </p:nvSpPr>
          <p:spPr>
            <a:xfrm>
              <a:off x="595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42" name="Line 14"/>
            <p:cNvSpPr/>
            <p:nvPr/>
          </p:nvSpPr>
          <p:spPr>
            <a:xfrm>
              <a:off x="595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43" name="Line 15"/>
            <p:cNvSpPr/>
            <p:nvPr/>
          </p:nvSpPr>
          <p:spPr>
            <a:xfrm>
              <a:off x="595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44" name="CustomShape 16"/>
            <p:cNvSpPr/>
            <p:nvPr/>
          </p:nvSpPr>
          <p:spPr>
            <a:xfrm flipV="1">
              <a:off x="288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45" name="CustomShape 17"/>
            <p:cNvSpPr/>
            <p:nvPr/>
          </p:nvSpPr>
          <p:spPr>
            <a:xfrm flipV="1">
              <a:off x="329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46" name="CustomShape 18"/>
            <p:cNvSpPr/>
            <p:nvPr/>
          </p:nvSpPr>
          <p:spPr>
            <a:xfrm flipV="1">
              <a:off x="369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47" name="Line 19"/>
            <p:cNvSpPr/>
            <p:nvPr/>
          </p:nvSpPr>
          <p:spPr>
            <a:xfrm>
              <a:off x="410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48" name="Line 20"/>
            <p:cNvSpPr/>
            <p:nvPr/>
          </p:nvSpPr>
          <p:spPr>
            <a:xfrm>
              <a:off x="410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49" name="Line 21"/>
            <p:cNvSpPr/>
            <p:nvPr/>
          </p:nvSpPr>
          <p:spPr>
            <a:xfrm>
              <a:off x="410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50" name="Line 22"/>
            <p:cNvSpPr/>
            <p:nvPr/>
          </p:nvSpPr>
          <p:spPr>
            <a:xfrm>
              <a:off x="410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51" name="Line 23"/>
            <p:cNvSpPr/>
            <p:nvPr/>
          </p:nvSpPr>
          <p:spPr>
            <a:xfrm>
              <a:off x="410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52" name="Line 24"/>
            <p:cNvSpPr/>
            <p:nvPr/>
          </p:nvSpPr>
          <p:spPr>
            <a:xfrm>
              <a:off x="410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53" name="Line 25"/>
            <p:cNvSpPr/>
            <p:nvPr/>
          </p:nvSpPr>
          <p:spPr>
            <a:xfrm>
              <a:off x="410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54" name="Line 26"/>
            <p:cNvSpPr/>
            <p:nvPr/>
          </p:nvSpPr>
          <p:spPr>
            <a:xfrm>
              <a:off x="410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55" name="Line 27"/>
            <p:cNvSpPr/>
            <p:nvPr/>
          </p:nvSpPr>
          <p:spPr>
            <a:xfrm>
              <a:off x="410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56" name="CustomShape 28"/>
            <p:cNvSpPr/>
            <p:nvPr/>
          </p:nvSpPr>
          <p:spPr>
            <a:xfrm flipV="1">
              <a:off x="554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57" name="CustomShape 29"/>
            <p:cNvSpPr/>
            <p:nvPr/>
          </p:nvSpPr>
          <p:spPr>
            <a:xfrm flipV="1">
              <a:off x="596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58" name="CustomShape 30"/>
            <p:cNvSpPr/>
            <p:nvPr/>
          </p:nvSpPr>
          <p:spPr>
            <a:xfrm flipV="1">
              <a:off x="636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59" name="Line 31"/>
            <p:cNvSpPr/>
            <p:nvPr/>
          </p:nvSpPr>
          <p:spPr>
            <a:xfrm>
              <a:off x="677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60" name="Line 32"/>
            <p:cNvSpPr/>
            <p:nvPr/>
          </p:nvSpPr>
          <p:spPr>
            <a:xfrm>
              <a:off x="677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61" name="Line 33"/>
            <p:cNvSpPr/>
            <p:nvPr/>
          </p:nvSpPr>
          <p:spPr>
            <a:xfrm>
              <a:off x="677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62" name="Line 34"/>
            <p:cNvSpPr/>
            <p:nvPr/>
          </p:nvSpPr>
          <p:spPr>
            <a:xfrm>
              <a:off x="677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63" name="Line 35"/>
            <p:cNvSpPr/>
            <p:nvPr/>
          </p:nvSpPr>
          <p:spPr>
            <a:xfrm>
              <a:off x="677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64" name="Line 36"/>
            <p:cNvSpPr/>
            <p:nvPr/>
          </p:nvSpPr>
          <p:spPr>
            <a:xfrm>
              <a:off x="677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65" name="Line 37"/>
            <p:cNvSpPr/>
            <p:nvPr/>
          </p:nvSpPr>
          <p:spPr>
            <a:xfrm>
              <a:off x="677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66" name="Line 38"/>
            <p:cNvSpPr/>
            <p:nvPr/>
          </p:nvSpPr>
          <p:spPr>
            <a:xfrm>
              <a:off x="677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67" name="Line 39"/>
            <p:cNvSpPr/>
            <p:nvPr/>
          </p:nvSpPr>
          <p:spPr>
            <a:xfrm>
              <a:off x="677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68" name="CustomShape 40"/>
            <p:cNvSpPr/>
            <p:nvPr/>
          </p:nvSpPr>
          <p:spPr>
            <a:xfrm flipV="1">
              <a:off x="732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69" name="CustomShape 41"/>
            <p:cNvSpPr/>
            <p:nvPr/>
          </p:nvSpPr>
          <p:spPr>
            <a:xfrm flipV="1">
              <a:off x="774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70" name="CustomShape 42"/>
            <p:cNvSpPr/>
            <p:nvPr/>
          </p:nvSpPr>
          <p:spPr>
            <a:xfrm flipV="1">
              <a:off x="813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71" name="Line 43"/>
            <p:cNvSpPr/>
            <p:nvPr/>
          </p:nvSpPr>
          <p:spPr>
            <a:xfrm>
              <a:off x="855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72" name="Line 44"/>
            <p:cNvSpPr/>
            <p:nvPr/>
          </p:nvSpPr>
          <p:spPr>
            <a:xfrm>
              <a:off x="855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73" name="Line 45"/>
            <p:cNvSpPr/>
            <p:nvPr/>
          </p:nvSpPr>
          <p:spPr>
            <a:xfrm>
              <a:off x="855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74" name="Line 46"/>
            <p:cNvSpPr/>
            <p:nvPr/>
          </p:nvSpPr>
          <p:spPr>
            <a:xfrm>
              <a:off x="855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75" name="Line 47"/>
            <p:cNvSpPr/>
            <p:nvPr/>
          </p:nvSpPr>
          <p:spPr>
            <a:xfrm>
              <a:off x="855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76" name="Line 48"/>
            <p:cNvSpPr/>
            <p:nvPr/>
          </p:nvSpPr>
          <p:spPr>
            <a:xfrm>
              <a:off x="855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77" name="Line 49"/>
            <p:cNvSpPr/>
            <p:nvPr/>
          </p:nvSpPr>
          <p:spPr>
            <a:xfrm>
              <a:off x="855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78" name="Line 50"/>
            <p:cNvSpPr/>
            <p:nvPr/>
          </p:nvSpPr>
          <p:spPr>
            <a:xfrm>
              <a:off x="855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79" name="Line 51"/>
            <p:cNvSpPr/>
            <p:nvPr/>
          </p:nvSpPr>
          <p:spPr>
            <a:xfrm>
              <a:off x="855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80" name="CustomShape 52"/>
            <p:cNvSpPr/>
            <p:nvPr/>
          </p:nvSpPr>
          <p:spPr>
            <a:xfrm flipV="1">
              <a:off x="369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81" name="CustomShape 53"/>
            <p:cNvSpPr/>
            <p:nvPr/>
          </p:nvSpPr>
          <p:spPr>
            <a:xfrm flipV="1">
              <a:off x="411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82" name="CustomShape 54"/>
            <p:cNvSpPr/>
            <p:nvPr/>
          </p:nvSpPr>
          <p:spPr>
            <a:xfrm flipV="1">
              <a:off x="451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83" name="Line 55"/>
            <p:cNvSpPr/>
            <p:nvPr/>
          </p:nvSpPr>
          <p:spPr>
            <a:xfrm>
              <a:off x="492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84" name="Line 56"/>
            <p:cNvSpPr/>
            <p:nvPr/>
          </p:nvSpPr>
          <p:spPr>
            <a:xfrm>
              <a:off x="492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85" name="Line 57"/>
            <p:cNvSpPr/>
            <p:nvPr/>
          </p:nvSpPr>
          <p:spPr>
            <a:xfrm>
              <a:off x="492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86" name="Line 58"/>
            <p:cNvSpPr/>
            <p:nvPr/>
          </p:nvSpPr>
          <p:spPr>
            <a:xfrm>
              <a:off x="492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87" name="Line 59"/>
            <p:cNvSpPr/>
            <p:nvPr/>
          </p:nvSpPr>
          <p:spPr>
            <a:xfrm>
              <a:off x="492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88" name="Line 60"/>
            <p:cNvSpPr/>
            <p:nvPr/>
          </p:nvSpPr>
          <p:spPr>
            <a:xfrm>
              <a:off x="492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89" name="Line 61"/>
            <p:cNvSpPr/>
            <p:nvPr/>
          </p:nvSpPr>
          <p:spPr>
            <a:xfrm>
              <a:off x="492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90" name="Line 62"/>
            <p:cNvSpPr/>
            <p:nvPr/>
          </p:nvSpPr>
          <p:spPr>
            <a:xfrm>
              <a:off x="492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91" name="Line 63"/>
            <p:cNvSpPr/>
            <p:nvPr/>
          </p:nvSpPr>
          <p:spPr>
            <a:xfrm>
              <a:off x="492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92" name="CustomShape 64"/>
            <p:cNvSpPr/>
            <p:nvPr/>
          </p:nvSpPr>
          <p:spPr>
            <a:xfrm flipV="1">
              <a:off x="554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93" name="CustomShape 65"/>
            <p:cNvSpPr/>
            <p:nvPr/>
          </p:nvSpPr>
          <p:spPr>
            <a:xfrm flipV="1">
              <a:off x="596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94" name="CustomShape 66"/>
            <p:cNvSpPr/>
            <p:nvPr/>
          </p:nvSpPr>
          <p:spPr>
            <a:xfrm flipV="1">
              <a:off x="636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95" name="Line 67"/>
            <p:cNvSpPr/>
            <p:nvPr/>
          </p:nvSpPr>
          <p:spPr>
            <a:xfrm>
              <a:off x="677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96" name="Line 68"/>
            <p:cNvSpPr/>
            <p:nvPr/>
          </p:nvSpPr>
          <p:spPr>
            <a:xfrm>
              <a:off x="677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97" name="Line 69"/>
            <p:cNvSpPr/>
            <p:nvPr/>
          </p:nvSpPr>
          <p:spPr>
            <a:xfrm>
              <a:off x="677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98" name="Line 70"/>
            <p:cNvSpPr/>
            <p:nvPr/>
          </p:nvSpPr>
          <p:spPr>
            <a:xfrm>
              <a:off x="677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99" name="Line 71"/>
            <p:cNvSpPr/>
            <p:nvPr/>
          </p:nvSpPr>
          <p:spPr>
            <a:xfrm>
              <a:off x="677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00" name="Line 72"/>
            <p:cNvSpPr/>
            <p:nvPr/>
          </p:nvSpPr>
          <p:spPr>
            <a:xfrm>
              <a:off x="677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01" name="Line 73"/>
            <p:cNvSpPr/>
            <p:nvPr/>
          </p:nvSpPr>
          <p:spPr>
            <a:xfrm>
              <a:off x="677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02" name="Line 74"/>
            <p:cNvSpPr/>
            <p:nvPr/>
          </p:nvSpPr>
          <p:spPr>
            <a:xfrm>
              <a:off x="677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03" name="Line 75"/>
            <p:cNvSpPr/>
            <p:nvPr/>
          </p:nvSpPr>
          <p:spPr>
            <a:xfrm>
              <a:off x="677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04" name="CustomShape 76"/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05" name="CustomShape 77"/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06" name="CustomShape 78"/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07" name="Line 79"/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08" name="Line 80"/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09" name="Line 81"/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10" name="Line 82"/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11" name="Line 83"/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12" name="Line 84"/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13" name="Line 85"/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14" name="Line 86"/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15" name="Line 87"/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16" name="CustomShape 88"/>
            <p:cNvSpPr/>
            <p:nvPr/>
          </p:nvSpPr>
          <p:spPr>
            <a:xfrm flipV="1">
              <a:off x="805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17" name="CustomShape 89"/>
            <p:cNvSpPr/>
            <p:nvPr/>
          </p:nvSpPr>
          <p:spPr>
            <a:xfrm flipV="1">
              <a:off x="846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18" name="CustomShape 90"/>
            <p:cNvSpPr/>
            <p:nvPr/>
          </p:nvSpPr>
          <p:spPr>
            <a:xfrm flipV="1">
              <a:off x="887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19" name="Line 91"/>
            <p:cNvSpPr/>
            <p:nvPr/>
          </p:nvSpPr>
          <p:spPr>
            <a:xfrm>
              <a:off x="927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20" name="Line 92"/>
            <p:cNvSpPr/>
            <p:nvPr/>
          </p:nvSpPr>
          <p:spPr>
            <a:xfrm>
              <a:off x="927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21" name="Line 93"/>
            <p:cNvSpPr/>
            <p:nvPr/>
          </p:nvSpPr>
          <p:spPr>
            <a:xfrm>
              <a:off x="927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22" name="Line 94"/>
            <p:cNvSpPr/>
            <p:nvPr/>
          </p:nvSpPr>
          <p:spPr>
            <a:xfrm>
              <a:off x="927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23" name="Line 95"/>
            <p:cNvSpPr/>
            <p:nvPr/>
          </p:nvSpPr>
          <p:spPr>
            <a:xfrm>
              <a:off x="927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24" name="Line 96"/>
            <p:cNvSpPr/>
            <p:nvPr/>
          </p:nvSpPr>
          <p:spPr>
            <a:xfrm>
              <a:off x="927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25" name="Line 97"/>
            <p:cNvSpPr/>
            <p:nvPr/>
          </p:nvSpPr>
          <p:spPr>
            <a:xfrm>
              <a:off x="927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26" name="Line 98"/>
            <p:cNvSpPr/>
            <p:nvPr/>
          </p:nvSpPr>
          <p:spPr>
            <a:xfrm>
              <a:off x="927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27" name="Line 99"/>
            <p:cNvSpPr/>
            <p:nvPr/>
          </p:nvSpPr>
          <p:spPr>
            <a:xfrm>
              <a:off x="927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28" name="CustomShape 100"/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29" name="CustomShape 101"/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30" name="CustomShape 102"/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31" name="Line 103"/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32" name="Line 104"/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33" name="Line 105"/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34" name="Line 106"/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35" name="Line 107"/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36" name="Line 108"/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37" name="Line 109"/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38" name="Line 110"/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39" name="Line 111"/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40" name="CustomShape 112"/>
            <p:cNvSpPr/>
            <p:nvPr/>
          </p:nvSpPr>
          <p:spPr>
            <a:xfrm flipV="1">
              <a:off x="881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41" name="CustomShape 113"/>
            <p:cNvSpPr/>
            <p:nvPr/>
          </p:nvSpPr>
          <p:spPr>
            <a:xfrm flipV="1">
              <a:off x="923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42" name="CustomShape 114"/>
            <p:cNvSpPr/>
            <p:nvPr/>
          </p:nvSpPr>
          <p:spPr>
            <a:xfrm flipV="1">
              <a:off x="963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43" name="Line 115"/>
            <p:cNvSpPr/>
            <p:nvPr/>
          </p:nvSpPr>
          <p:spPr>
            <a:xfrm>
              <a:off x="1003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44" name="Line 116"/>
            <p:cNvSpPr/>
            <p:nvPr/>
          </p:nvSpPr>
          <p:spPr>
            <a:xfrm>
              <a:off x="1003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45" name="Line 117"/>
            <p:cNvSpPr/>
            <p:nvPr/>
          </p:nvSpPr>
          <p:spPr>
            <a:xfrm>
              <a:off x="1003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46" name="Line 118"/>
            <p:cNvSpPr/>
            <p:nvPr/>
          </p:nvSpPr>
          <p:spPr>
            <a:xfrm>
              <a:off x="1003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47" name="Line 119"/>
            <p:cNvSpPr/>
            <p:nvPr/>
          </p:nvSpPr>
          <p:spPr>
            <a:xfrm>
              <a:off x="1003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48" name="Line 120"/>
            <p:cNvSpPr/>
            <p:nvPr/>
          </p:nvSpPr>
          <p:spPr>
            <a:xfrm>
              <a:off x="1003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49" name="Line 121"/>
            <p:cNvSpPr/>
            <p:nvPr/>
          </p:nvSpPr>
          <p:spPr>
            <a:xfrm>
              <a:off x="1003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50" name="Line 122"/>
            <p:cNvSpPr/>
            <p:nvPr/>
          </p:nvSpPr>
          <p:spPr>
            <a:xfrm>
              <a:off x="1003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51" name="Line 123"/>
            <p:cNvSpPr/>
            <p:nvPr/>
          </p:nvSpPr>
          <p:spPr>
            <a:xfrm>
              <a:off x="1003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52" name="CustomShape 124"/>
            <p:cNvSpPr/>
            <p:nvPr/>
          </p:nvSpPr>
          <p:spPr>
            <a:xfrm flipV="1">
              <a:off x="936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53" name="CustomShape 125"/>
            <p:cNvSpPr/>
            <p:nvPr/>
          </p:nvSpPr>
          <p:spPr>
            <a:xfrm flipV="1">
              <a:off x="977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54" name="CustomShape 126"/>
            <p:cNvSpPr/>
            <p:nvPr/>
          </p:nvSpPr>
          <p:spPr>
            <a:xfrm flipV="1">
              <a:off x="1017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55" name="Line 127"/>
            <p:cNvSpPr/>
            <p:nvPr/>
          </p:nvSpPr>
          <p:spPr>
            <a:xfrm>
              <a:off x="1058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56" name="Line 128"/>
            <p:cNvSpPr/>
            <p:nvPr/>
          </p:nvSpPr>
          <p:spPr>
            <a:xfrm>
              <a:off x="1058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57" name="Line 129"/>
            <p:cNvSpPr/>
            <p:nvPr/>
          </p:nvSpPr>
          <p:spPr>
            <a:xfrm>
              <a:off x="1058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58" name="Line 130"/>
            <p:cNvSpPr/>
            <p:nvPr/>
          </p:nvSpPr>
          <p:spPr>
            <a:xfrm>
              <a:off x="1058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59" name="Line 131"/>
            <p:cNvSpPr/>
            <p:nvPr/>
          </p:nvSpPr>
          <p:spPr>
            <a:xfrm>
              <a:off x="1058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60" name="Line 132"/>
            <p:cNvSpPr/>
            <p:nvPr/>
          </p:nvSpPr>
          <p:spPr>
            <a:xfrm>
              <a:off x="1058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61" name="Line 133"/>
            <p:cNvSpPr/>
            <p:nvPr/>
          </p:nvSpPr>
          <p:spPr>
            <a:xfrm>
              <a:off x="1058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62" name="Line 134"/>
            <p:cNvSpPr/>
            <p:nvPr/>
          </p:nvSpPr>
          <p:spPr>
            <a:xfrm>
              <a:off x="1058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63" name="Line 135"/>
            <p:cNvSpPr/>
            <p:nvPr/>
          </p:nvSpPr>
          <p:spPr>
            <a:xfrm>
              <a:off x="1058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64" name="CustomShape 136"/>
            <p:cNvSpPr/>
            <p:nvPr/>
          </p:nvSpPr>
          <p:spPr>
            <a:xfrm flipV="1">
              <a:off x="1003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65" name="CustomShape 137"/>
            <p:cNvSpPr/>
            <p:nvPr/>
          </p:nvSpPr>
          <p:spPr>
            <a:xfrm flipV="1">
              <a:off x="1045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66" name="CustomShape 138"/>
            <p:cNvSpPr/>
            <p:nvPr/>
          </p:nvSpPr>
          <p:spPr>
            <a:xfrm flipV="1">
              <a:off x="1085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67" name="Line 139"/>
            <p:cNvSpPr/>
            <p:nvPr/>
          </p:nvSpPr>
          <p:spPr>
            <a:xfrm>
              <a:off x="1126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68" name="Line 140"/>
            <p:cNvSpPr/>
            <p:nvPr/>
          </p:nvSpPr>
          <p:spPr>
            <a:xfrm>
              <a:off x="1126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69" name="Line 141"/>
            <p:cNvSpPr/>
            <p:nvPr/>
          </p:nvSpPr>
          <p:spPr>
            <a:xfrm>
              <a:off x="1126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70" name="Line 142"/>
            <p:cNvSpPr/>
            <p:nvPr/>
          </p:nvSpPr>
          <p:spPr>
            <a:xfrm>
              <a:off x="1126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71" name="Line 143"/>
            <p:cNvSpPr/>
            <p:nvPr/>
          </p:nvSpPr>
          <p:spPr>
            <a:xfrm>
              <a:off x="1126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72" name="Line 144"/>
            <p:cNvSpPr/>
            <p:nvPr/>
          </p:nvSpPr>
          <p:spPr>
            <a:xfrm>
              <a:off x="1126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73" name="Line 145"/>
            <p:cNvSpPr/>
            <p:nvPr/>
          </p:nvSpPr>
          <p:spPr>
            <a:xfrm>
              <a:off x="1126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74" name="Line 146"/>
            <p:cNvSpPr/>
            <p:nvPr/>
          </p:nvSpPr>
          <p:spPr>
            <a:xfrm>
              <a:off x="1126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75" name="Line 147"/>
            <p:cNvSpPr/>
            <p:nvPr/>
          </p:nvSpPr>
          <p:spPr>
            <a:xfrm>
              <a:off x="1126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676" name="Group 148"/>
          <p:cNvGrpSpPr/>
          <p:nvPr/>
        </p:nvGrpSpPr>
        <p:grpSpPr>
          <a:xfrm>
            <a:off x="3864000" y="1812960"/>
            <a:ext cx="1124280" cy="1617480"/>
            <a:chOff x="2340000" y="1812960"/>
            <a:chExt cx="1124280" cy="1617480"/>
          </a:xfrm>
        </p:grpSpPr>
        <p:sp>
          <p:nvSpPr>
            <p:cNvPr id="1677" name="CustomShape 149"/>
            <p:cNvSpPr/>
            <p:nvPr/>
          </p:nvSpPr>
          <p:spPr>
            <a:xfrm flipV="1">
              <a:off x="2525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78" name="CustomShape 150"/>
            <p:cNvSpPr/>
            <p:nvPr/>
          </p:nvSpPr>
          <p:spPr>
            <a:xfrm flipV="1">
              <a:off x="2566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79" name="CustomShape 151"/>
            <p:cNvSpPr/>
            <p:nvPr/>
          </p:nvSpPr>
          <p:spPr>
            <a:xfrm flipV="1">
              <a:off x="2606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80" name="Line 152"/>
            <p:cNvSpPr/>
            <p:nvPr/>
          </p:nvSpPr>
          <p:spPr>
            <a:xfrm>
              <a:off x="2647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81" name="Line 153"/>
            <p:cNvSpPr/>
            <p:nvPr/>
          </p:nvSpPr>
          <p:spPr>
            <a:xfrm>
              <a:off x="2647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82" name="Line 154"/>
            <p:cNvSpPr/>
            <p:nvPr/>
          </p:nvSpPr>
          <p:spPr>
            <a:xfrm>
              <a:off x="2647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83" name="Line 155"/>
            <p:cNvSpPr/>
            <p:nvPr/>
          </p:nvSpPr>
          <p:spPr>
            <a:xfrm>
              <a:off x="2647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84" name="Line 156"/>
            <p:cNvSpPr/>
            <p:nvPr/>
          </p:nvSpPr>
          <p:spPr>
            <a:xfrm>
              <a:off x="2647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85" name="Line 157"/>
            <p:cNvSpPr/>
            <p:nvPr/>
          </p:nvSpPr>
          <p:spPr>
            <a:xfrm>
              <a:off x="2647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86" name="Line 158"/>
            <p:cNvSpPr/>
            <p:nvPr/>
          </p:nvSpPr>
          <p:spPr>
            <a:xfrm>
              <a:off x="2647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87" name="Line 159"/>
            <p:cNvSpPr/>
            <p:nvPr/>
          </p:nvSpPr>
          <p:spPr>
            <a:xfrm>
              <a:off x="2647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88" name="Line 160"/>
            <p:cNvSpPr/>
            <p:nvPr/>
          </p:nvSpPr>
          <p:spPr>
            <a:xfrm>
              <a:off x="2647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89" name="CustomShape 161"/>
            <p:cNvSpPr/>
            <p:nvPr/>
          </p:nvSpPr>
          <p:spPr>
            <a:xfrm flipV="1">
              <a:off x="2340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90" name="CustomShape 162"/>
            <p:cNvSpPr/>
            <p:nvPr/>
          </p:nvSpPr>
          <p:spPr>
            <a:xfrm flipV="1">
              <a:off x="2381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91" name="CustomShape 163"/>
            <p:cNvSpPr/>
            <p:nvPr/>
          </p:nvSpPr>
          <p:spPr>
            <a:xfrm flipV="1">
              <a:off x="2421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92" name="Line 164"/>
            <p:cNvSpPr/>
            <p:nvPr/>
          </p:nvSpPr>
          <p:spPr>
            <a:xfrm>
              <a:off x="2462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93" name="Line 165"/>
            <p:cNvSpPr/>
            <p:nvPr/>
          </p:nvSpPr>
          <p:spPr>
            <a:xfrm>
              <a:off x="2462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94" name="Line 166"/>
            <p:cNvSpPr/>
            <p:nvPr/>
          </p:nvSpPr>
          <p:spPr>
            <a:xfrm>
              <a:off x="2462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95" name="Line 167"/>
            <p:cNvSpPr/>
            <p:nvPr/>
          </p:nvSpPr>
          <p:spPr>
            <a:xfrm>
              <a:off x="2462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96" name="Line 168"/>
            <p:cNvSpPr/>
            <p:nvPr/>
          </p:nvSpPr>
          <p:spPr>
            <a:xfrm>
              <a:off x="2462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97" name="Line 169"/>
            <p:cNvSpPr/>
            <p:nvPr/>
          </p:nvSpPr>
          <p:spPr>
            <a:xfrm>
              <a:off x="2462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98" name="Line 170"/>
            <p:cNvSpPr/>
            <p:nvPr/>
          </p:nvSpPr>
          <p:spPr>
            <a:xfrm>
              <a:off x="2462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99" name="Line 171"/>
            <p:cNvSpPr/>
            <p:nvPr/>
          </p:nvSpPr>
          <p:spPr>
            <a:xfrm>
              <a:off x="2462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00" name="Line 172"/>
            <p:cNvSpPr/>
            <p:nvPr/>
          </p:nvSpPr>
          <p:spPr>
            <a:xfrm>
              <a:off x="2462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01" name="CustomShape 173"/>
            <p:cNvSpPr/>
            <p:nvPr/>
          </p:nvSpPr>
          <p:spPr>
            <a:xfrm flipV="1">
              <a:off x="2606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02" name="CustomShape 174"/>
            <p:cNvSpPr/>
            <p:nvPr/>
          </p:nvSpPr>
          <p:spPr>
            <a:xfrm flipV="1">
              <a:off x="2648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03" name="CustomShape 175"/>
            <p:cNvSpPr/>
            <p:nvPr/>
          </p:nvSpPr>
          <p:spPr>
            <a:xfrm flipV="1">
              <a:off x="2688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04" name="Line 176"/>
            <p:cNvSpPr/>
            <p:nvPr/>
          </p:nvSpPr>
          <p:spPr>
            <a:xfrm>
              <a:off x="2729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05" name="Line 177"/>
            <p:cNvSpPr/>
            <p:nvPr/>
          </p:nvSpPr>
          <p:spPr>
            <a:xfrm>
              <a:off x="2729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06" name="Line 178"/>
            <p:cNvSpPr/>
            <p:nvPr/>
          </p:nvSpPr>
          <p:spPr>
            <a:xfrm>
              <a:off x="2729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07" name="Line 179"/>
            <p:cNvSpPr/>
            <p:nvPr/>
          </p:nvSpPr>
          <p:spPr>
            <a:xfrm>
              <a:off x="2729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08" name="Line 180"/>
            <p:cNvSpPr/>
            <p:nvPr/>
          </p:nvSpPr>
          <p:spPr>
            <a:xfrm>
              <a:off x="2729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09" name="Line 181"/>
            <p:cNvSpPr/>
            <p:nvPr/>
          </p:nvSpPr>
          <p:spPr>
            <a:xfrm>
              <a:off x="2729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10" name="Line 182"/>
            <p:cNvSpPr/>
            <p:nvPr/>
          </p:nvSpPr>
          <p:spPr>
            <a:xfrm>
              <a:off x="2729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11" name="Line 183"/>
            <p:cNvSpPr/>
            <p:nvPr/>
          </p:nvSpPr>
          <p:spPr>
            <a:xfrm>
              <a:off x="2729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12" name="Line 184"/>
            <p:cNvSpPr/>
            <p:nvPr/>
          </p:nvSpPr>
          <p:spPr>
            <a:xfrm>
              <a:off x="2729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13" name="CustomShape 185"/>
            <p:cNvSpPr/>
            <p:nvPr/>
          </p:nvSpPr>
          <p:spPr>
            <a:xfrm flipV="1">
              <a:off x="2784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14" name="CustomShape 186"/>
            <p:cNvSpPr/>
            <p:nvPr/>
          </p:nvSpPr>
          <p:spPr>
            <a:xfrm flipV="1">
              <a:off x="2826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15" name="CustomShape 187"/>
            <p:cNvSpPr/>
            <p:nvPr/>
          </p:nvSpPr>
          <p:spPr>
            <a:xfrm flipV="1">
              <a:off x="2865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16" name="Line 188"/>
            <p:cNvSpPr/>
            <p:nvPr/>
          </p:nvSpPr>
          <p:spPr>
            <a:xfrm>
              <a:off x="2907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17" name="Line 189"/>
            <p:cNvSpPr/>
            <p:nvPr/>
          </p:nvSpPr>
          <p:spPr>
            <a:xfrm>
              <a:off x="2907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18" name="Line 190"/>
            <p:cNvSpPr/>
            <p:nvPr/>
          </p:nvSpPr>
          <p:spPr>
            <a:xfrm>
              <a:off x="2907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19" name="Line 191"/>
            <p:cNvSpPr/>
            <p:nvPr/>
          </p:nvSpPr>
          <p:spPr>
            <a:xfrm>
              <a:off x="2907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20" name="Line 192"/>
            <p:cNvSpPr/>
            <p:nvPr/>
          </p:nvSpPr>
          <p:spPr>
            <a:xfrm>
              <a:off x="2907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21" name="Line 193"/>
            <p:cNvSpPr/>
            <p:nvPr/>
          </p:nvSpPr>
          <p:spPr>
            <a:xfrm>
              <a:off x="2907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22" name="Line 194"/>
            <p:cNvSpPr/>
            <p:nvPr/>
          </p:nvSpPr>
          <p:spPr>
            <a:xfrm>
              <a:off x="2907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23" name="Line 195"/>
            <p:cNvSpPr/>
            <p:nvPr/>
          </p:nvSpPr>
          <p:spPr>
            <a:xfrm>
              <a:off x="2907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24" name="Line 196"/>
            <p:cNvSpPr/>
            <p:nvPr/>
          </p:nvSpPr>
          <p:spPr>
            <a:xfrm>
              <a:off x="2907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25" name="CustomShape 197"/>
            <p:cNvSpPr/>
            <p:nvPr/>
          </p:nvSpPr>
          <p:spPr>
            <a:xfrm flipV="1">
              <a:off x="2421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26" name="CustomShape 198"/>
            <p:cNvSpPr/>
            <p:nvPr/>
          </p:nvSpPr>
          <p:spPr>
            <a:xfrm flipV="1">
              <a:off x="2463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27" name="CustomShape 199"/>
            <p:cNvSpPr/>
            <p:nvPr/>
          </p:nvSpPr>
          <p:spPr>
            <a:xfrm flipV="1">
              <a:off x="2503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28" name="Line 200"/>
            <p:cNvSpPr/>
            <p:nvPr/>
          </p:nvSpPr>
          <p:spPr>
            <a:xfrm>
              <a:off x="2544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29" name="Line 201"/>
            <p:cNvSpPr/>
            <p:nvPr/>
          </p:nvSpPr>
          <p:spPr>
            <a:xfrm>
              <a:off x="2544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30" name="Line 202"/>
            <p:cNvSpPr/>
            <p:nvPr/>
          </p:nvSpPr>
          <p:spPr>
            <a:xfrm>
              <a:off x="2544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31" name="Line 203"/>
            <p:cNvSpPr/>
            <p:nvPr/>
          </p:nvSpPr>
          <p:spPr>
            <a:xfrm>
              <a:off x="2544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32" name="Line 204"/>
            <p:cNvSpPr/>
            <p:nvPr/>
          </p:nvSpPr>
          <p:spPr>
            <a:xfrm>
              <a:off x="2544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33" name="Line 205"/>
            <p:cNvSpPr/>
            <p:nvPr/>
          </p:nvSpPr>
          <p:spPr>
            <a:xfrm>
              <a:off x="2544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34" name="Line 206"/>
            <p:cNvSpPr/>
            <p:nvPr/>
          </p:nvSpPr>
          <p:spPr>
            <a:xfrm>
              <a:off x="2544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35" name="Line 207"/>
            <p:cNvSpPr/>
            <p:nvPr/>
          </p:nvSpPr>
          <p:spPr>
            <a:xfrm>
              <a:off x="2544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36" name="Line 208"/>
            <p:cNvSpPr/>
            <p:nvPr/>
          </p:nvSpPr>
          <p:spPr>
            <a:xfrm>
              <a:off x="2544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37" name="CustomShape 209"/>
            <p:cNvSpPr/>
            <p:nvPr/>
          </p:nvSpPr>
          <p:spPr>
            <a:xfrm flipV="1">
              <a:off x="2606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38" name="CustomShape 210"/>
            <p:cNvSpPr/>
            <p:nvPr/>
          </p:nvSpPr>
          <p:spPr>
            <a:xfrm flipV="1">
              <a:off x="2648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39" name="CustomShape 211"/>
            <p:cNvSpPr/>
            <p:nvPr/>
          </p:nvSpPr>
          <p:spPr>
            <a:xfrm flipV="1">
              <a:off x="2688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40" name="Line 212"/>
            <p:cNvSpPr/>
            <p:nvPr/>
          </p:nvSpPr>
          <p:spPr>
            <a:xfrm>
              <a:off x="2729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41" name="Line 213"/>
            <p:cNvSpPr/>
            <p:nvPr/>
          </p:nvSpPr>
          <p:spPr>
            <a:xfrm>
              <a:off x="2729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42" name="Line 214"/>
            <p:cNvSpPr/>
            <p:nvPr/>
          </p:nvSpPr>
          <p:spPr>
            <a:xfrm>
              <a:off x="2729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43" name="Line 215"/>
            <p:cNvSpPr/>
            <p:nvPr/>
          </p:nvSpPr>
          <p:spPr>
            <a:xfrm>
              <a:off x="2729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44" name="Line 216"/>
            <p:cNvSpPr/>
            <p:nvPr/>
          </p:nvSpPr>
          <p:spPr>
            <a:xfrm>
              <a:off x="2729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45" name="Line 217"/>
            <p:cNvSpPr/>
            <p:nvPr/>
          </p:nvSpPr>
          <p:spPr>
            <a:xfrm>
              <a:off x="2729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46" name="Line 218"/>
            <p:cNvSpPr/>
            <p:nvPr/>
          </p:nvSpPr>
          <p:spPr>
            <a:xfrm>
              <a:off x="2729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47" name="Line 219"/>
            <p:cNvSpPr/>
            <p:nvPr/>
          </p:nvSpPr>
          <p:spPr>
            <a:xfrm>
              <a:off x="2729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48" name="Line 220"/>
            <p:cNvSpPr/>
            <p:nvPr/>
          </p:nvSpPr>
          <p:spPr>
            <a:xfrm>
              <a:off x="2729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49" name="CustomShape 221"/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50" name="CustomShape 222"/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51" name="CustomShape 223"/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52" name="Line 224"/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53" name="Line 225"/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54" name="Line 226"/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55" name="Line 227"/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56" name="Line 228"/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57" name="Line 229"/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58" name="Line 230"/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59" name="Line 231"/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60" name="Line 232"/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61" name="CustomShape 233"/>
            <p:cNvSpPr/>
            <p:nvPr/>
          </p:nvSpPr>
          <p:spPr>
            <a:xfrm flipV="1">
              <a:off x="2857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62" name="CustomShape 234"/>
            <p:cNvSpPr/>
            <p:nvPr/>
          </p:nvSpPr>
          <p:spPr>
            <a:xfrm flipV="1">
              <a:off x="2898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63" name="CustomShape 235"/>
            <p:cNvSpPr/>
            <p:nvPr/>
          </p:nvSpPr>
          <p:spPr>
            <a:xfrm flipV="1">
              <a:off x="2939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64" name="Line 236"/>
            <p:cNvSpPr/>
            <p:nvPr/>
          </p:nvSpPr>
          <p:spPr>
            <a:xfrm>
              <a:off x="2979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65" name="Line 237"/>
            <p:cNvSpPr/>
            <p:nvPr/>
          </p:nvSpPr>
          <p:spPr>
            <a:xfrm>
              <a:off x="2979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66" name="Line 238"/>
            <p:cNvSpPr/>
            <p:nvPr/>
          </p:nvSpPr>
          <p:spPr>
            <a:xfrm>
              <a:off x="2979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67" name="Line 239"/>
            <p:cNvSpPr/>
            <p:nvPr/>
          </p:nvSpPr>
          <p:spPr>
            <a:xfrm>
              <a:off x="2979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68" name="Line 240"/>
            <p:cNvSpPr/>
            <p:nvPr/>
          </p:nvSpPr>
          <p:spPr>
            <a:xfrm>
              <a:off x="2979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69" name="Line 241"/>
            <p:cNvSpPr/>
            <p:nvPr/>
          </p:nvSpPr>
          <p:spPr>
            <a:xfrm>
              <a:off x="2979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70" name="Line 242"/>
            <p:cNvSpPr/>
            <p:nvPr/>
          </p:nvSpPr>
          <p:spPr>
            <a:xfrm>
              <a:off x="2979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71" name="Line 243"/>
            <p:cNvSpPr/>
            <p:nvPr/>
          </p:nvSpPr>
          <p:spPr>
            <a:xfrm>
              <a:off x="2979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72" name="Line 244"/>
            <p:cNvSpPr/>
            <p:nvPr/>
          </p:nvSpPr>
          <p:spPr>
            <a:xfrm>
              <a:off x="2979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73" name="CustomShape 245"/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74" name="CustomShape 246"/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75" name="CustomShape 247"/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76" name="Line 248"/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77" name="Line 249"/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78" name="Line 250"/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79" name="Line 251"/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80" name="Line 252"/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81" name="Line 253"/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82" name="Line 254"/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83" name="Line 255"/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84" name="Line 256"/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85" name="CustomShape 257"/>
            <p:cNvSpPr/>
            <p:nvPr/>
          </p:nvSpPr>
          <p:spPr>
            <a:xfrm flipV="1">
              <a:off x="2933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86" name="CustomShape 258"/>
            <p:cNvSpPr/>
            <p:nvPr/>
          </p:nvSpPr>
          <p:spPr>
            <a:xfrm flipV="1">
              <a:off x="2975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87" name="CustomShape 259"/>
            <p:cNvSpPr/>
            <p:nvPr/>
          </p:nvSpPr>
          <p:spPr>
            <a:xfrm flipV="1">
              <a:off x="3015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88" name="Line 260"/>
            <p:cNvSpPr/>
            <p:nvPr/>
          </p:nvSpPr>
          <p:spPr>
            <a:xfrm>
              <a:off x="3055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89" name="Line 261"/>
            <p:cNvSpPr/>
            <p:nvPr/>
          </p:nvSpPr>
          <p:spPr>
            <a:xfrm>
              <a:off x="3055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90" name="Line 262"/>
            <p:cNvSpPr/>
            <p:nvPr/>
          </p:nvSpPr>
          <p:spPr>
            <a:xfrm>
              <a:off x="3055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91" name="Line 263"/>
            <p:cNvSpPr/>
            <p:nvPr/>
          </p:nvSpPr>
          <p:spPr>
            <a:xfrm>
              <a:off x="3055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92" name="Line 264"/>
            <p:cNvSpPr/>
            <p:nvPr/>
          </p:nvSpPr>
          <p:spPr>
            <a:xfrm>
              <a:off x="3055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93" name="Line 265"/>
            <p:cNvSpPr/>
            <p:nvPr/>
          </p:nvSpPr>
          <p:spPr>
            <a:xfrm>
              <a:off x="3055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94" name="Line 266"/>
            <p:cNvSpPr/>
            <p:nvPr/>
          </p:nvSpPr>
          <p:spPr>
            <a:xfrm>
              <a:off x="3055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95" name="Line 267"/>
            <p:cNvSpPr/>
            <p:nvPr/>
          </p:nvSpPr>
          <p:spPr>
            <a:xfrm>
              <a:off x="3055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96" name="Line 268"/>
            <p:cNvSpPr/>
            <p:nvPr/>
          </p:nvSpPr>
          <p:spPr>
            <a:xfrm>
              <a:off x="3055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97" name="CustomShape 269"/>
            <p:cNvSpPr/>
            <p:nvPr/>
          </p:nvSpPr>
          <p:spPr>
            <a:xfrm flipV="1">
              <a:off x="2988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98" name="CustomShape 270"/>
            <p:cNvSpPr/>
            <p:nvPr/>
          </p:nvSpPr>
          <p:spPr>
            <a:xfrm flipV="1">
              <a:off x="3029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99" name="CustomShape 271"/>
            <p:cNvSpPr/>
            <p:nvPr/>
          </p:nvSpPr>
          <p:spPr>
            <a:xfrm flipV="1">
              <a:off x="3069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00" name="Line 272"/>
            <p:cNvSpPr/>
            <p:nvPr/>
          </p:nvSpPr>
          <p:spPr>
            <a:xfrm>
              <a:off x="3110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01" name="Line 273"/>
            <p:cNvSpPr/>
            <p:nvPr/>
          </p:nvSpPr>
          <p:spPr>
            <a:xfrm>
              <a:off x="3110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02" name="Line 274"/>
            <p:cNvSpPr/>
            <p:nvPr/>
          </p:nvSpPr>
          <p:spPr>
            <a:xfrm>
              <a:off x="3110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03" name="Line 275"/>
            <p:cNvSpPr/>
            <p:nvPr/>
          </p:nvSpPr>
          <p:spPr>
            <a:xfrm>
              <a:off x="3110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04" name="Line 276"/>
            <p:cNvSpPr/>
            <p:nvPr/>
          </p:nvSpPr>
          <p:spPr>
            <a:xfrm>
              <a:off x="3110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05" name="Line 277"/>
            <p:cNvSpPr/>
            <p:nvPr/>
          </p:nvSpPr>
          <p:spPr>
            <a:xfrm>
              <a:off x="3110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06" name="Line 278"/>
            <p:cNvSpPr/>
            <p:nvPr/>
          </p:nvSpPr>
          <p:spPr>
            <a:xfrm>
              <a:off x="3110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07" name="Line 279"/>
            <p:cNvSpPr/>
            <p:nvPr/>
          </p:nvSpPr>
          <p:spPr>
            <a:xfrm>
              <a:off x="3110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08" name="Line 280"/>
            <p:cNvSpPr/>
            <p:nvPr/>
          </p:nvSpPr>
          <p:spPr>
            <a:xfrm>
              <a:off x="3110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09" name="CustomShape 281"/>
            <p:cNvSpPr/>
            <p:nvPr/>
          </p:nvSpPr>
          <p:spPr>
            <a:xfrm flipV="1">
              <a:off x="3055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10" name="CustomShape 282"/>
            <p:cNvSpPr/>
            <p:nvPr/>
          </p:nvSpPr>
          <p:spPr>
            <a:xfrm flipV="1">
              <a:off x="3097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11" name="CustomShape 283"/>
            <p:cNvSpPr/>
            <p:nvPr/>
          </p:nvSpPr>
          <p:spPr>
            <a:xfrm flipV="1">
              <a:off x="3137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12" name="Line 284"/>
            <p:cNvSpPr/>
            <p:nvPr/>
          </p:nvSpPr>
          <p:spPr>
            <a:xfrm>
              <a:off x="3178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13" name="Line 285"/>
            <p:cNvSpPr/>
            <p:nvPr/>
          </p:nvSpPr>
          <p:spPr>
            <a:xfrm>
              <a:off x="3178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14" name="Line 286"/>
            <p:cNvSpPr/>
            <p:nvPr/>
          </p:nvSpPr>
          <p:spPr>
            <a:xfrm>
              <a:off x="3178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15" name="Line 287"/>
            <p:cNvSpPr/>
            <p:nvPr/>
          </p:nvSpPr>
          <p:spPr>
            <a:xfrm>
              <a:off x="3178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16" name="Line 288"/>
            <p:cNvSpPr/>
            <p:nvPr/>
          </p:nvSpPr>
          <p:spPr>
            <a:xfrm>
              <a:off x="3178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17" name="Line 289"/>
            <p:cNvSpPr/>
            <p:nvPr/>
          </p:nvSpPr>
          <p:spPr>
            <a:xfrm>
              <a:off x="3178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18" name="Line 290"/>
            <p:cNvSpPr/>
            <p:nvPr/>
          </p:nvSpPr>
          <p:spPr>
            <a:xfrm>
              <a:off x="3178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19" name="Line 291"/>
            <p:cNvSpPr/>
            <p:nvPr/>
          </p:nvSpPr>
          <p:spPr>
            <a:xfrm>
              <a:off x="3178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20" name="Line 292"/>
            <p:cNvSpPr/>
            <p:nvPr/>
          </p:nvSpPr>
          <p:spPr>
            <a:xfrm>
              <a:off x="3178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821" name="CustomShape 293"/>
          <p:cNvSpPr/>
          <p:nvPr/>
        </p:nvSpPr>
        <p:spPr>
          <a:xfrm>
            <a:off x="3144000" y="252000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22" name="CustomShape 294"/>
          <p:cNvSpPr/>
          <p:nvPr/>
        </p:nvSpPr>
        <p:spPr>
          <a:xfrm>
            <a:off x="5088360" y="252036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23" name="TextShape 295"/>
          <p:cNvSpPr txBox="1"/>
          <p:nvPr/>
        </p:nvSpPr>
        <p:spPr>
          <a:xfrm>
            <a:off x="1918920" y="4321440"/>
            <a:ext cx="5725080" cy="13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Select features to represent our texts.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These might be the presence of words, POS tags, distances between words, word sequences (ngrams), presence of word groups, sentence lengths, etc.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We may use numeric representations of words as features, computed in a separate step. In the state of the art, these are referred to as embeddings.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5418A-E35D-9456-AE1A-4B697703D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A600-F119-02A0-0A40-C3C07A68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2088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CustomShape 1"/>
          <p:cNvSpPr/>
          <p:nvPr/>
        </p:nvSpPr>
        <p:spPr>
          <a:xfrm>
            <a:off x="5664000" y="1980000"/>
            <a:ext cx="1883160" cy="14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25" name="TextShape 2"/>
          <p:cNvSpPr txBox="1"/>
          <p:nvPr/>
        </p:nvSpPr>
        <p:spPr>
          <a:xfrm>
            <a:off x="1837560" y="548280"/>
            <a:ext cx="8520120" cy="809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>
              <a:tabLst>
                <a:tab pos="0" algn="l"/>
              </a:tabLst>
            </a:pPr>
            <a:r>
              <a:rPr lang="en-US" sz="3000" spc="-1">
                <a:solidFill>
                  <a:srgbClr val="2A3990"/>
                </a:solidFill>
                <a:latin typeface="Roboto"/>
                <a:ea typeface="Roboto"/>
              </a:rPr>
              <a:t>Supervised classification</a:t>
            </a:r>
            <a:endParaRPr lang="en-US" sz="3000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826" name="Group 3"/>
          <p:cNvGrpSpPr/>
          <p:nvPr/>
        </p:nvGrpSpPr>
        <p:grpSpPr>
          <a:xfrm>
            <a:off x="1812000" y="1812960"/>
            <a:ext cx="1124280" cy="1617480"/>
            <a:chOff x="288000" y="1812960"/>
            <a:chExt cx="1124280" cy="1617480"/>
          </a:xfrm>
        </p:grpSpPr>
        <p:sp>
          <p:nvSpPr>
            <p:cNvPr id="1827" name="CustomShape 4"/>
            <p:cNvSpPr/>
            <p:nvPr/>
          </p:nvSpPr>
          <p:spPr>
            <a:xfrm flipV="1">
              <a:off x="473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28" name="CustomShape 5"/>
            <p:cNvSpPr/>
            <p:nvPr/>
          </p:nvSpPr>
          <p:spPr>
            <a:xfrm flipV="1">
              <a:off x="514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29" name="CustomShape 6"/>
            <p:cNvSpPr/>
            <p:nvPr/>
          </p:nvSpPr>
          <p:spPr>
            <a:xfrm flipV="1">
              <a:off x="554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30" name="Line 7"/>
            <p:cNvSpPr/>
            <p:nvPr/>
          </p:nvSpPr>
          <p:spPr>
            <a:xfrm>
              <a:off x="595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31" name="Line 8"/>
            <p:cNvSpPr/>
            <p:nvPr/>
          </p:nvSpPr>
          <p:spPr>
            <a:xfrm>
              <a:off x="595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32" name="Line 9"/>
            <p:cNvSpPr/>
            <p:nvPr/>
          </p:nvSpPr>
          <p:spPr>
            <a:xfrm>
              <a:off x="595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33" name="Line 10"/>
            <p:cNvSpPr/>
            <p:nvPr/>
          </p:nvSpPr>
          <p:spPr>
            <a:xfrm>
              <a:off x="595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34" name="Line 11"/>
            <p:cNvSpPr/>
            <p:nvPr/>
          </p:nvSpPr>
          <p:spPr>
            <a:xfrm>
              <a:off x="595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35" name="Line 12"/>
            <p:cNvSpPr/>
            <p:nvPr/>
          </p:nvSpPr>
          <p:spPr>
            <a:xfrm>
              <a:off x="595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36" name="Line 13"/>
            <p:cNvSpPr/>
            <p:nvPr/>
          </p:nvSpPr>
          <p:spPr>
            <a:xfrm>
              <a:off x="595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37" name="Line 14"/>
            <p:cNvSpPr/>
            <p:nvPr/>
          </p:nvSpPr>
          <p:spPr>
            <a:xfrm>
              <a:off x="595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38" name="Line 15"/>
            <p:cNvSpPr/>
            <p:nvPr/>
          </p:nvSpPr>
          <p:spPr>
            <a:xfrm>
              <a:off x="595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39" name="CustomShape 16"/>
            <p:cNvSpPr/>
            <p:nvPr/>
          </p:nvSpPr>
          <p:spPr>
            <a:xfrm flipV="1">
              <a:off x="288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40" name="CustomShape 17"/>
            <p:cNvSpPr/>
            <p:nvPr/>
          </p:nvSpPr>
          <p:spPr>
            <a:xfrm flipV="1">
              <a:off x="329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41" name="CustomShape 18"/>
            <p:cNvSpPr/>
            <p:nvPr/>
          </p:nvSpPr>
          <p:spPr>
            <a:xfrm flipV="1">
              <a:off x="369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42" name="Line 19"/>
            <p:cNvSpPr/>
            <p:nvPr/>
          </p:nvSpPr>
          <p:spPr>
            <a:xfrm>
              <a:off x="410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43" name="Line 20"/>
            <p:cNvSpPr/>
            <p:nvPr/>
          </p:nvSpPr>
          <p:spPr>
            <a:xfrm>
              <a:off x="410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44" name="Line 21"/>
            <p:cNvSpPr/>
            <p:nvPr/>
          </p:nvSpPr>
          <p:spPr>
            <a:xfrm>
              <a:off x="410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45" name="Line 22"/>
            <p:cNvSpPr/>
            <p:nvPr/>
          </p:nvSpPr>
          <p:spPr>
            <a:xfrm>
              <a:off x="410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46" name="Line 23"/>
            <p:cNvSpPr/>
            <p:nvPr/>
          </p:nvSpPr>
          <p:spPr>
            <a:xfrm>
              <a:off x="410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47" name="Line 24"/>
            <p:cNvSpPr/>
            <p:nvPr/>
          </p:nvSpPr>
          <p:spPr>
            <a:xfrm>
              <a:off x="410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48" name="Line 25"/>
            <p:cNvSpPr/>
            <p:nvPr/>
          </p:nvSpPr>
          <p:spPr>
            <a:xfrm>
              <a:off x="410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49" name="Line 26"/>
            <p:cNvSpPr/>
            <p:nvPr/>
          </p:nvSpPr>
          <p:spPr>
            <a:xfrm>
              <a:off x="410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50" name="Line 27"/>
            <p:cNvSpPr/>
            <p:nvPr/>
          </p:nvSpPr>
          <p:spPr>
            <a:xfrm>
              <a:off x="410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51" name="CustomShape 28"/>
            <p:cNvSpPr/>
            <p:nvPr/>
          </p:nvSpPr>
          <p:spPr>
            <a:xfrm flipV="1">
              <a:off x="554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52" name="CustomShape 29"/>
            <p:cNvSpPr/>
            <p:nvPr/>
          </p:nvSpPr>
          <p:spPr>
            <a:xfrm flipV="1">
              <a:off x="596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53" name="CustomShape 30"/>
            <p:cNvSpPr/>
            <p:nvPr/>
          </p:nvSpPr>
          <p:spPr>
            <a:xfrm flipV="1">
              <a:off x="636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54" name="Line 31"/>
            <p:cNvSpPr/>
            <p:nvPr/>
          </p:nvSpPr>
          <p:spPr>
            <a:xfrm>
              <a:off x="677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55" name="Line 32"/>
            <p:cNvSpPr/>
            <p:nvPr/>
          </p:nvSpPr>
          <p:spPr>
            <a:xfrm>
              <a:off x="677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56" name="Line 33"/>
            <p:cNvSpPr/>
            <p:nvPr/>
          </p:nvSpPr>
          <p:spPr>
            <a:xfrm>
              <a:off x="677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57" name="Line 34"/>
            <p:cNvSpPr/>
            <p:nvPr/>
          </p:nvSpPr>
          <p:spPr>
            <a:xfrm>
              <a:off x="677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58" name="Line 35"/>
            <p:cNvSpPr/>
            <p:nvPr/>
          </p:nvSpPr>
          <p:spPr>
            <a:xfrm>
              <a:off x="677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59" name="Line 36"/>
            <p:cNvSpPr/>
            <p:nvPr/>
          </p:nvSpPr>
          <p:spPr>
            <a:xfrm>
              <a:off x="677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60" name="Line 37"/>
            <p:cNvSpPr/>
            <p:nvPr/>
          </p:nvSpPr>
          <p:spPr>
            <a:xfrm>
              <a:off x="677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61" name="Line 38"/>
            <p:cNvSpPr/>
            <p:nvPr/>
          </p:nvSpPr>
          <p:spPr>
            <a:xfrm>
              <a:off x="677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62" name="Line 39"/>
            <p:cNvSpPr/>
            <p:nvPr/>
          </p:nvSpPr>
          <p:spPr>
            <a:xfrm>
              <a:off x="677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63" name="CustomShape 40"/>
            <p:cNvSpPr/>
            <p:nvPr/>
          </p:nvSpPr>
          <p:spPr>
            <a:xfrm flipV="1">
              <a:off x="732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64" name="CustomShape 41"/>
            <p:cNvSpPr/>
            <p:nvPr/>
          </p:nvSpPr>
          <p:spPr>
            <a:xfrm flipV="1">
              <a:off x="774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65" name="CustomShape 42"/>
            <p:cNvSpPr/>
            <p:nvPr/>
          </p:nvSpPr>
          <p:spPr>
            <a:xfrm flipV="1">
              <a:off x="813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66" name="Line 43"/>
            <p:cNvSpPr/>
            <p:nvPr/>
          </p:nvSpPr>
          <p:spPr>
            <a:xfrm>
              <a:off x="855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67" name="Line 44"/>
            <p:cNvSpPr/>
            <p:nvPr/>
          </p:nvSpPr>
          <p:spPr>
            <a:xfrm>
              <a:off x="855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68" name="Line 45"/>
            <p:cNvSpPr/>
            <p:nvPr/>
          </p:nvSpPr>
          <p:spPr>
            <a:xfrm>
              <a:off x="855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69" name="Line 46"/>
            <p:cNvSpPr/>
            <p:nvPr/>
          </p:nvSpPr>
          <p:spPr>
            <a:xfrm>
              <a:off x="855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70" name="Line 47"/>
            <p:cNvSpPr/>
            <p:nvPr/>
          </p:nvSpPr>
          <p:spPr>
            <a:xfrm>
              <a:off x="855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71" name="Line 48"/>
            <p:cNvSpPr/>
            <p:nvPr/>
          </p:nvSpPr>
          <p:spPr>
            <a:xfrm>
              <a:off x="855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72" name="Line 49"/>
            <p:cNvSpPr/>
            <p:nvPr/>
          </p:nvSpPr>
          <p:spPr>
            <a:xfrm>
              <a:off x="855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73" name="Line 50"/>
            <p:cNvSpPr/>
            <p:nvPr/>
          </p:nvSpPr>
          <p:spPr>
            <a:xfrm>
              <a:off x="855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74" name="Line 51"/>
            <p:cNvSpPr/>
            <p:nvPr/>
          </p:nvSpPr>
          <p:spPr>
            <a:xfrm>
              <a:off x="855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75" name="CustomShape 52"/>
            <p:cNvSpPr/>
            <p:nvPr/>
          </p:nvSpPr>
          <p:spPr>
            <a:xfrm flipV="1">
              <a:off x="369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76" name="CustomShape 53"/>
            <p:cNvSpPr/>
            <p:nvPr/>
          </p:nvSpPr>
          <p:spPr>
            <a:xfrm flipV="1">
              <a:off x="411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77" name="CustomShape 54"/>
            <p:cNvSpPr/>
            <p:nvPr/>
          </p:nvSpPr>
          <p:spPr>
            <a:xfrm flipV="1">
              <a:off x="451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78" name="Line 55"/>
            <p:cNvSpPr/>
            <p:nvPr/>
          </p:nvSpPr>
          <p:spPr>
            <a:xfrm>
              <a:off x="492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79" name="Line 56"/>
            <p:cNvSpPr/>
            <p:nvPr/>
          </p:nvSpPr>
          <p:spPr>
            <a:xfrm>
              <a:off x="492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80" name="Line 57"/>
            <p:cNvSpPr/>
            <p:nvPr/>
          </p:nvSpPr>
          <p:spPr>
            <a:xfrm>
              <a:off x="492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81" name="Line 58"/>
            <p:cNvSpPr/>
            <p:nvPr/>
          </p:nvSpPr>
          <p:spPr>
            <a:xfrm>
              <a:off x="492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82" name="Line 59"/>
            <p:cNvSpPr/>
            <p:nvPr/>
          </p:nvSpPr>
          <p:spPr>
            <a:xfrm>
              <a:off x="492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83" name="Line 60"/>
            <p:cNvSpPr/>
            <p:nvPr/>
          </p:nvSpPr>
          <p:spPr>
            <a:xfrm>
              <a:off x="492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84" name="Line 61"/>
            <p:cNvSpPr/>
            <p:nvPr/>
          </p:nvSpPr>
          <p:spPr>
            <a:xfrm>
              <a:off x="492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85" name="Line 62"/>
            <p:cNvSpPr/>
            <p:nvPr/>
          </p:nvSpPr>
          <p:spPr>
            <a:xfrm>
              <a:off x="492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86" name="Line 63"/>
            <p:cNvSpPr/>
            <p:nvPr/>
          </p:nvSpPr>
          <p:spPr>
            <a:xfrm>
              <a:off x="492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87" name="CustomShape 64"/>
            <p:cNvSpPr/>
            <p:nvPr/>
          </p:nvSpPr>
          <p:spPr>
            <a:xfrm flipV="1">
              <a:off x="554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88" name="CustomShape 65"/>
            <p:cNvSpPr/>
            <p:nvPr/>
          </p:nvSpPr>
          <p:spPr>
            <a:xfrm flipV="1">
              <a:off x="596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89" name="CustomShape 66"/>
            <p:cNvSpPr/>
            <p:nvPr/>
          </p:nvSpPr>
          <p:spPr>
            <a:xfrm flipV="1">
              <a:off x="636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90" name="Line 67"/>
            <p:cNvSpPr/>
            <p:nvPr/>
          </p:nvSpPr>
          <p:spPr>
            <a:xfrm>
              <a:off x="677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91" name="Line 68"/>
            <p:cNvSpPr/>
            <p:nvPr/>
          </p:nvSpPr>
          <p:spPr>
            <a:xfrm>
              <a:off x="677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92" name="Line 69"/>
            <p:cNvSpPr/>
            <p:nvPr/>
          </p:nvSpPr>
          <p:spPr>
            <a:xfrm>
              <a:off x="677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93" name="Line 70"/>
            <p:cNvSpPr/>
            <p:nvPr/>
          </p:nvSpPr>
          <p:spPr>
            <a:xfrm>
              <a:off x="677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94" name="Line 71"/>
            <p:cNvSpPr/>
            <p:nvPr/>
          </p:nvSpPr>
          <p:spPr>
            <a:xfrm>
              <a:off x="677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95" name="Line 72"/>
            <p:cNvSpPr/>
            <p:nvPr/>
          </p:nvSpPr>
          <p:spPr>
            <a:xfrm>
              <a:off x="677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96" name="Line 73"/>
            <p:cNvSpPr/>
            <p:nvPr/>
          </p:nvSpPr>
          <p:spPr>
            <a:xfrm>
              <a:off x="677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97" name="Line 74"/>
            <p:cNvSpPr/>
            <p:nvPr/>
          </p:nvSpPr>
          <p:spPr>
            <a:xfrm>
              <a:off x="677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98" name="Line 75"/>
            <p:cNvSpPr/>
            <p:nvPr/>
          </p:nvSpPr>
          <p:spPr>
            <a:xfrm>
              <a:off x="677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99" name="CustomShape 76"/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00" name="CustomShape 77"/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01" name="CustomShape 78"/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02" name="Line 79"/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03" name="Line 80"/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04" name="Line 81"/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05" name="Line 82"/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06" name="Line 83"/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07" name="Line 84"/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08" name="Line 85"/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09" name="Line 86"/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10" name="Line 87"/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11" name="CustomShape 88"/>
            <p:cNvSpPr/>
            <p:nvPr/>
          </p:nvSpPr>
          <p:spPr>
            <a:xfrm flipV="1">
              <a:off x="805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12" name="CustomShape 89"/>
            <p:cNvSpPr/>
            <p:nvPr/>
          </p:nvSpPr>
          <p:spPr>
            <a:xfrm flipV="1">
              <a:off x="846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13" name="CustomShape 90"/>
            <p:cNvSpPr/>
            <p:nvPr/>
          </p:nvSpPr>
          <p:spPr>
            <a:xfrm flipV="1">
              <a:off x="887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14" name="Line 91"/>
            <p:cNvSpPr/>
            <p:nvPr/>
          </p:nvSpPr>
          <p:spPr>
            <a:xfrm>
              <a:off x="927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15" name="Line 92"/>
            <p:cNvSpPr/>
            <p:nvPr/>
          </p:nvSpPr>
          <p:spPr>
            <a:xfrm>
              <a:off x="927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16" name="Line 93"/>
            <p:cNvSpPr/>
            <p:nvPr/>
          </p:nvSpPr>
          <p:spPr>
            <a:xfrm>
              <a:off x="927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17" name="Line 94"/>
            <p:cNvSpPr/>
            <p:nvPr/>
          </p:nvSpPr>
          <p:spPr>
            <a:xfrm>
              <a:off x="927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18" name="Line 95"/>
            <p:cNvSpPr/>
            <p:nvPr/>
          </p:nvSpPr>
          <p:spPr>
            <a:xfrm>
              <a:off x="927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19" name="Line 96"/>
            <p:cNvSpPr/>
            <p:nvPr/>
          </p:nvSpPr>
          <p:spPr>
            <a:xfrm>
              <a:off x="927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20" name="Line 97"/>
            <p:cNvSpPr/>
            <p:nvPr/>
          </p:nvSpPr>
          <p:spPr>
            <a:xfrm>
              <a:off x="927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21" name="Line 98"/>
            <p:cNvSpPr/>
            <p:nvPr/>
          </p:nvSpPr>
          <p:spPr>
            <a:xfrm>
              <a:off x="927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22" name="Line 99"/>
            <p:cNvSpPr/>
            <p:nvPr/>
          </p:nvSpPr>
          <p:spPr>
            <a:xfrm>
              <a:off x="927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23" name="CustomShape 100"/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24" name="CustomShape 101"/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25" name="CustomShape 102"/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26" name="Line 103"/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27" name="Line 104"/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28" name="Line 105"/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29" name="Line 106"/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30" name="Line 107"/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31" name="Line 108"/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32" name="Line 109"/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33" name="Line 110"/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34" name="Line 111"/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35" name="CustomShape 112"/>
            <p:cNvSpPr/>
            <p:nvPr/>
          </p:nvSpPr>
          <p:spPr>
            <a:xfrm flipV="1">
              <a:off x="881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36" name="CustomShape 113"/>
            <p:cNvSpPr/>
            <p:nvPr/>
          </p:nvSpPr>
          <p:spPr>
            <a:xfrm flipV="1">
              <a:off x="923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37" name="CustomShape 114"/>
            <p:cNvSpPr/>
            <p:nvPr/>
          </p:nvSpPr>
          <p:spPr>
            <a:xfrm flipV="1">
              <a:off x="963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38" name="Line 115"/>
            <p:cNvSpPr/>
            <p:nvPr/>
          </p:nvSpPr>
          <p:spPr>
            <a:xfrm>
              <a:off x="1003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39" name="Line 116"/>
            <p:cNvSpPr/>
            <p:nvPr/>
          </p:nvSpPr>
          <p:spPr>
            <a:xfrm>
              <a:off x="1003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40" name="Line 117"/>
            <p:cNvSpPr/>
            <p:nvPr/>
          </p:nvSpPr>
          <p:spPr>
            <a:xfrm>
              <a:off x="1003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41" name="Line 118"/>
            <p:cNvSpPr/>
            <p:nvPr/>
          </p:nvSpPr>
          <p:spPr>
            <a:xfrm>
              <a:off x="1003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42" name="Line 119"/>
            <p:cNvSpPr/>
            <p:nvPr/>
          </p:nvSpPr>
          <p:spPr>
            <a:xfrm>
              <a:off x="1003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43" name="Line 120"/>
            <p:cNvSpPr/>
            <p:nvPr/>
          </p:nvSpPr>
          <p:spPr>
            <a:xfrm>
              <a:off x="1003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44" name="Line 121"/>
            <p:cNvSpPr/>
            <p:nvPr/>
          </p:nvSpPr>
          <p:spPr>
            <a:xfrm>
              <a:off x="1003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45" name="Line 122"/>
            <p:cNvSpPr/>
            <p:nvPr/>
          </p:nvSpPr>
          <p:spPr>
            <a:xfrm>
              <a:off x="1003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46" name="Line 123"/>
            <p:cNvSpPr/>
            <p:nvPr/>
          </p:nvSpPr>
          <p:spPr>
            <a:xfrm>
              <a:off x="1003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47" name="CustomShape 124"/>
            <p:cNvSpPr/>
            <p:nvPr/>
          </p:nvSpPr>
          <p:spPr>
            <a:xfrm flipV="1">
              <a:off x="936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48" name="CustomShape 125"/>
            <p:cNvSpPr/>
            <p:nvPr/>
          </p:nvSpPr>
          <p:spPr>
            <a:xfrm flipV="1">
              <a:off x="977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49" name="CustomShape 126"/>
            <p:cNvSpPr/>
            <p:nvPr/>
          </p:nvSpPr>
          <p:spPr>
            <a:xfrm flipV="1">
              <a:off x="1017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50" name="Line 127"/>
            <p:cNvSpPr/>
            <p:nvPr/>
          </p:nvSpPr>
          <p:spPr>
            <a:xfrm>
              <a:off x="1058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51" name="Line 128"/>
            <p:cNvSpPr/>
            <p:nvPr/>
          </p:nvSpPr>
          <p:spPr>
            <a:xfrm>
              <a:off x="1058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52" name="Line 129"/>
            <p:cNvSpPr/>
            <p:nvPr/>
          </p:nvSpPr>
          <p:spPr>
            <a:xfrm>
              <a:off x="1058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53" name="Line 130"/>
            <p:cNvSpPr/>
            <p:nvPr/>
          </p:nvSpPr>
          <p:spPr>
            <a:xfrm>
              <a:off x="1058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54" name="Line 131"/>
            <p:cNvSpPr/>
            <p:nvPr/>
          </p:nvSpPr>
          <p:spPr>
            <a:xfrm>
              <a:off x="1058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55" name="Line 132"/>
            <p:cNvSpPr/>
            <p:nvPr/>
          </p:nvSpPr>
          <p:spPr>
            <a:xfrm>
              <a:off x="1058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56" name="Line 133"/>
            <p:cNvSpPr/>
            <p:nvPr/>
          </p:nvSpPr>
          <p:spPr>
            <a:xfrm>
              <a:off x="1058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57" name="Line 134"/>
            <p:cNvSpPr/>
            <p:nvPr/>
          </p:nvSpPr>
          <p:spPr>
            <a:xfrm>
              <a:off x="1058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58" name="Line 135"/>
            <p:cNvSpPr/>
            <p:nvPr/>
          </p:nvSpPr>
          <p:spPr>
            <a:xfrm>
              <a:off x="1058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59" name="CustomShape 136"/>
            <p:cNvSpPr/>
            <p:nvPr/>
          </p:nvSpPr>
          <p:spPr>
            <a:xfrm flipV="1">
              <a:off x="1003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60" name="CustomShape 137"/>
            <p:cNvSpPr/>
            <p:nvPr/>
          </p:nvSpPr>
          <p:spPr>
            <a:xfrm flipV="1">
              <a:off x="1045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61" name="CustomShape 138"/>
            <p:cNvSpPr/>
            <p:nvPr/>
          </p:nvSpPr>
          <p:spPr>
            <a:xfrm flipV="1">
              <a:off x="1085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62" name="Line 139"/>
            <p:cNvSpPr/>
            <p:nvPr/>
          </p:nvSpPr>
          <p:spPr>
            <a:xfrm>
              <a:off x="1126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63" name="Line 140"/>
            <p:cNvSpPr/>
            <p:nvPr/>
          </p:nvSpPr>
          <p:spPr>
            <a:xfrm>
              <a:off x="1126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64" name="Line 141"/>
            <p:cNvSpPr/>
            <p:nvPr/>
          </p:nvSpPr>
          <p:spPr>
            <a:xfrm>
              <a:off x="1126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65" name="Line 142"/>
            <p:cNvSpPr/>
            <p:nvPr/>
          </p:nvSpPr>
          <p:spPr>
            <a:xfrm>
              <a:off x="1126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66" name="Line 143"/>
            <p:cNvSpPr/>
            <p:nvPr/>
          </p:nvSpPr>
          <p:spPr>
            <a:xfrm>
              <a:off x="1126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67" name="Line 144"/>
            <p:cNvSpPr/>
            <p:nvPr/>
          </p:nvSpPr>
          <p:spPr>
            <a:xfrm>
              <a:off x="1126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68" name="Line 145"/>
            <p:cNvSpPr/>
            <p:nvPr/>
          </p:nvSpPr>
          <p:spPr>
            <a:xfrm>
              <a:off x="1126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69" name="Line 146"/>
            <p:cNvSpPr/>
            <p:nvPr/>
          </p:nvSpPr>
          <p:spPr>
            <a:xfrm>
              <a:off x="1126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70" name="Line 147"/>
            <p:cNvSpPr/>
            <p:nvPr/>
          </p:nvSpPr>
          <p:spPr>
            <a:xfrm>
              <a:off x="1126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971" name="Group 148"/>
          <p:cNvGrpSpPr/>
          <p:nvPr/>
        </p:nvGrpSpPr>
        <p:grpSpPr>
          <a:xfrm>
            <a:off x="3864000" y="1812960"/>
            <a:ext cx="1124280" cy="1617480"/>
            <a:chOff x="2340000" y="1812960"/>
            <a:chExt cx="1124280" cy="1617480"/>
          </a:xfrm>
        </p:grpSpPr>
        <p:sp>
          <p:nvSpPr>
            <p:cNvPr id="1972" name="CustomShape 149"/>
            <p:cNvSpPr/>
            <p:nvPr/>
          </p:nvSpPr>
          <p:spPr>
            <a:xfrm flipV="1">
              <a:off x="2525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73" name="CustomShape 150"/>
            <p:cNvSpPr/>
            <p:nvPr/>
          </p:nvSpPr>
          <p:spPr>
            <a:xfrm flipV="1">
              <a:off x="2566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74" name="CustomShape 151"/>
            <p:cNvSpPr/>
            <p:nvPr/>
          </p:nvSpPr>
          <p:spPr>
            <a:xfrm flipV="1">
              <a:off x="2606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75" name="Line 152"/>
            <p:cNvSpPr/>
            <p:nvPr/>
          </p:nvSpPr>
          <p:spPr>
            <a:xfrm>
              <a:off x="2647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76" name="Line 153"/>
            <p:cNvSpPr/>
            <p:nvPr/>
          </p:nvSpPr>
          <p:spPr>
            <a:xfrm>
              <a:off x="2647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77" name="Line 154"/>
            <p:cNvSpPr/>
            <p:nvPr/>
          </p:nvSpPr>
          <p:spPr>
            <a:xfrm>
              <a:off x="2647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78" name="Line 155"/>
            <p:cNvSpPr/>
            <p:nvPr/>
          </p:nvSpPr>
          <p:spPr>
            <a:xfrm>
              <a:off x="2647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79" name="Line 156"/>
            <p:cNvSpPr/>
            <p:nvPr/>
          </p:nvSpPr>
          <p:spPr>
            <a:xfrm>
              <a:off x="2647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80" name="Line 157"/>
            <p:cNvSpPr/>
            <p:nvPr/>
          </p:nvSpPr>
          <p:spPr>
            <a:xfrm>
              <a:off x="2647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81" name="Line 158"/>
            <p:cNvSpPr/>
            <p:nvPr/>
          </p:nvSpPr>
          <p:spPr>
            <a:xfrm>
              <a:off x="2647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82" name="Line 159"/>
            <p:cNvSpPr/>
            <p:nvPr/>
          </p:nvSpPr>
          <p:spPr>
            <a:xfrm>
              <a:off x="2647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83" name="Line 160"/>
            <p:cNvSpPr/>
            <p:nvPr/>
          </p:nvSpPr>
          <p:spPr>
            <a:xfrm>
              <a:off x="2647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84" name="CustomShape 161"/>
            <p:cNvSpPr/>
            <p:nvPr/>
          </p:nvSpPr>
          <p:spPr>
            <a:xfrm flipV="1">
              <a:off x="2340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85" name="CustomShape 162"/>
            <p:cNvSpPr/>
            <p:nvPr/>
          </p:nvSpPr>
          <p:spPr>
            <a:xfrm flipV="1">
              <a:off x="2381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86" name="CustomShape 163"/>
            <p:cNvSpPr/>
            <p:nvPr/>
          </p:nvSpPr>
          <p:spPr>
            <a:xfrm flipV="1">
              <a:off x="2421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87" name="Line 164"/>
            <p:cNvSpPr/>
            <p:nvPr/>
          </p:nvSpPr>
          <p:spPr>
            <a:xfrm>
              <a:off x="2462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88" name="Line 165"/>
            <p:cNvSpPr/>
            <p:nvPr/>
          </p:nvSpPr>
          <p:spPr>
            <a:xfrm>
              <a:off x="2462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89" name="Line 166"/>
            <p:cNvSpPr/>
            <p:nvPr/>
          </p:nvSpPr>
          <p:spPr>
            <a:xfrm>
              <a:off x="2462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90" name="Line 167"/>
            <p:cNvSpPr/>
            <p:nvPr/>
          </p:nvSpPr>
          <p:spPr>
            <a:xfrm>
              <a:off x="2462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91" name="Line 168"/>
            <p:cNvSpPr/>
            <p:nvPr/>
          </p:nvSpPr>
          <p:spPr>
            <a:xfrm>
              <a:off x="2462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92" name="Line 169"/>
            <p:cNvSpPr/>
            <p:nvPr/>
          </p:nvSpPr>
          <p:spPr>
            <a:xfrm>
              <a:off x="2462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93" name="Line 170"/>
            <p:cNvSpPr/>
            <p:nvPr/>
          </p:nvSpPr>
          <p:spPr>
            <a:xfrm>
              <a:off x="2462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94" name="Line 171"/>
            <p:cNvSpPr/>
            <p:nvPr/>
          </p:nvSpPr>
          <p:spPr>
            <a:xfrm>
              <a:off x="2462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95" name="Line 172"/>
            <p:cNvSpPr/>
            <p:nvPr/>
          </p:nvSpPr>
          <p:spPr>
            <a:xfrm>
              <a:off x="2462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96" name="CustomShape 173"/>
            <p:cNvSpPr/>
            <p:nvPr/>
          </p:nvSpPr>
          <p:spPr>
            <a:xfrm flipV="1">
              <a:off x="2606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97" name="CustomShape 174"/>
            <p:cNvSpPr/>
            <p:nvPr/>
          </p:nvSpPr>
          <p:spPr>
            <a:xfrm flipV="1">
              <a:off x="2648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98" name="CustomShape 175"/>
            <p:cNvSpPr/>
            <p:nvPr/>
          </p:nvSpPr>
          <p:spPr>
            <a:xfrm flipV="1">
              <a:off x="2688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99" name="Line 176"/>
            <p:cNvSpPr/>
            <p:nvPr/>
          </p:nvSpPr>
          <p:spPr>
            <a:xfrm>
              <a:off x="2729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00" name="Line 177"/>
            <p:cNvSpPr/>
            <p:nvPr/>
          </p:nvSpPr>
          <p:spPr>
            <a:xfrm>
              <a:off x="2729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01" name="Line 178"/>
            <p:cNvSpPr/>
            <p:nvPr/>
          </p:nvSpPr>
          <p:spPr>
            <a:xfrm>
              <a:off x="2729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02" name="Line 179"/>
            <p:cNvSpPr/>
            <p:nvPr/>
          </p:nvSpPr>
          <p:spPr>
            <a:xfrm>
              <a:off x="2729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03" name="Line 180"/>
            <p:cNvSpPr/>
            <p:nvPr/>
          </p:nvSpPr>
          <p:spPr>
            <a:xfrm>
              <a:off x="2729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04" name="Line 181"/>
            <p:cNvSpPr/>
            <p:nvPr/>
          </p:nvSpPr>
          <p:spPr>
            <a:xfrm>
              <a:off x="2729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05" name="Line 182"/>
            <p:cNvSpPr/>
            <p:nvPr/>
          </p:nvSpPr>
          <p:spPr>
            <a:xfrm>
              <a:off x="2729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06" name="Line 183"/>
            <p:cNvSpPr/>
            <p:nvPr/>
          </p:nvSpPr>
          <p:spPr>
            <a:xfrm>
              <a:off x="2729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07" name="Line 184"/>
            <p:cNvSpPr/>
            <p:nvPr/>
          </p:nvSpPr>
          <p:spPr>
            <a:xfrm>
              <a:off x="2729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08" name="CustomShape 185"/>
            <p:cNvSpPr/>
            <p:nvPr/>
          </p:nvSpPr>
          <p:spPr>
            <a:xfrm flipV="1">
              <a:off x="2784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09" name="CustomShape 186"/>
            <p:cNvSpPr/>
            <p:nvPr/>
          </p:nvSpPr>
          <p:spPr>
            <a:xfrm flipV="1">
              <a:off x="2826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10" name="CustomShape 187"/>
            <p:cNvSpPr/>
            <p:nvPr/>
          </p:nvSpPr>
          <p:spPr>
            <a:xfrm flipV="1">
              <a:off x="2865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11" name="Line 188"/>
            <p:cNvSpPr/>
            <p:nvPr/>
          </p:nvSpPr>
          <p:spPr>
            <a:xfrm>
              <a:off x="2907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12" name="Line 189"/>
            <p:cNvSpPr/>
            <p:nvPr/>
          </p:nvSpPr>
          <p:spPr>
            <a:xfrm>
              <a:off x="2907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13" name="Line 190"/>
            <p:cNvSpPr/>
            <p:nvPr/>
          </p:nvSpPr>
          <p:spPr>
            <a:xfrm>
              <a:off x="2907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14" name="Line 191"/>
            <p:cNvSpPr/>
            <p:nvPr/>
          </p:nvSpPr>
          <p:spPr>
            <a:xfrm>
              <a:off x="2907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15" name="Line 192"/>
            <p:cNvSpPr/>
            <p:nvPr/>
          </p:nvSpPr>
          <p:spPr>
            <a:xfrm>
              <a:off x="2907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16" name="Line 193"/>
            <p:cNvSpPr/>
            <p:nvPr/>
          </p:nvSpPr>
          <p:spPr>
            <a:xfrm>
              <a:off x="2907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17" name="Line 194"/>
            <p:cNvSpPr/>
            <p:nvPr/>
          </p:nvSpPr>
          <p:spPr>
            <a:xfrm>
              <a:off x="2907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18" name="Line 195"/>
            <p:cNvSpPr/>
            <p:nvPr/>
          </p:nvSpPr>
          <p:spPr>
            <a:xfrm>
              <a:off x="2907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19" name="Line 196"/>
            <p:cNvSpPr/>
            <p:nvPr/>
          </p:nvSpPr>
          <p:spPr>
            <a:xfrm>
              <a:off x="2907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20" name="CustomShape 197"/>
            <p:cNvSpPr/>
            <p:nvPr/>
          </p:nvSpPr>
          <p:spPr>
            <a:xfrm flipV="1">
              <a:off x="2421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21" name="CustomShape 198"/>
            <p:cNvSpPr/>
            <p:nvPr/>
          </p:nvSpPr>
          <p:spPr>
            <a:xfrm flipV="1">
              <a:off x="2463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22" name="CustomShape 199"/>
            <p:cNvSpPr/>
            <p:nvPr/>
          </p:nvSpPr>
          <p:spPr>
            <a:xfrm flipV="1">
              <a:off x="2503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23" name="Line 200"/>
            <p:cNvSpPr/>
            <p:nvPr/>
          </p:nvSpPr>
          <p:spPr>
            <a:xfrm>
              <a:off x="2544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24" name="Line 201"/>
            <p:cNvSpPr/>
            <p:nvPr/>
          </p:nvSpPr>
          <p:spPr>
            <a:xfrm>
              <a:off x="2544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25" name="Line 202"/>
            <p:cNvSpPr/>
            <p:nvPr/>
          </p:nvSpPr>
          <p:spPr>
            <a:xfrm>
              <a:off x="2544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26" name="Line 203"/>
            <p:cNvSpPr/>
            <p:nvPr/>
          </p:nvSpPr>
          <p:spPr>
            <a:xfrm>
              <a:off x="2544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27" name="Line 204"/>
            <p:cNvSpPr/>
            <p:nvPr/>
          </p:nvSpPr>
          <p:spPr>
            <a:xfrm>
              <a:off x="2544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28" name="Line 205"/>
            <p:cNvSpPr/>
            <p:nvPr/>
          </p:nvSpPr>
          <p:spPr>
            <a:xfrm>
              <a:off x="2544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29" name="Line 206"/>
            <p:cNvSpPr/>
            <p:nvPr/>
          </p:nvSpPr>
          <p:spPr>
            <a:xfrm>
              <a:off x="2544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30" name="Line 207"/>
            <p:cNvSpPr/>
            <p:nvPr/>
          </p:nvSpPr>
          <p:spPr>
            <a:xfrm>
              <a:off x="2544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31" name="Line 208"/>
            <p:cNvSpPr/>
            <p:nvPr/>
          </p:nvSpPr>
          <p:spPr>
            <a:xfrm>
              <a:off x="2544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32" name="CustomShape 209"/>
            <p:cNvSpPr/>
            <p:nvPr/>
          </p:nvSpPr>
          <p:spPr>
            <a:xfrm flipV="1">
              <a:off x="2606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33" name="CustomShape 210"/>
            <p:cNvSpPr/>
            <p:nvPr/>
          </p:nvSpPr>
          <p:spPr>
            <a:xfrm flipV="1">
              <a:off x="2648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34" name="CustomShape 211"/>
            <p:cNvSpPr/>
            <p:nvPr/>
          </p:nvSpPr>
          <p:spPr>
            <a:xfrm flipV="1">
              <a:off x="2688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35" name="Line 212"/>
            <p:cNvSpPr/>
            <p:nvPr/>
          </p:nvSpPr>
          <p:spPr>
            <a:xfrm>
              <a:off x="2729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36" name="Line 213"/>
            <p:cNvSpPr/>
            <p:nvPr/>
          </p:nvSpPr>
          <p:spPr>
            <a:xfrm>
              <a:off x="2729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37" name="Line 214"/>
            <p:cNvSpPr/>
            <p:nvPr/>
          </p:nvSpPr>
          <p:spPr>
            <a:xfrm>
              <a:off x="2729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38" name="Line 215"/>
            <p:cNvSpPr/>
            <p:nvPr/>
          </p:nvSpPr>
          <p:spPr>
            <a:xfrm>
              <a:off x="2729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39" name="Line 216"/>
            <p:cNvSpPr/>
            <p:nvPr/>
          </p:nvSpPr>
          <p:spPr>
            <a:xfrm>
              <a:off x="2729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40" name="Line 217"/>
            <p:cNvSpPr/>
            <p:nvPr/>
          </p:nvSpPr>
          <p:spPr>
            <a:xfrm>
              <a:off x="2729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41" name="Line 218"/>
            <p:cNvSpPr/>
            <p:nvPr/>
          </p:nvSpPr>
          <p:spPr>
            <a:xfrm>
              <a:off x="2729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42" name="Line 219"/>
            <p:cNvSpPr/>
            <p:nvPr/>
          </p:nvSpPr>
          <p:spPr>
            <a:xfrm>
              <a:off x="2729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43" name="Line 220"/>
            <p:cNvSpPr/>
            <p:nvPr/>
          </p:nvSpPr>
          <p:spPr>
            <a:xfrm>
              <a:off x="2729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44" name="CustomShape 221"/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45" name="CustomShape 222"/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46" name="CustomShape 223"/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47" name="Line 224"/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48" name="Line 225"/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49" name="Line 226"/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50" name="Line 227"/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51" name="Line 228"/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52" name="Line 229"/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53" name="Line 230"/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54" name="Line 231"/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55" name="Line 232"/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56" name="CustomShape 233"/>
            <p:cNvSpPr/>
            <p:nvPr/>
          </p:nvSpPr>
          <p:spPr>
            <a:xfrm flipV="1">
              <a:off x="2857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57" name="CustomShape 234"/>
            <p:cNvSpPr/>
            <p:nvPr/>
          </p:nvSpPr>
          <p:spPr>
            <a:xfrm flipV="1">
              <a:off x="2898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58" name="CustomShape 235"/>
            <p:cNvSpPr/>
            <p:nvPr/>
          </p:nvSpPr>
          <p:spPr>
            <a:xfrm flipV="1">
              <a:off x="2939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59" name="Line 236"/>
            <p:cNvSpPr/>
            <p:nvPr/>
          </p:nvSpPr>
          <p:spPr>
            <a:xfrm>
              <a:off x="2979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60" name="Line 237"/>
            <p:cNvSpPr/>
            <p:nvPr/>
          </p:nvSpPr>
          <p:spPr>
            <a:xfrm>
              <a:off x="2979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61" name="Line 238"/>
            <p:cNvSpPr/>
            <p:nvPr/>
          </p:nvSpPr>
          <p:spPr>
            <a:xfrm>
              <a:off x="2979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62" name="Line 239"/>
            <p:cNvSpPr/>
            <p:nvPr/>
          </p:nvSpPr>
          <p:spPr>
            <a:xfrm>
              <a:off x="2979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63" name="Line 240"/>
            <p:cNvSpPr/>
            <p:nvPr/>
          </p:nvSpPr>
          <p:spPr>
            <a:xfrm>
              <a:off x="2979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64" name="Line 241"/>
            <p:cNvSpPr/>
            <p:nvPr/>
          </p:nvSpPr>
          <p:spPr>
            <a:xfrm>
              <a:off x="2979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65" name="Line 242"/>
            <p:cNvSpPr/>
            <p:nvPr/>
          </p:nvSpPr>
          <p:spPr>
            <a:xfrm>
              <a:off x="2979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66" name="Line 243"/>
            <p:cNvSpPr/>
            <p:nvPr/>
          </p:nvSpPr>
          <p:spPr>
            <a:xfrm>
              <a:off x="2979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67" name="Line 244"/>
            <p:cNvSpPr/>
            <p:nvPr/>
          </p:nvSpPr>
          <p:spPr>
            <a:xfrm>
              <a:off x="2979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68" name="CustomShape 245"/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69" name="CustomShape 246"/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70" name="CustomShape 247"/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71" name="Line 248"/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72" name="Line 249"/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73" name="Line 250"/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74" name="Line 251"/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75" name="Line 252"/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76" name="Line 253"/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77" name="Line 254"/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78" name="Line 255"/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79" name="Line 256"/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80" name="CustomShape 257"/>
            <p:cNvSpPr/>
            <p:nvPr/>
          </p:nvSpPr>
          <p:spPr>
            <a:xfrm flipV="1">
              <a:off x="2933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81" name="CustomShape 258"/>
            <p:cNvSpPr/>
            <p:nvPr/>
          </p:nvSpPr>
          <p:spPr>
            <a:xfrm flipV="1">
              <a:off x="2975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82" name="CustomShape 259"/>
            <p:cNvSpPr/>
            <p:nvPr/>
          </p:nvSpPr>
          <p:spPr>
            <a:xfrm flipV="1">
              <a:off x="3015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83" name="Line 260"/>
            <p:cNvSpPr/>
            <p:nvPr/>
          </p:nvSpPr>
          <p:spPr>
            <a:xfrm>
              <a:off x="3055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84" name="Line 261"/>
            <p:cNvSpPr/>
            <p:nvPr/>
          </p:nvSpPr>
          <p:spPr>
            <a:xfrm>
              <a:off x="3055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85" name="Line 262"/>
            <p:cNvSpPr/>
            <p:nvPr/>
          </p:nvSpPr>
          <p:spPr>
            <a:xfrm>
              <a:off x="3055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86" name="Line 263"/>
            <p:cNvSpPr/>
            <p:nvPr/>
          </p:nvSpPr>
          <p:spPr>
            <a:xfrm>
              <a:off x="3055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87" name="Line 264"/>
            <p:cNvSpPr/>
            <p:nvPr/>
          </p:nvSpPr>
          <p:spPr>
            <a:xfrm>
              <a:off x="3055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88" name="Line 265"/>
            <p:cNvSpPr/>
            <p:nvPr/>
          </p:nvSpPr>
          <p:spPr>
            <a:xfrm>
              <a:off x="3055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89" name="Line 266"/>
            <p:cNvSpPr/>
            <p:nvPr/>
          </p:nvSpPr>
          <p:spPr>
            <a:xfrm>
              <a:off x="3055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90" name="Line 267"/>
            <p:cNvSpPr/>
            <p:nvPr/>
          </p:nvSpPr>
          <p:spPr>
            <a:xfrm>
              <a:off x="3055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91" name="Line 268"/>
            <p:cNvSpPr/>
            <p:nvPr/>
          </p:nvSpPr>
          <p:spPr>
            <a:xfrm>
              <a:off x="3055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92" name="CustomShape 269"/>
            <p:cNvSpPr/>
            <p:nvPr/>
          </p:nvSpPr>
          <p:spPr>
            <a:xfrm flipV="1">
              <a:off x="2988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93" name="CustomShape 270"/>
            <p:cNvSpPr/>
            <p:nvPr/>
          </p:nvSpPr>
          <p:spPr>
            <a:xfrm flipV="1">
              <a:off x="3029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94" name="CustomShape 271"/>
            <p:cNvSpPr/>
            <p:nvPr/>
          </p:nvSpPr>
          <p:spPr>
            <a:xfrm flipV="1">
              <a:off x="3069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95" name="Line 272"/>
            <p:cNvSpPr/>
            <p:nvPr/>
          </p:nvSpPr>
          <p:spPr>
            <a:xfrm>
              <a:off x="3110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96" name="Line 273"/>
            <p:cNvSpPr/>
            <p:nvPr/>
          </p:nvSpPr>
          <p:spPr>
            <a:xfrm>
              <a:off x="3110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97" name="Line 274"/>
            <p:cNvSpPr/>
            <p:nvPr/>
          </p:nvSpPr>
          <p:spPr>
            <a:xfrm>
              <a:off x="3110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98" name="Line 275"/>
            <p:cNvSpPr/>
            <p:nvPr/>
          </p:nvSpPr>
          <p:spPr>
            <a:xfrm>
              <a:off x="3110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99" name="Line 276"/>
            <p:cNvSpPr/>
            <p:nvPr/>
          </p:nvSpPr>
          <p:spPr>
            <a:xfrm>
              <a:off x="3110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00" name="Line 277"/>
            <p:cNvSpPr/>
            <p:nvPr/>
          </p:nvSpPr>
          <p:spPr>
            <a:xfrm>
              <a:off x="3110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01" name="Line 278"/>
            <p:cNvSpPr/>
            <p:nvPr/>
          </p:nvSpPr>
          <p:spPr>
            <a:xfrm>
              <a:off x="3110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02" name="Line 279"/>
            <p:cNvSpPr/>
            <p:nvPr/>
          </p:nvSpPr>
          <p:spPr>
            <a:xfrm>
              <a:off x="3110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03" name="Line 280"/>
            <p:cNvSpPr/>
            <p:nvPr/>
          </p:nvSpPr>
          <p:spPr>
            <a:xfrm>
              <a:off x="3110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04" name="CustomShape 281"/>
            <p:cNvSpPr/>
            <p:nvPr/>
          </p:nvSpPr>
          <p:spPr>
            <a:xfrm flipV="1">
              <a:off x="3055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05" name="CustomShape 282"/>
            <p:cNvSpPr/>
            <p:nvPr/>
          </p:nvSpPr>
          <p:spPr>
            <a:xfrm flipV="1">
              <a:off x="3097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06" name="CustomShape 283"/>
            <p:cNvSpPr/>
            <p:nvPr/>
          </p:nvSpPr>
          <p:spPr>
            <a:xfrm flipV="1">
              <a:off x="3137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07" name="Line 284"/>
            <p:cNvSpPr/>
            <p:nvPr/>
          </p:nvSpPr>
          <p:spPr>
            <a:xfrm>
              <a:off x="3178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08" name="Line 285"/>
            <p:cNvSpPr/>
            <p:nvPr/>
          </p:nvSpPr>
          <p:spPr>
            <a:xfrm>
              <a:off x="3178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09" name="Line 286"/>
            <p:cNvSpPr/>
            <p:nvPr/>
          </p:nvSpPr>
          <p:spPr>
            <a:xfrm>
              <a:off x="3178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10" name="Line 287"/>
            <p:cNvSpPr/>
            <p:nvPr/>
          </p:nvSpPr>
          <p:spPr>
            <a:xfrm>
              <a:off x="3178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11" name="Line 288"/>
            <p:cNvSpPr/>
            <p:nvPr/>
          </p:nvSpPr>
          <p:spPr>
            <a:xfrm>
              <a:off x="3178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12" name="Line 289"/>
            <p:cNvSpPr/>
            <p:nvPr/>
          </p:nvSpPr>
          <p:spPr>
            <a:xfrm>
              <a:off x="3178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13" name="Line 290"/>
            <p:cNvSpPr/>
            <p:nvPr/>
          </p:nvSpPr>
          <p:spPr>
            <a:xfrm>
              <a:off x="3178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14" name="Line 291"/>
            <p:cNvSpPr/>
            <p:nvPr/>
          </p:nvSpPr>
          <p:spPr>
            <a:xfrm>
              <a:off x="3178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15" name="Line 292"/>
            <p:cNvSpPr/>
            <p:nvPr/>
          </p:nvSpPr>
          <p:spPr>
            <a:xfrm>
              <a:off x="3178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116" name="CustomShape 293"/>
          <p:cNvSpPr/>
          <p:nvPr/>
        </p:nvSpPr>
        <p:spPr>
          <a:xfrm>
            <a:off x="6771720" y="246744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17" name="CustomShape 294"/>
          <p:cNvSpPr/>
          <p:nvPr/>
        </p:nvSpPr>
        <p:spPr>
          <a:xfrm>
            <a:off x="6062880" y="268884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18" name="CustomShape 295"/>
          <p:cNvSpPr/>
          <p:nvPr/>
        </p:nvSpPr>
        <p:spPr>
          <a:xfrm>
            <a:off x="6395160" y="279972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19" name="CustomShape 296"/>
          <p:cNvSpPr/>
          <p:nvPr/>
        </p:nvSpPr>
        <p:spPr>
          <a:xfrm>
            <a:off x="5952000" y="2910600"/>
            <a:ext cx="110880" cy="11052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20" name="CustomShape 297"/>
          <p:cNvSpPr/>
          <p:nvPr/>
        </p:nvSpPr>
        <p:spPr>
          <a:xfrm>
            <a:off x="6284280" y="302112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21" name="CustomShape 298"/>
          <p:cNvSpPr/>
          <p:nvPr/>
        </p:nvSpPr>
        <p:spPr>
          <a:xfrm>
            <a:off x="6505680" y="297684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22" name="CustomShape 299"/>
          <p:cNvSpPr/>
          <p:nvPr/>
        </p:nvSpPr>
        <p:spPr>
          <a:xfrm>
            <a:off x="677136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23" name="CustomShape 300"/>
          <p:cNvSpPr/>
          <p:nvPr/>
        </p:nvSpPr>
        <p:spPr>
          <a:xfrm>
            <a:off x="6993120" y="2312280"/>
            <a:ext cx="11052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24" name="CustomShape 301"/>
          <p:cNvSpPr/>
          <p:nvPr/>
        </p:nvSpPr>
        <p:spPr>
          <a:xfrm>
            <a:off x="721452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25" name="CustomShape 302"/>
          <p:cNvSpPr/>
          <p:nvPr/>
        </p:nvSpPr>
        <p:spPr>
          <a:xfrm>
            <a:off x="710364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26" name="CustomShape 303"/>
          <p:cNvSpPr/>
          <p:nvPr/>
        </p:nvSpPr>
        <p:spPr>
          <a:xfrm>
            <a:off x="710400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27" name="CustomShape 304"/>
          <p:cNvSpPr/>
          <p:nvPr/>
        </p:nvSpPr>
        <p:spPr>
          <a:xfrm>
            <a:off x="3144000" y="252000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28" name="CustomShape 305"/>
          <p:cNvSpPr/>
          <p:nvPr/>
        </p:nvSpPr>
        <p:spPr>
          <a:xfrm>
            <a:off x="5088360" y="252036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29" name="TextShape 306"/>
          <p:cNvSpPr txBox="1"/>
          <p:nvPr/>
        </p:nvSpPr>
        <p:spPr>
          <a:xfrm>
            <a:off x="1918920" y="4321440"/>
            <a:ext cx="4106520" cy="13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Represent the texts in this feature space.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CL CTEL presentation template_180112">
  <a:themeElements>
    <a:clrScheme name="KCL">
      <a:dk1>
        <a:sysClr val="windowText" lastClr="000000"/>
      </a:dk1>
      <a:lt1>
        <a:sysClr val="window" lastClr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rtlCol="0" anchor="t" anchorCtr="0"/>
      <a:lstStyle>
        <a:defPPr algn="l">
          <a:defRPr sz="1400" b="1" dirty="0" smtClean="0">
            <a:solidFill>
              <a:schemeClr val="tx1"/>
            </a:solidFill>
            <a:cs typeface="Georgi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2558F287BC8344AD539CDC4DA17FBC" ma:contentTypeVersion="10" ma:contentTypeDescription="Create a new document." ma:contentTypeScope="" ma:versionID="165e8038d85e89d0753c71c915416bd7">
  <xsd:schema xmlns:xsd="http://www.w3.org/2001/XMLSchema" xmlns:xs="http://www.w3.org/2001/XMLSchema" xmlns:p="http://schemas.microsoft.com/office/2006/metadata/properties" xmlns:ns2="a9a9e2ba-2d19-46fe-bf54-0255447a607c" xmlns:ns3="8e67869f-b319-4f8e-812d-d2b9322169ce" targetNamespace="http://schemas.microsoft.com/office/2006/metadata/properties" ma:root="true" ma:fieldsID="abf99e3026b4072fe3426938b59b700a" ns2:_="" ns3:_="">
    <xsd:import namespace="a9a9e2ba-2d19-46fe-bf54-0255447a607c"/>
    <xsd:import namespace="8e67869f-b319-4f8e-812d-d2b9322169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a9e2ba-2d19-46fe-bf54-0255447a6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7869f-b319-4f8e-812d-d2b9322169c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B4FFAB-A2D9-4FD5-855F-F65126373F7D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e67869f-b319-4f8e-812d-d2b9322169ce"/>
    <ds:schemaRef ds:uri="http://purl.org/dc/terms/"/>
    <ds:schemaRef ds:uri="a9a9e2ba-2d19-46fe-bf54-0255447a607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1B57E6C-04A0-4EB4-9DC4-971645A5D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a9e2ba-2d19-46fe-bf54-0255447a607c"/>
    <ds:schemaRef ds:uri="8e67869f-b319-4f8e-812d-d2b9322169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9C8777-C6EC-4528-A529-B1E15BCDF7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10380</TotalTime>
  <Words>389</Words>
  <Application>Microsoft Macintosh PowerPoint</Application>
  <PresentationFormat>Widescreen</PresentationFormat>
  <Paragraphs>82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Georgia</vt:lpstr>
      <vt:lpstr>Roboto</vt:lpstr>
      <vt:lpstr>Symbol</vt:lpstr>
      <vt:lpstr>Wingdings</vt:lpstr>
      <vt:lpstr>KCL CTEL presentation template_180112</vt:lpstr>
      <vt:lpstr>Supervised machine learning for text classification  NLP in one 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Development Cycle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Harrison, Sue</dc:creator>
  <cp:lastModifiedBy>Angus Roberts</cp:lastModifiedBy>
  <cp:revision>172</cp:revision>
  <dcterms:created xsi:type="dcterms:W3CDTF">2018-06-13T12:38:06Z</dcterms:created>
  <dcterms:modified xsi:type="dcterms:W3CDTF">2024-10-22T16:19:13Z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0x010100B02558F287BC8344AD539CDC4DA17FBC</vt:lpwstr>
  </property>
</Properties>
</file>