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311" r:id="rId5"/>
    <p:sldId id="318" r:id="rId6"/>
    <p:sldId id="3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318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4" autoAdjust="0"/>
    <p:restoredTop sz="86408" autoAdjust="0"/>
  </p:normalViewPr>
  <p:slideViewPr>
    <p:cSldViewPr snapToGrid="0">
      <p:cViewPr varScale="1">
        <p:scale>
          <a:sx n="106" d="100"/>
          <a:sy n="106" d="100"/>
        </p:scale>
        <p:origin x="7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Further neural network architectures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NLP in one day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024C-E7E1-16B9-F035-0449120F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1331-66D3-3DF1-546D-C3281070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12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10371</TotalTime>
  <Words>38</Words>
  <Application>Microsoft Macintosh PowerPoint</Application>
  <PresentationFormat>Widescreen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Georgia</vt:lpstr>
      <vt:lpstr>KCL CTEL presentation template_180112</vt:lpstr>
      <vt:lpstr>Further neural network architectures  NLP in one day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172</cp:revision>
  <dcterms:created xsi:type="dcterms:W3CDTF">2018-06-13T12:38:06Z</dcterms:created>
  <dcterms:modified xsi:type="dcterms:W3CDTF">2024-10-21T19:58:19Z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