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311" r:id="rId5"/>
    <p:sldId id="321" r:id="rId6"/>
    <p:sldId id="323" r:id="rId7"/>
    <p:sldId id="325" r:id="rId8"/>
    <p:sldId id="324" r:id="rId9"/>
    <p:sldId id="326" r:id="rId10"/>
    <p:sldId id="327" r:id="rId11"/>
    <p:sldId id="328" r:id="rId12"/>
    <p:sldId id="329" r:id="rId13"/>
    <p:sldId id="1601067577" r:id="rId14"/>
    <p:sldId id="318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311"/>
            <p14:sldId id="321"/>
            <p14:sldId id="323"/>
            <p14:sldId id="325"/>
            <p14:sldId id="324"/>
            <p14:sldId id="326"/>
            <p14:sldId id="327"/>
            <p14:sldId id="328"/>
            <p14:sldId id="329"/>
            <p14:sldId id="1601067577"/>
            <p14:sldId id="318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7" autoAdjust="0"/>
    <p:restoredTop sz="86338" autoAdjust="0"/>
  </p:normalViewPr>
  <p:slideViewPr>
    <p:cSldViewPr snapToGrid="0">
      <p:cViewPr varScale="1">
        <p:scale>
          <a:sx n="78" d="100"/>
          <a:sy n="78" d="100"/>
        </p:scale>
        <p:origin x="200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Supervised machine learning for text classification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NLP in one day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6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How good is the model?</a:t>
            </a:r>
            <a:endParaRPr lang="en-GB" noProof="0" dirty="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5E86D46-6DBE-3644-8087-82C2D6A6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8297" y="3624315"/>
            <a:ext cx="844062" cy="844062"/>
          </a:xfrm>
          <a:prstGeom prst="rect">
            <a:avLst/>
          </a:prstGeom>
        </p:spPr>
      </p:pic>
      <p:pic>
        <p:nvPicPr>
          <p:cNvPr id="23" name="Graphic 22" descr="Playbook">
            <a:extLst>
              <a:ext uri="{FF2B5EF4-FFF2-40B4-BE49-F238E27FC236}">
                <a16:creationId xmlns:a16="http://schemas.microsoft.com/office/drawing/2014/main" id="{0FAE3ECD-C78D-514E-BD4E-D1ACABF72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09181" y="3619617"/>
            <a:ext cx="844062" cy="84406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586327A-C0F0-814F-B94A-DD5A5E666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9060" y="1294543"/>
            <a:ext cx="1055078" cy="105507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2789" y="1311168"/>
            <a:ext cx="1055078" cy="105507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974C478-6DFD-F84C-A047-4C0A8A524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80191" y="3519985"/>
            <a:ext cx="1055078" cy="10550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296692" y="845539"/>
            <a:ext cx="150220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Training corpus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51755-921B-B94D-9630-F2C6CD6C2520}"/>
              </a:ext>
            </a:extLst>
          </p:cNvPr>
          <p:cNvSpPr txBox="1"/>
          <p:nvPr/>
        </p:nvSpPr>
        <p:spPr>
          <a:xfrm>
            <a:off x="5768897" y="845539"/>
            <a:ext cx="115865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Test corpus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E9D8-DB93-FE46-8BCF-8A2D8352C4F5}"/>
              </a:ext>
            </a:extLst>
          </p:cNvPr>
          <p:cNvSpPr txBox="1"/>
          <p:nvPr/>
        </p:nvSpPr>
        <p:spPr>
          <a:xfrm>
            <a:off x="2368310" y="2788278"/>
            <a:ext cx="135812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54CEA-683F-DE4D-A000-7AA30E3BF448}"/>
              </a:ext>
            </a:extLst>
          </p:cNvPr>
          <p:cNvSpPr txBox="1"/>
          <p:nvPr/>
        </p:nvSpPr>
        <p:spPr>
          <a:xfrm>
            <a:off x="4720497" y="2881217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AE86F-0AB2-8449-9414-7985717AF87B}"/>
              </a:ext>
            </a:extLst>
          </p:cNvPr>
          <p:cNvSpPr txBox="1"/>
          <p:nvPr/>
        </p:nvSpPr>
        <p:spPr>
          <a:xfrm>
            <a:off x="6193346" y="3234741"/>
            <a:ext cx="859228" cy="162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 dirty="0"/>
              <a:t>Apply the model on new unseen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B7F2-62FB-724A-A2AA-ED9C5D2E244A}"/>
              </a:ext>
            </a:extLst>
          </p:cNvPr>
          <p:cNvSpPr txBox="1"/>
          <p:nvPr/>
        </p:nvSpPr>
        <p:spPr>
          <a:xfrm>
            <a:off x="790896" y="3622552"/>
            <a:ext cx="1221809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Algorithm,</a:t>
            </a:r>
          </a:p>
          <a:p>
            <a:r>
              <a:rPr lang="en-GB" sz="1662"/>
              <a:t>Parameters,</a:t>
            </a:r>
          </a:p>
          <a:p>
            <a:r>
              <a:rPr lang="en-GB" sz="1662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E503A7-EFEB-1847-BA35-B31558B60078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3040329" y="2366246"/>
            <a:ext cx="1" cy="125807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BC4EDC-78D1-D44F-A91F-E7DCA29D7AD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2012705" y="4046347"/>
            <a:ext cx="605593" cy="603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875295-7B79-1F40-AC39-E96DBBF52B6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462359" y="4041648"/>
            <a:ext cx="1146822" cy="46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660BD-F638-3748-970F-DFFE254C05B9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453244" y="4041649"/>
            <a:ext cx="740103" cy="658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4A8839-FB0B-E742-A0D1-F1F54E79859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6622961" y="2349621"/>
            <a:ext cx="13639" cy="88512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4544A8-CD77-D148-9702-9EDF62E04E30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7052575" y="4047525"/>
            <a:ext cx="827617" cy="70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8F8C597-8507-FE47-9C0A-51299447C32B}"/>
              </a:ext>
            </a:extLst>
          </p:cNvPr>
          <p:cNvSpPr/>
          <p:nvPr/>
        </p:nvSpPr>
        <p:spPr>
          <a:xfrm>
            <a:off x="468073" y="731645"/>
            <a:ext cx="5225012" cy="485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62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5E9D5D-33AB-324D-BCD6-B0FDABD392ED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3567867" y="1542829"/>
            <a:ext cx="1041311" cy="29587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3C6794-96BA-F443-905D-271A64D4156D}"/>
              </a:ext>
            </a:extLst>
          </p:cNvPr>
          <p:cNvSpPr txBox="1"/>
          <p:nvPr/>
        </p:nvSpPr>
        <p:spPr>
          <a:xfrm>
            <a:off x="4609178" y="857224"/>
            <a:ext cx="1083903" cy="137120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662" dirty="0"/>
              <a:t>Split </a:t>
            </a:r>
            <a:r>
              <a:rPr lang="sv-SE" sz="1662" dirty="0" err="1"/>
              <a:t>into</a:t>
            </a:r>
            <a:r>
              <a:rPr lang="sv-SE" sz="1662" dirty="0"/>
              <a:t> </a:t>
            </a:r>
            <a:r>
              <a:rPr lang="sv-SE" sz="1662" dirty="0" err="1"/>
              <a:t>training</a:t>
            </a:r>
            <a:r>
              <a:rPr lang="sv-SE" sz="1662" dirty="0"/>
              <a:t> and </a:t>
            </a:r>
            <a:r>
              <a:rPr lang="sv-SE" sz="1662" dirty="0" err="1"/>
              <a:t>tuning</a:t>
            </a:r>
            <a:r>
              <a:rPr lang="sv-SE" sz="1662" dirty="0"/>
              <a:t> </a:t>
            </a:r>
            <a:r>
              <a:rPr lang="sv-SE" sz="1662" dirty="0" err="1"/>
              <a:t>corpora</a:t>
            </a:r>
            <a:endParaRPr lang="sv-SE" sz="1662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44B65C9-D4FB-0442-A94C-13C7E0FF2C82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 rot="10800000" flipH="1">
            <a:off x="2512789" y="1838708"/>
            <a:ext cx="1055078" cy="11723"/>
          </a:xfrm>
          <a:prstGeom prst="curvedConnector5">
            <a:avLst>
              <a:gd name="adj1" fmla="val -180000"/>
              <a:gd name="adj2" fmla="val -29818031"/>
              <a:gd name="adj3" fmla="val 285246"/>
            </a:avLst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D8BEBD7-F730-A97A-48C8-F8BD14071C75}"/>
              </a:ext>
            </a:extLst>
          </p:cNvPr>
          <p:cNvSpPr txBox="1"/>
          <p:nvPr/>
        </p:nvSpPr>
        <p:spPr>
          <a:xfrm>
            <a:off x="7536994" y="5387847"/>
            <a:ext cx="418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Common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Precision, P == positive predictive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Recall, R ==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F1, the harmonic mean of P and R </a:t>
            </a:r>
          </a:p>
        </p:txBody>
      </p:sp>
    </p:spTree>
    <p:extLst>
      <p:ext uri="{BB962C8B-B14F-4D97-AF65-F5344CB8AC3E}">
        <p14:creationId xmlns:p14="http://schemas.microsoft.com/office/powerpoint/2010/main" val="143431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024C-E7E1-16B9-F035-0449120F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1331-66D3-3DF1-546D-C3281070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12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53CD-7433-4DFE-72A0-F896A679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labelled examples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8264DA-9F0C-8922-5D6A-309345749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223014"/>
              </p:ext>
            </p:extLst>
          </p:nvPr>
        </p:nvGraphicFramePr>
        <p:xfrm>
          <a:off x="555959" y="1141320"/>
          <a:ext cx="5900395" cy="3108960"/>
        </p:xfrm>
        <a:graphic>
          <a:graphicData uri="http://schemas.openxmlformats.org/drawingml/2006/table">
            <a:tbl>
              <a:tblPr/>
              <a:tblGrid>
                <a:gridCol w="246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760">
                <a:tc rowSpan="2">
                  <a:txBody>
                    <a:bodyPr/>
                    <a:lstStyle/>
                    <a:p>
                      <a:r>
                        <a:rPr lang="en-GB" sz="1800" b="1" strike="noStrike" spc="-1">
                          <a:latin typeface="Arial"/>
                        </a:rPr>
                        <a:t>Example sentence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800" b="1" strike="noStrike" spc="-1">
                          <a:latin typeface="Arial"/>
                        </a:rPr>
                        <a:t>Label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800" b="1" strike="noStrike" spc="-1" dirty="0">
                          <a:latin typeface="Arial"/>
                        </a:rPr>
                        <a:t>Features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smok*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cig*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negation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He smokes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Suffers from anhedonia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She does not smoke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20 cigarettes a day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Blood pressure 70/120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 dirty="0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3">
            <a:extLst>
              <a:ext uri="{FF2B5EF4-FFF2-40B4-BE49-F238E27FC236}">
                <a16:creationId xmlns:a16="http://schemas.microsoft.com/office/drawing/2014/main" id="{BF67E90E-29FA-BDD8-D9EF-38E25A562095}"/>
              </a:ext>
            </a:extLst>
          </p:cNvPr>
          <p:cNvSpPr/>
          <p:nvPr/>
        </p:nvSpPr>
        <p:spPr>
          <a:xfrm>
            <a:off x="8630021" y="3024000"/>
            <a:ext cx="1944000" cy="0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C13804FD-660C-C614-0EA8-476A5C3D72FC}"/>
              </a:ext>
            </a:extLst>
          </p:cNvPr>
          <p:cNvSpPr/>
          <p:nvPr/>
        </p:nvSpPr>
        <p:spPr>
          <a:xfrm flipV="1">
            <a:off x="8630021" y="1260000"/>
            <a:ext cx="0" cy="1764000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1F65884D-AFB2-767E-28F5-5EDE06AAD248}"/>
              </a:ext>
            </a:extLst>
          </p:cNvPr>
          <p:cNvSpPr/>
          <p:nvPr/>
        </p:nvSpPr>
        <p:spPr>
          <a:xfrm flipH="1">
            <a:off x="7694021" y="3024000"/>
            <a:ext cx="936000" cy="936000"/>
          </a:xfrm>
          <a:prstGeom prst="line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B840C694-BE89-4446-1421-7D287B4430B1}"/>
              </a:ext>
            </a:extLst>
          </p:cNvPr>
          <p:cNvSpPr/>
          <p:nvPr/>
        </p:nvSpPr>
        <p:spPr>
          <a:xfrm flipH="1" flipV="1">
            <a:off x="8054021" y="1980000"/>
            <a:ext cx="2160000" cy="1800000"/>
          </a:xfrm>
          <a:prstGeom prst="line">
            <a:avLst/>
          </a:prstGeom>
          <a:ln w="36000">
            <a:solidFill>
              <a:srgbClr val="FF3333"/>
            </a:solidFill>
            <a:custDash>
              <a:ds d="197000" sp="12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42FF1E27-8B44-3FF2-9A31-557B8B299018}"/>
              </a:ext>
            </a:extLst>
          </p:cNvPr>
          <p:cNvSpPr/>
          <p:nvPr/>
        </p:nvSpPr>
        <p:spPr>
          <a:xfrm>
            <a:off x="9674021" y="2880000"/>
            <a:ext cx="360000" cy="360000"/>
          </a:xfrm>
          <a:prstGeom prst="ellipse">
            <a:avLst/>
          </a:prstGeom>
          <a:solidFill>
            <a:srgbClr val="00A933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A1A77A79-A682-720C-816A-1F78C76F4B4B}"/>
              </a:ext>
            </a:extLst>
          </p:cNvPr>
          <p:cNvSpPr/>
          <p:nvPr/>
        </p:nvSpPr>
        <p:spPr>
          <a:xfrm>
            <a:off x="9134021" y="3600000"/>
            <a:ext cx="360000" cy="360000"/>
          </a:xfrm>
          <a:prstGeom prst="ellipse">
            <a:avLst/>
          </a:prstGeom>
          <a:solidFill>
            <a:srgbClr val="FF4000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466F9B0A-88B2-7C83-1808-61EF1D2E26FA}"/>
              </a:ext>
            </a:extLst>
          </p:cNvPr>
          <p:cNvSpPr/>
          <p:nvPr/>
        </p:nvSpPr>
        <p:spPr>
          <a:xfrm>
            <a:off x="8414021" y="2880000"/>
            <a:ext cx="360000" cy="360000"/>
          </a:xfrm>
          <a:prstGeom prst="ellipse">
            <a:avLst/>
          </a:prstGeom>
          <a:solidFill>
            <a:srgbClr val="FF4000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TextShape 10">
            <a:extLst>
              <a:ext uri="{FF2B5EF4-FFF2-40B4-BE49-F238E27FC236}">
                <a16:creationId xmlns:a16="http://schemas.microsoft.com/office/drawing/2014/main" id="{E65E11DA-3B7F-900A-B9DC-447219D9DF8B}"/>
              </a:ext>
            </a:extLst>
          </p:cNvPr>
          <p:cNvSpPr txBox="1"/>
          <p:nvPr/>
        </p:nvSpPr>
        <p:spPr>
          <a:xfrm>
            <a:off x="8054021" y="1260000"/>
            <a:ext cx="814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400" b="1" i="1" spc="-1">
                <a:latin typeface="Arial"/>
              </a:rPr>
              <a:t>cig*</a:t>
            </a:r>
            <a:endParaRPr lang="en-GB" sz="1400" spc="-1"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FC884DB9-BC02-EA6F-15AD-C72075EFE546}"/>
              </a:ext>
            </a:extLst>
          </p:cNvPr>
          <p:cNvSpPr txBox="1"/>
          <p:nvPr/>
        </p:nvSpPr>
        <p:spPr>
          <a:xfrm>
            <a:off x="10160741" y="3129840"/>
            <a:ext cx="9532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400" b="1" i="1" spc="-1">
                <a:latin typeface="Arial"/>
              </a:rPr>
              <a:t>smok*</a:t>
            </a:r>
            <a:endParaRPr lang="en-GB" sz="1400" spc="-1">
              <a:latin typeface="Arial"/>
            </a:endParaRPr>
          </a:p>
        </p:txBody>
      </p:sp>
      <p:sp>
        <p:nvSpPr>
          <p:cNvPr id="15" name="TextShape 12">
            <a:extLst>
              <a:ext uri="{FF2B5EF4-FFF2-40B4-BE49-F238E27FC236}">
                <a16:creationId xmlns:a16="http://schemas.microsoft.com/office/drawing/2014/main" id="{8DD5AE53-D9EF-CCE3-C380-6C6FFBB9FBF0}"/>
              </a:ext>
            </a:extLst>
          </p:cNvPr>
          <p:cNvSpPr txBox="1"/>
          <p:nvPr/>
        </p:nvSpPr>
        <p:spPr>
          <a:xfrm>
            <a:off x="7154021" y="3600000"/>
            <a:ext cx="9212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400" b="1" i="1" spc="-1">
                <a:latin typeface="Arial"/>
              </a:rPr>
              <a:t>negation</a:t>
            </a:r>
            <a:endParaRPr lang="en-GB" sz="1400" spc="-1">
              <a:latin typeface="Arial"/>
            </a:endParaRP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3A627D00-5F5E-5736-A3AC-106B947444BC}"/>
              </a:ext>
            </a:extLst>
          </p:cNvPr>
          <p:cNvSpPr/>
          <p:nvPr/>
        </p:nvSpPr>
        <p:spPr>
          <a:xfrm>
            <a:off x="8450381" y="1728360"/>
            <a:ext cx="360000" cy="360000"/>
          </a:xfrm>
          <a:prstGeom prst="ellipse">
            <a:avLst/>
          </a:prstGeom>
          <a:solidFill>
            <a:srgbClr val="00A933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" name="CustomShape 14">
            <a:extLst>
              <a:ext uri="{FF2B5EF4-FFF2-40B4-BE49-F238E27FC236}">
                <a16:creationId xmlns:a16="http://schemas.microsoft.com/office/drawing/2014/main" id="{B2C56C4E-3E89-9889-C746-06803503E57F}"/>
              </a:ext>
            </a:extLst>
          </p:cNvPr>
          <p:cNvSpPr/>
          <p:nvPr/>
        </p:nvSpPr>
        <p:spPr>
          <a:xfrm>
            <a:off x="8486381" y="2988360"/>
            <a:ext cx="360000" cy="360000"/>
          </a:xfrm>
          <a:prstGeom prst="ellipse">
            <a:avLst/>
          </a:prstGeom>
          <a:solidFill>
            <a:srgbClr val="FF4000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TextShape 15">
            <a:extLst>
              <a:ext uri="{FF2B5EF4-FFF2-40B4-BE49-F238E27FC236}">
                <a16:creationId xmlns:a16="http://schemas.microsoft.com/office/drawing/2014/main" id="{256DD569-3112-D451-CF4F-B05A84AFCEF1}"/>
              </a:ext>
            </a:extLst>
          </p:cNvPr>
          <p:cNvSpPr txBox="1"/>
          <p:nvPr/>
        </p:nvSpPr>
        <p:spPr>
          <a:xfrm>
            <a:off x="555958" y="4479697"/>
            <a:ext cx="5540041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Compute some line or plane separating our positive and negative examples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Use this plane to determine the class (label) of previously unseen examples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is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supervised classification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92331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B802-86AD-11AA-F81E-76335FFC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classification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03902F9-2098-4AD7-BF5C-125433E149E2}"/>
              </a:ext>
            </a:extLst>
          </p:cNvPr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5" name="CustomShape 3">
              <a:extLst>
                <a:ext uri="{FF2B5EF4-FFF2-40B4-BE49-F238E27FC236}">
                  <a16:creationId xmlns:a16="http://schemas.microsoft.com/office/drawing/2014/main" id="{F6BA44C0-0C08-099A-B203-67E445A612FE}"/>
                </a:ext>
              </a:extLst>
            </p:cNvPr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83718508-8770-2D75-C8C6-30009FA52857}"/>
                </a:ext>
              </a:extLst>
            </p:cNvPr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73A935B7-84B4-B0C4-F1CA-0BA6F19E070C}"/>
                </a:ext>
              </a:extLst>
            </p:cNvPr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60975F84-FCE0-1753-9B5E-4E51BB7D1CB9}"/>
                </a:ext>
              </a:extLst>
            </p:cNvPr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5B60058A-9F1C-2D14-559C-1A052FD500A9}"/>
                </a:ext>
              </a:extLst>
            </p:cNvPr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3773C07E-E6D3-A84E-31CA-A8BAA8F1D274}"/>
                </a:ext>
              </a:extLst>
            </p:cNvPr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0D9FB366-9EA8-2D35-1CF5-BE15232E1BA7}"/>
                </a:ext>
              </a:extLst>
            </p:cNvPr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A65B9E19-DDDA-5145-4823-BF7EE4D506D9}"/>
                </a:ext>
              </a:extLst>
            </p:cNvPr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C169A871-A08E-7A64-A541-28291E98FBAB}"/>
                </a:ext>
              </a:extLst>
            </p:cNvPr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BD212D5D-DFE1-9AF3-AC6E-61ADFE8D6F95}"/>
                </a:ext>
              </a:extLst>
            </p:cNvPr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E8A53CE-935F-C7E9-C955-76C30488E9E9}"/>
                </a:ext>
              </a:extLst>
            </p:cNvPr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034E3B64-BE51-3AB3-03CA-E41B44C410D8}"/>
                </a:ext>
              </a:extLst>
            </p:cNvPr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ustomShape 15">
              <a:extLst>
                <a:ext uri="{FF2B5EF4-FFF2-40B4-BE49-F238E27FC236}">
                  <a16:creationId xmlns:a16="http://schemas.microsoft.com/office/drawing/2014/main" id="{6EC53012-F04A-C289-1F9E-A55A0B2BFB5B}"/>
                </a:ext>
              </a:extLst>
            </p:cNvPr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E97351C1-137F-3E9B-250B-EC8BBB4E3D74}"/>
                </a:ext>
              </a:extLst>
            </p:cNvPr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9AC5C54B-770F-B337-EC23-34F77509201F}"/>
                </a:ext>
              </a:extLst>
            </p:cNvPr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59C5EE43-F179-D137-4EE6-0192BAD50EE8}"/>
                </a:ext>
              </a:extLst>
            </p:cNvPr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B2417CC6-3714-21D7-E7F6-DFB58D7EFAE7}"/>
                </a:ext>
              </a:extLst>
            </p:cNvPr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187757C8-F55C-6BA5-5858-AE5DF2D49E2F}"/>
                </a:ext>
              </a:extLst>
            </p:cNvPr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3AC90B0F-E759-52B6-5F51-0EA4C503C16C}"/>
                </a:ext>
              </a:extLst>
            </p:cNvPr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352CD50-D4E3-8EE1-7A43-FA5172BD778E}"/>
                </a:ext>
              </a:extLst>
            </p:cNvPr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3522B19-BA38-EE72-4DCD-F8FB668BEF63}"/>
                </a:ext>
              </a:extLst>
            </p:cNvPr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33DBC25F-3A48-3110-2064-5CD49B07DB53}"/>
                </a:ext>
              </a:extLst>
            </p:cNvPr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2355CC2C-6D60-AFE0-8595-8AAA5AD14AB7}"/>
                </a:ext>
              </a:extLst>
            </p:cNvPr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26D7A40-F21F-1AFF-5452-AFB6E92AD11B}"/>
                </a:ext>
              </a:extLst>
            </p:cNvPr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CustomShape 27">
              <a:extLst>
                <a:ext uri="{FF2B5EF4-FFF2-40B4-BE49-F238E27FC236}">
                  <a16:creationId xmlns:a16="http://schemas.microsoft.com/office/drawing/2014/main" id="{FD89A141-EE0A-0CDF-6D3B-E7273EF7F9A6}"/>
                </a:ext>
              </a:extLst>
            </p:cNvPr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CustomShape 28">
              <a:extLst>
                <a:ext uri="{FF2B5EF4-FFF2-40B4-BE49-F238E27FC236}">
                  <a16:creationId xmlns:a16="http://schemas.microsoft.com/office/drawing/2014/main" id="{91B594F6-6F93-672A-9D5A-3CA3B0AC66B9}"/>
                </a:ext>
              </a:extLst>
            </p:cNvPr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ustomShape 29">
              <a:extLst>
                <a:ext uri="{FF2B5EF4-FFF2-40B4-BE49-F238E27FC236}">
                  <a16:creationId xmlns:a16="http://schemas.microsoft.com/office/drawing/2014/main" id="{F16BA0B7-AB56-8899-C2DB-6E4FB2510382}"/>
                </a:ext>
              </a:extLst>
            </p:cNvPr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42361D44-B359-A504-D39F-63B0715DEFDF}"/>
                </a:ext>
              </a:extLst>
            </p:cNvPr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5AEE5E20-3177-CA13-DE2F-860B66B0DEFC}"/>
                </a:ext>
              </a:extLst>
            </p:cNvPr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48CE5FED-7259-0B4D-D6FC-3BC2429D48EB}"/>
                </a:ext>
              </a:extLst>
            </p:cNvPr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62E30D62-EEA1-4A18-8DCE-562037C0A742}"/>
                </a:ext>
              </a:extLst>
            </p:cNvPr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337EBC35-E587-2BEE-AB23-72D468F3ABDC}"/>
                </a:ext>
              </a:extLst>
            </p:cNvPr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B17FB70B-9ABE-F01F-5016-AAD2C4B50F80}"/>
                </a:ext>
              </a:extLst>
            </p:cNvPr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4D74C004-A9B3-7BFA-929E-C76049D996C5}"/>
                </a:ext>
              </a:extLst>
            </p:cNvPr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F815B074-A829-6008-F88D-BD6497E4EB5B}"/>
                </a:ext>
              </a:extLst>
            </p:cNvPr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187F530C-E9CB-3510-4D1C-11746BC8F702}"/>
                </a:ext>
              </a:extLst>
            </p:cNvPr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CustomShape 39">
              <a:extLst>
                <a:ext uri="{FF2B5EF4-FFF2-40B4-BE49-F238E27FC236}">
                  <a16:creationId xmlns:a16="http://schemas.microsoft.com/office/drawing/2014/main" id="{CA6DDE31-31D0-EE2C-C3ED-520EC8EE815C}"/>
                </a:ext>
              </a:extLst>
            </p:cNvPr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ustomShape 40">
              <a:extLst>
                <a:ext uri="{FF2B5EF4-FFF2-40B4-BE49-F238E27FC236}">
                  <a16:creationId xmlns:a16="http://schemas.microsoft.com/office/drawing/2014/main" id="{2659E851-AAC0-5839-19BB-8659DCCC99CD}"/>
                </a:ext>
              </a:extLst>
            </p:cNvPr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CustomShape 41">
              <a:extLst>
                <a:ext uri="{FF2B5EF4-FFF2-40B4-BE49-F238E27FC236}">
                  <a16:creationId xmlns:a16="http://schemas.microsoft.com/office/drawing/2014/main" id="{7ECE81F8-39B4-26BF-9C94-DA65E774D5E1}"/>
                </a:ext>
              </a:extLst>
            </p:cNvPr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50E2D9EC-E5E1-8F03-3DFE-81C7533BF409}"/>
                </a:ext>
              </a:extLst>
            </p:cNvPr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DD3AB84A-C02E-D1DD-7D8E-DA3D428CC38A}"/>
                </a:ext>
              </a:extLst>
            </p:cNvPr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DA943682-F4C2-E2C9-4007-B66A3655A6F5}"/>
                </a:ext>
              </a:extLst>
            </p:cNvPr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01774C68-3024-5BC9-0D4D-68BC65EF16F9}"/>
                </a:ext>
              </a:extLst>
            </p:cNvPr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49E323DC-94AD-E594-503F-573D3E4ED00F}"/>
                </a:ext>
              </a:extLst>
            </p:cNvPr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87DA367F-CFB2-2993-FE18-F1B111260868}"/>
                </a:ext>
              </a:extLst>
            </p:cNvPr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0BF31B4E-5EDE-38E4-A7A3-023C483AB53C}"/>
                </a:ext>
              </a:extLst>
            </p:cNvPr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70BEEA82-99AB-8838-E9C3-F157A7210FEF}"/>
                </a:ext>
              </a:extLst>
            </p:cNvPr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B9225161-2CDC-9696-4AA1-377679B62CC1}"/>
                </a:ext>
              </a:extLst>
            </p:cNvPr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CustomShape 51">
              <a:extLst>
                <a:ext uri="{FF2B5EF4-FFF2-40B4-BE49-F238E27FC236}">
                  <a16:creationId xmlns:a16="http://schemas.microsoft.com/office/drawing/2014/main" id="{8E75E44F-C202-171E-DC8E-4EB9D4FAC981}"/>
                </a:ext>
              </a:extLst>
            </p:cNvPr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CustomShape 52">
              <a:extLst>
                <a:ext uri="{FF2B5EF4-FFF2-40B4-BE49-F238E27FC236}">
                  <a16:creationId xmlns:a16="http://schemas.microsoft.com/office/drawing/2014/main" id="{0401B5B5-97E2-4A74-DC5A-1ABBB5EA57B1}"/>
                </a:ext>
              </a:extLst>
            </p:cNvPr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CustomShape 53">
              <a:extLst>
                <a:ext uri="{FF2B5EF4-FFF2-40B4-BE49-F238E27FC236}">
                  <a16:creationId xmlns:a16="http://schemas.microsoft.com/office/drawing/2014/main" id="{7FEC8D95-3186-9C36-0C5B-F6E2F50B1710}"/>
                </a:ext>
              </a:extLst>
            </p:cNvPr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2C9DBFCC-4727-3AF6-7095-64DBE5A123A0}"/>
                </a:ext>
              </a:extLst>
            </p:cNvPr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0C131CA0-FD30-FD54-DEE8-580989A41802}"/>
                </a:ext>
              </a:extLst>
            </p:cNvPr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1934F9D7-D4F5-DE62-2244-FD380705F1E2}"/>
                </a:ext>
              </a:extLst>
            </p:cNvPr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762076CB-40C2-E25C-2AEF-556F4F93283F}"/>
                </a:ext>
              </a:extLst>
            </p:cNvPr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889EA339-7B44-5005-701F-5D5DBADD3A03}"/>
                </a:ext>
              </a:extLst>
            </p:cNvPr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9B576E58-CF1D-6109-A263-1D0CB46C8772}"/>
                </a:ext>
              </a:extLst>
            </p:cNvPr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DDC065BD-AAD6-24FC-296A-87303ED527C8}"/>
                </a:ext>
              </a:extLst>
            </p:cNvPr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3A1BC8E1-37B1-C7CA-DC0E-93DF76421CA6}"/>
                </a:ext>
              </a:extLst>
            </p:cNvPr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7D787C41-31EE-9286-0C49-4676C36491FB}"/>
                </a:ext>
              </a:extLst>
            </p:cNvPr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CustomShape 63">
              <a:extLst>
                <a:ext uri="{FF2B5EF4-FFF2-40B4-BE49-F238E27FC236}">
                  <a16:creationId xmlns:a16="http://schemas.microsoft.com/office/drawing/2014/main" id="{AD1ABDBC-1D8B-9305-74FA-5AB5805E129F}"/>
                </a:ext>
              </a:extLst>
            </p:cNvPr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CustomShape 64">
              <a:extLst>
                <a:ext uri="{FF2B5EF4-FFF2-40B4-BE49-F238E27FC236}">
                  <a16:creationId xmlns:a16="http://schemas.microsoft.com/office/drawing/2014/main" id="{3EB2C628-486A-CB82-7FCA-A7AD47FCB0E7}"/>
                </a:ext>
              </a:extLst>
            </p:cNvPr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CustomShape 65">
              <a:extLst>
                <a:ext uri="{FF2B5EF4-FFF2-40B4-BE49-F238E27FC236}">
                  <a16:creationId xmlns:a16="http://schemas.microsoft.com/office/drawing/2014/main" id="{5915FE10-6209-6B7B-E4CA-EB7AD5043B63}"/>
                </a:ext>
              </a:extLst>
            </p:cNvPr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Line 66">
              <a:extLst>
                <a:ext uri="{FF2B5EF4-FFF2-40B4-BE49-F238E27FC236}">
                  <a16:creationId xmlns:a16="http://schemas.microsoft.com/office/drawing/2014/main" id="{630EAB74-E6D2-5F10-333A-E8E4A1C8B8F3}"/>
                </a:ext>
              </a:extLst>
            </p:cNvPr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9D1232CA-3E26-4927-ECAF-0A155D0D48E2}"/>
                </a:ext>
              </a:extLst>
            </p:cNvPr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FDD92378-9CA0-9753-4622-568122E4CC1E}"/>
                </a:ext>
              </a:extLst>
            </p:cNvPr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FB032BC7-52D6-7C51-0842-4BCD29A9DD92}"/>
                </a:ext>
              </a:extLst>
            </p:cNvPr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2A28F708-1103-C06F-3176-4F9C80AF321B}"/>
                </a:ext>
              </a:extLst>
            </p:cNvPr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96B813A0-C1ED-8FD4-73D1-D6889C672ADD}"/>
                </a:ext>
              </a:extLst>
            </p:cNvPr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A856E39E-43B2-4FE9-77CD-577E345B1969}"/>
                </a:ext>
              </a:extLst>
            </p:cNvPr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6A3904BC-700D-28DB-7D02-2A03CC8EE90E}"/>
                </a:ext>
              </a:extLst>
            </p:cNvPr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E49B1763-0697-E605-A00C-A523C047CE8F}"/>
                </a:ext>
              </a:extLst>
            </p:cNvPr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CustomShape 75">
              <a:extLst>
                <a:ext uri="{FF2B5EF4-FFF2-40B4-BE49-F238E27FC236}">
                  <a16:creationId xmlns:a16="http://schemas.microsoft.com/office/drawing/2014/main" id="{F46D2FCD-5CB8-8FF5-E6F4-FDB873C81797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CustomShape 76">
              <a:extLst>
                <a:ext uri="{FF2B5EF4-FFF2-40B4-BE49-F238E27FC236}">
                  <a16:creationId xmlns:a16="http://schemas.microsoft.com/office/drawing/2014/main" id="{DC3D93EC-54A6-5F7B-396A-94C711BA5D0D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CustomShape 77">
              <a:extLst>
                <a:ext uri="{FF2B5EF4-FFF2-40B4-BE49-F238E27FC236}">
                  <a16:creationId xmlns:a16="http://schemas.microsoft.com/office/drawing/2014/main" id="{53A66DC2-9372-6F02-B482-0CBF1AD36AA1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Line 78">
              <a:extLst>
                <a:ext uri="{FF2B5EF4-FFF2-40B4-BE49-F238E27FC236}">
                  <a16:creationId xmlns:a16="http://schemas.microsoft.com/office/drawing/2014/main" id="{746F187C-8B84-8479-18CE-287999FCC514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9EE51AD1-89D7-F36C-E23E-A1DBBB08AD51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FC88BAFA-CEB3-142F-CAFA-1D46071B1207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CD2C9986-B66F-3D9D-3B20-501AE4598B58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1388525C-6E02-CC7A-D6CD-E67610587C27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596AABD2-A69B-0698-DCAF-AF8E01D6FF45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9BAE672C-7B97-098E-4E2A-171BA2FA2D7B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37C27450-B59F-CDCB-2543-A8CD662152C4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D0491F9E-1F68-1729-153C-79CF1F74474C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CustomShape 87">
              <a:extLst>
                <a:ext uri="{FF2B5EF4-FFF2-40B4-BE49-F238E27FC236}">
                  <a16:creationId xmlns:a16="http://schemas.microsoft.com/office/drawing/2014/main" id="{72B2D3BC-E22F-EE30-CCD4-842085824553}"/>
                </a:ext>
              </a:extLst>
            </p:cNvPr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CustomShape 88">
              <a:extLst>
                <a:ext uri="{FF2B5EF4-FFF2-40B4-BE49-F238E27FC236}">
                  <a16:creationId xmlns:a16="http://schemas.microsoft.com/office/drawing/2014/main" id="{7EC9D713-A2DA-F172-D503-40883C1B61B4}"/>
                </a:ext>
              </a:extLst>
            </p:cNvPr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CustomShape 89">
              <a:extLst>
                <a:ext uri="{FF2B5EF4-FFF2-40B4-BE49-F238E27FC236}">
                  <a16:creationId xmlns:a16="http://schemas.microsoft.com/office/drawing/2014/main" id="{F1F6E76E-E45D-60A1-F400-9DE27E8A0DED}"/>
                </a:ext>
              </a:extLst>
            </p:cNvPr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Line 90">
              <a:extLst>
                <a:ext uri="{FF2B5EF4-FFF2-40B4-BE49-F238E27FC236}">
                  <a16:creationId xmlns:a16="http://schemas.microsoft.com/office/drawing/2014/main" id="{6AE994A1-4852-3B3A-9250-B4FE3D2BC85C}"/>
                </a:ext>
              </a:extLst>
            </p:cNvPr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C5AC04B0-BA0F-57E3-8A39-C705268DB9DF}"/>
                </a:ext>
              </a:extLst>
            </p:cNvPr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90C78059-CF1D-86F2-5D19-2196079E9079}"/>
                </a:ext>
              </a:extLst>
            </p:cNvPr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1B23370A-F2BE-7D79-7892-250FAD11A92A}"/>
                </a:ext>
              </a:extLst>
            </p:cNvPr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0D8DF2AC-7ACB-F128-F130-D4FCAA23350F}"/>
                </a:ext>
              </a:extLst>
            </p:cNvPr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D73E8E6B-5C94-98FD-98BC-344DBC894FB4}"/>
                </a:ext>
              </a:extLst>
            </p:cNvPr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C811E235-58E9-E4D1-2DAD-E0AF6013EC36}"/>
                </a:ext>
              </a:extLst>
            </p:cNvPr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478E7716-2B7E-79CB-FAED-C03F955243BF}"/>
                </a:ext>
              </a:extLst>
            </p:cNvPr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51D4A5C9-2F53-939E-9234-2034C050D6D1}"/>
                </a:ext>
              </a:extLst>
            </p:cNvPr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CustomShape 99">
              <a:extLst>
                <a:ext uri="{FF2B5EF4-FFF2-40B4-BE49-F238E27FC236}">
                  <a16:creationId xmlns:a16="http://schemas.microsoft.com/office/drawing/2014/main" id="{3B9F9752-AF71-7207-A1C2-58282CB3F3A0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CustomShape 100">
              <a:extLst>
                <a:ext uri="{FF2B5EF4-FFF2-40B4-BE49-F238E27FC236}">
                  <a16:creationId xmlns:a16="http://schemas.microsoft.com/office/drawing/2014/main" id="{11B98728-6B14-F44D-647B-AE903AA2C351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CustomShape 101">
              <a:extLst>
                <a:ext uri="{FF2B5EF4-FFF2-40B4-BE49-F238E27FC236}">
                  <a16:creationId xmlns:a16="http://schemas.microsoft.com/office/drawing/2014/main" id="{3CC76D8F-A3A6-21E2-DB88-F6293A93DA8D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Line 102">
              <a:extLst>
                <a:ext uri="{FF2B5EF4-FFF2-40B4-BE49-F238E27FC236}">
                  <a16:creationId xmlns:a16="http://schemas.microsoft.com/office/drawing/2014/main" id="{37B524EB-227F-565F-E663-7BA6848204B1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299A4784-B935-3588-C91D-BC70525D64B6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3497E9A2-16F4-E05F-5B9F-95FA15D5B0B3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B2E8DC6E-DC0E-1616-D5CB-04BE6DCD5E0E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2C471955-F3A7-0EFA-8475-97FC5A36DD22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2A7062B6-AD7A-0D60-718D-3D8528830244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D7A05FFA-E29C-390F-1E48-9F6C5A0FADE2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350603B3-4149-C667-590B-7E932C129DFC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AEF33F21-EE39-C1F1-0B50-DE655680EDC5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CustomShape 111">
              <a:extLst>
                <a:ext uri="{FF2B5EF4-FFF2-40B4-BE49-F238E27FC236}">
                  <a16:creationId xmlns:a16="http://schemas.microsoft.com/office/drawing/2014/main" id="{B58C499A-4F55-B096-C417-4BDA49FF561C}"/>
                </a:ext>
              </a:extLst>
            </p:cNvPr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CustomShape 112">
              <a:extLst>
                <a:ext uri="{FF2B5EF4-FFF2-40B4-BE49-F238E27FC236}">
                  <a16:creationId xmlns:a16="http://schemas.microsoft.com/office/drawing/2014/main" id="{695501B1-6034-D0C0-4873-27A340D11F3C}"/>
                </a:ext>
              </a:extLst>
            </p:cNvPr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CustomShape 113">
              <a:extLst>
                <a:ext uri="{FF2B5EF4-FFF2-40B4-BE49-F238E27FC236}">
                  <a16:creationId xmlns:a16="http://schemas.microsoft.com/office/drawing/2014/main" id="{F9A60EE3-D6AC-1C4D-CEAA-F9AFB86D218D}"/>
                </a:ext>
              </a:extLst>
            </p:cNvPr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Line 114">
              <a:extLst>
                <a:ext uri="{FF2B5EF4-FFF2-40B4-BE49-F238E27FC236}">
                  <a16:creationId xmlns:a16="http://schemas.microsoft.com/office/drawing/2014/main" id="{228CA4A7-36A1-6E80-C0B4-B9D87FAC2438}"/>
                </a:ext>
              </a:extLst>
            </p:cNvPr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Line 115">
              <a:extLst>
                <a:ext uri="{FF2B5EF4-FFF2-40B4-BE49-F238E27FC236}">
                  <a16:creationId xmlns:a16="http://schemas.microsoft.com/office/drawing/2014/main" id="{F53638ED-E8B8-E164-097A-94F0233930A8}"/>
                </a:ext>
              </a:extLst>
            </p:cNvPr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4040ADAE-87C9-A1C3-F857-DBC33BD2025D}"/>
                </a:ext>
              </a:extLst>
            </p:cNvPr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AC8F9ADC-5E82-C302-AA4A-772437510BF9}"/>
                </a:ext>
              </a:extLst>
            </p:cNvPr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0B8AD911-B69E-2710-896B-C558A8BCB97A}"/>
                </a:ext>
              </a:extLst>
            </p:cNvPr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08212325-5FDC-3BDB-21A8-3D9BA4A07F67}"/>
                </a:ext>
              </a:extLst>
            </p:cNvPr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F9CF8DE7-93AB-1BC4-3A0C-70549D8A58C4}"/>
                </a:ext>
              </a:extLst>
            </p:cNvPr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DE0B4112-41FE-1EB0-4B11-BF4BEC2F34C3}"/>
                </a:ext>
              </a:extLst>
            </p:cNvPr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Line 122">
              <a:extLst>
                <a:ext uri="{FF2B5EF4-FFF2-40B4-BE49-F238E27FC236}">
                  <a16:creationId xmlns:a16="http://schemas.microsoft.com/office/drawing/2014/main" id="{7045AB92-238C-148C-9107-FC822360245E}"/>
                </a:ext>
              </a:extLst>
            </p:cNvPr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CustomShape 123">
              <a:extLst>
                <a:ext uri="{FF2B5EF4-FFF2-40B4-BE49-F238E27FC236}">
                  <a16:creationId xmlns:a16="http://schemas.microsoft.com/office/drawing/2014/main" id="{CDBD6F62-8516-ED8C-AAA6-05650E4FC86B}"/>
                </a:ext>
              </a:extLst>
            </p:cNvPr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CustomShape 124">
              <a:extLst>
                <a:ext uri="{FF2B5EF4-FFF2-40B4-BE49-F238E27FC236}">
                  <a16:creationId xmlns:a16="http://schemas.microsoft.com/office/drawing/2014/main" id="{4A6148CB-1812-C945-E477-E3B98861ECFB}"/>
                </a:ext>
              </a:extLst>
            </p:cNvPr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CustomShape 125">
              <a:extLst>
                <a:ext uri="{FF2B5EF4-FFF2-40B4-BE49-F238E27FC236}">
                  <a16:creationId xmlns:a16="http://schemas.microsoft.com/office/drawing/2014/main" id="{4FC80F48-7BE3-BCF5-4243-3FD8FE26BD00}"/>
                </a:ext>
              </a:extLst>
            </p:cNvPr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Line 126">
              <a:extLst>
                <a:ext uri="{FF2B5EF4-FFF2-40B4-BE49-F238E27FC236}">
                  <a16:creationId xmlns:a16="http://schemas.microsoft.com/office/drawing/2014/main" id="{BFD25AAE-FC93-09F0-BADD-D56353109D7A}"/>
                </a:ext>
              </a:extLst>
            </p:cNvPr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319B250A-FBEB-E2EA-3353-10D7DB8EE72D}"/>
                </a:ext>
              </a:extLst>
            </p:cNvPr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9E2CA431-20FD-9F06-9299-2F779A1D5413}"/>
                </a:ext>
              </a:extLst>
            </p:cNvPr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29">
              <a:extLst>
                <a:ext uri="{FF2B5EF4-FFF2-40B4-BE49-F238E27FC236}">
                  <a16:creationId xmlns:a16="http://schemas.microsoft.com/office/drawing/2014/main" id="{84736989-1B9D-BF01-6767-3ABA9205F891}"/>
                </a:ext>
              </a:extLst>
            </p:cNvPr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5037638E-4A06-58CE-8D8E-F9F870C90D90}"/>
                </a:ext>
              </a:extLst>
            </p:cNvPr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F905C1AB-153A-2229-D904-7D570868D3F6}"/>
                </a:ext>
              </a:extLst>
            </p:cNvPr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2200EF29-F954-BFC7-2746-59238D697E75}"/>
                </a:ext>
              </a:extLst>
            </p:cNvPr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81D7210F-74CD-0823-4B53-0A2A7E39CA11}"/>
                </a:ext>
              </a:extLst>
            </p:cNvPr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4CD2EBB3-6DEC-F52F-7DEF-A6F8BEA11BA7}"/>
                </a:ext>
              </a:extLst>
            </p:cNvPr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CustomShape 135">
              <a:extLst>
                <a:ext uri="{FF2B5EF4-FFF2-40B4-BE49-F238E27FC236}">
                  <a16:creationId xmlns:a16="http://schemas.microsoft.com/office/drawing/2014/main" id="{8C71DD69-5EEC-66CE-ADF0-EF392FA6F22C}"/>
                </a:ext>
              </a:extLst>
            </p:cNvPr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CustomShape 136">
              <a:extLst>
                <a:ext uri="{FF2B5EF4-FFF2-40B4-BE49-F238E27FC236}">
                  <a16:creationId xmlns:a16="http://schemas.microsoft.com/office/drawing/2014/main" id="{62CA7FD6-59FB-FB6A-DC0A-B22907747CE0}"/>
                </a:ext>
              </a:extLst>
            </p:cNvPr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CustomShape 137">
              <a:extLst>
                <a:ext uri="{FF2B5EF4-FFF2-40B4-BE49-F238E27FC236}">
                  <a16:creationId xmlns:a16="http://schemas.microsoft.com/office/drawing/2014/main" id="{F1CEB83A-61B6-92D8-99E3-F34DB8CFE727}"/>
                </a:ext>
              </a:extLst>
            </p:cNvPr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Line 138">
              <a:extLst>
                <a:ext uri="{FF2B5EF4-FFF2-40B4-BE49-F238E27FC236}">
                  <a16:creationId xmlns:a16="http://schemas.microsoft.com/office/drawing/2014/main" id="{91383780-A52C-5AD0-6CCF-46C8FAF887A6}"/>
                </a:ext>
              </a:extLst>
            </p:cNvPr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6A1088DD-B4C5-A950-E90B-8B67EB9C87B4}"/>
                </a:ext>
              </a:extLst>
            </p:cNvPr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9ECE2C07-A477-9BA3-5AEC-8FF83518C6BF}"/>
                </a:ext>
              </a:extLst>
            </p:cNvPr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CB3C9BC5-CEB4-9270-4C03-9A5ECC079FF7}"/>
                </a:ext>
              </a:extLst>
            </p:cNvPr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C7493DE8-80E1-D464-08F4-B3E528A5BFC0}"/>
                </a:ext>
              </a:extLst>
            </p:cNvPr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BFBA4A93-C6AA-1431-A760-BC82D0E78D45}"/>
                </a:ext>
              </a:extLst>
            </p:cNvPr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F9648253-FB93-4EC9-DC60-6BEB3A136DD4}"/>
                </a:ext>
              </a:extLst>
            </p:cNvPr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643E5FC4-DE3E-4898-AA57-22B60CFEC51B}"/>
                </a:ext>
              </a:extLst>
            </p:cNvPr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EEA5165D-2568-381A-30D0-8F44122EDC92}"/>
                </a:ext>
              </a:extLst>
            </p:cNvPr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49" name="TextShape 147">
            <a:extLst>
              <a:ext uri="{FF2B5EF4-FFF2-40B4-BE49-F238E27FC236}">
                <a16:creationId xmlns:a16="http://schemas.microsoft.com/office/drawing/2014/main" id="{BF3A76D8-586B-8CCB-89A3-9FB9B10126BA}"/>
              </a:ext>
            </a:extLst>
          </p:cNvPr>
          <p:cNvSpPr txBox="1"/>
          <p:nvPr/>
        </p:nvSpPr>
        <p:spPr>
          <a:xfrm>
            <a:off x="1918560" y="4321080"/>
            <a:ext cx="410652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Take a set of example texts.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They might be sentences, whole documents, single words, or some other portion of text.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This is our training corpus.</a:t>
            </a:r>
          </a:p>
        </p:txBody>
      </p:sp>
    </p:spTree>
    <p:extLst>
      <p:ext uri="{BB962C8B-B14F-4D97-AF65-F5344CB8AC3E}">
        <p14:creationId xmlns:p14="http://schemas.microsoft.com/office/powerpoint/2010/main" val="32575648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37920-496B-734A-8718-3AE876DBA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B50301-5409-F319-B2F4-B5015686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/>
          <a:lstStyle/>
          <a:p>
            <a:r>
              <a:rPr lang="en-US" dirty="0"/>
              <a:t>Supervised classification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1D46996-8729-BA44-F2AF-89E5B8FE8ADB}"/>
              </a:ext>
            </a:extLst>
          </p:cNvPr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5" name="CustomShape 3">
              <a:extLst>
                <a:ext uri="{FF2B5EF4-FFF2-40B4-BE49-F238E27FC236}">
                  <a16:creationId xmlns:a16="http://schemas.microsoft.com/office/drawing/2014/main" id="{16EB91F9-F3CF-7054-ACC0-4697730154D5}"/>
                </a:ext>
              </a:extLst>
            </p:cNvPr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56EBFF7E-5A4C-545F-D905-BA99BED57D92}"/>
                </a:ext>
              </a:extLst>
            </p:cNvPr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0E6B3E75-2AAC-FC41-EF92-B27243C0C2EE}"/>
                </a:ext>
              </a:extLst>
            </p:cNvPr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8920B6AF-2BED-73CF-F00D-2A0CCB352C4B}"/>
                </a:ext>
              </a:extLst>
            </p:cNvPr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26F9D099-91C3-3331-3799-A4D82CB4D411}"/>
                </a:ext>
              </a:extLst>
            </p:cNvPr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2616A3B7-D3ED-5F49-F38A-AF4604284F8E}"/>
                </a:ext>
              </a:extLst>
            </p:cNvPr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04C1DAE5-7986-BD1A-6EDE-07B2ED93BC1F}"/>
                </a:ext>
              </a:extLst>
            </p:cNvPr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916DEE8E-8059-F3D5-2E5E-69307110593C}"/>
                </a:ext>
              </a:extLst>
            </p:cNvPr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4055F2F3-B03F-0906-2237-A8D96508CE1E}"/>
                </a:ext>
              </a:extLst>
            </p:cNvPr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265D9CAD-5364-8032-D32E-4823533B4767}"/>
                </a:ext>
              </a:extLst>
            </p:cNvPr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05214F13-33F3-5284-71E2-0E2765A95B34}"/>
                </a:ext>
              </a:extLst>
            </p:cNvPr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02F282EF-1777-B7E0-25DF-E83F25CAF1EC}"/>
                </a:ext>
              </a:extLst>
            </p:cNvPr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ustomShape 15">
              <a:extLst>
                <a:ext uri="{FF2B5EF4-FFF2-40B4-BE49-F238E27FC236}">
                  <a16:creationId xmlns:a16="http://schemas.microsoft.com/office/drawing/2014/main" id="{196B3342-339A-0BC6-B619-8A4A8D96C0EE}"/>
                </a:ext>
              </a:extLst>
            </p:cNvPr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880477C5-0759-06F4-C6F7-F9C77C342B1C}"/>
                </a:ext>
              </a:extLst>
            </p:cNvPr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D31AD9F1-2AAB-CCF4-3DB9-4F199E34DA0C}"/>
                </a:ext>
              </a:extLst>
            </p:cNvPr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DF553B9E-8117-424D-8964-B43ECF9AA334}"/>
                </a:ext>
              </a:extLst>
            </p:cNvPr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3C8E144F-59C7-49B3-5C52-6C952BBDE422}"/>
                </a:ext>
              </a:extLst>
            </p:cNvPr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8BCF1C60-3753-D741-5129-EDEADE4D3C3D}"/>
                </a:ext>
              </a:extLst>
            </p:cNvPr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D3F54466-4B14-CB8B-CEA7-21CE10BD3DFC}"/>
                </a:ext>
              </a:extLst>
            </p:cNvPr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1BF7336C-E3FD-0FB6-FB54-9573FEFC666D}"/>
                </a:ext>
              </a:extLst>
            </p:cNvPr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8AE7AB39-8281-DF3F-4ECC-3DB5A28B3764}"/>
                </a:ext>
              </a:extLst>
            </p:cNvPr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4E5490AC-7766-4B25-625E-22B30D5457EB}"/>
                </a:ext>
              </a:extLst>
            </p:cNvPr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1EA7E2A9-A34D-99FD-008D-281E110671B0}"/>
                </a:ext>
              </a:extLst>
            </p:cNvPr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86AABA68-FA11-9135-F96E-1157556FBEC0}"/>
                </a:ext>
              </a:extLst>
            </p:cNvPr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CustomShape 27">
              <a:extLst>
                <a:ext uri="{FF2B5EF4-FFF2-40B4-BE49-F238E27FC236}">
                  <a16:creationId xmlns:a16="http://schemas.microsoft.com/office/drawing/2014/main" id="{73A07D72-24E7-D4EB-2779-86028D6428FC}"/>
                </a:ext>
              </a:extLst>
            </p:cNvPr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CustomShape 28">
              <a:extLst>
                <a:ext uri="{FF2B5EF4-FFF2-40B4-BE49-F238E27FC236}">
                  <a16:creationId xmlns:a16="http://schemas.microsoft.com/office/drawing/2014/main" id="{81CBA377-AB20-222A-F24E-03634172F2E4}"/>
                </a:ext>
              </a:extLst>
            </p:cNvPr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ustomShape 29">
              <a:extLst>
                <a:ext uri="{FF2B5EF4-FFF2-40B4-BE49-F238E27FC236}">
                  <a16:creationId xmlns:a16="http://schemas.microsoft.com/office/drawing/2014/main" id="{C7373697-9B9F-14DF-4E36-86CECB2EA343}"/>
                </a:ext>
              </a:extLst>
            </p:cNvPr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406A2642-5BF8-1367-B4B5-DAB4C453746E}"/>
                </a:ext>
              </a:extLst>
            </p:cNvPr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713EABFE-094B-0586-DFCD-B5D93E75DE1D}"/>
                </a:ext>
              </a:extLst>
            </p:cNvPr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753D10A7-CA90-C0C9-A96B-C55129A1DDF5}"/>
                </a:ext>
              </a:extLst>
            </p:cNvPr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105CE481-6686-E043-1822-4015606E9479}"/>
                </a:ext>
              </a:extLst>
            </p:cNvPr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8D12D1CA-0DFB-E7E8-EA15-35CD43CF0DE5}"/>
                </a:ext>
              </a:extLst>
            </p:cNvPr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D5A19E7B-1E2C-69C2-AE65-052D1F8E1EED}"/>
                </a:ext>
              </a:extLst>
            </p:cNvPr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60932069-BC0E-56FE-8BA8-DEFCC9551335}"/>
                </a:ext>
              </a:extLst>
            </p:cNvPr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C503407B-526A-A8FD-D626-9C85FAE0EA5B}"/>
                </a:ext>
              </a:extLst>
            </p:cNvPr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04E4413D-3E03-D016-BDE0-F67913ABD7AB}"/>
                </a:ext>
              </a:extLst>
            </p:cNvPr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CustomShape 39">
              <a:extLst>
                <a:ext uri="{FF2B5EF4-FFF2-40B4-BE49-F238E27FC236}">
                  <a16:creationId xmlns:a16="http://schemas.microsoft.com/office/drawing/2014/main" id="{BB41AA57-DEF1-FF4B-7133-52D9C9FFF3D3}"/>
                </a:ext>
              </a:extLst>
            </p:cNvPr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ustomShape 40">
              <a:extLst>
                <a:ext uri="{FF2B5EF4-FFF2-40B4-BE49-F238E27FC236}">
                  <a16:creationId xmlns:a16="http://schemas.microsoft.com/office/drawing/2014/main" id="{5EC6EB07-D883-5AE4-3A97-F0FDBF0492A2}"/>
                </a:ext>
              </a:extLst>
            </p:cNvPr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CustomShape 41">
              <a:extLst>
                <a:ext uri="{FF2B5EF4-FFF2-40B4-BE49-F238E27FC236}">
                  <a16:creationId xmlns:a16="http://schemas.microsoft.com/office/drawing/2014/main" id="{447C3F55-53F4-8678-8859-876F4ADAEFDE}"/>
                </a:ext>
              </a:extLst>
            </p:cNvPr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BD9B850A-5980-5003-72AD-16AC4F3EB2BD}"/>
                </a:ext>
              </a:extLst>
            </p:cNvPr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A6AEACFA-0559-D256-1A65-BF57DC0F1281}"/>
                </a:ext>
              </a:extLst>
            </p:cNvPr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7BA5CF19-F162-203C-9218-057D0502E6CA}"/>
                </a:ext>
              </a:extLst>
            </p:cNvPr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C4457423-77AC-D20F-4BF8-12B1F7F2AAB6}"/>
                </a:ext>
              </a:extLst>
            </p:cNvPr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24637226-F47D-3B72-D90D-C69F7EAE49BF}"/>
                </a:ext>
              </a:extLst>
            </p:cNvPr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41A48315-1E3A-3B42-2C00-91B090942D87}"/>
                </a:ext>
              </a:extLst>
            </p:cNvPr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CB39CB7B-9FDC-05BD-4834-C39CC8C1F719}"/>
                </a:ext>
              </a:extLst>
            </p:cNvPr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B2D034CB-DBBE-E033-3F13-0D884A612B2B}"/>
                </a:ext>
              </a:extLst>
            </p:cNvPr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1C257927-7843-239D-9D05-5BC6F6D4B3A3}"/>
                </a:ext>
              </a:extLst>
            </p:cNvPr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CustomShape 51">
              <a:extLst>
                <a:ext uri="{FF2B5EF4-FFF2-40B4-BE49-F238E27FC236}">
                  <a16:creationId xmlns:a16="http://schemas.microsoft.com/office/drawing/2014/main" id="{CFAC554C-9D05-BE02-5DFC-16BB4F3A9E46}"/>
                </a:ext>
              </a:extLst>
            </p:cNvPr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CustomShape 52">
              <a:extLst>
                <a:ext uri="{FF2B5EF4-FFF2-40B4-BE49-F238E27FC236}">
                  <a16:creationId xmlns:a16="http://schemas.microsoft.com/office/drawing/2014/main" id="{9C2E18E0-969D-98AD-58AD-9A5CB2D39E21}"/>
                </a:ext>
              </a:extLst>
            </p:cNvPr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CustomShape 53">
              <a:extLst>
                <a:ext uri="{FF2B5EF4-FFF2-40B4-BE49-F238E27FC236}">
                  <a16:creationId xmlns:a16="http://schemas.microsoft.com/office/drawing/2014/main" id="{E4798C85-A6D5-4EB7-8D2B-682B00D23F26}"/>
                </a:ext>
              </a:extLst>
            </p:cNvPr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1A0599FE-4514-6AFA-165D-226FC69DC8DE}"/>
                </a:ext>
              </a:extLst>
            </p:cNvPr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CA7B7738-C34A-E6FC-2F27-7AFB9C0B2DF4}"/>
                </a:ext>
              </a:extLst>
            </p:cNvPr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DF517EA3-7D61-EE81-8E9B-EEFE597A10EE}"/>
                </a:ext>
              </a:extLst>
            </p:cNvPr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FFC79F24-1BA2-C9DE-C635-578110940CA9}"/>
                </a:ext>
              </a:extLst>
            </p:cNvPr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833858E8-D4A3-1098-CA36-02FBAA125816}"/>
                </a:ext>
              </a:extLst>
            </p:cNvPr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E0E18B16-25DD-8392-4EE5-7DAF1A0C0C7C}"/>
                </a:ext>
              </a:extLst>
            </p:cNvPr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1DC73EA5-00D4-415C-81CF-25E59CEAB34B}"/>
                </a:ext>
              </a:extLst>
            </p:cNvPr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53C9BDDC-C838-6154-EAC3-E180E39C143D}"/>
                </a:ext>
              </a:extLst>
            </p:cNvPr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DE4544AD-49B2-CCA4-6BAA-B84645999F3A}"/>
                </a:ext>
              </a:extLst>
            </p:cNvPr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CustomShape 63">
              <a:extLst>
                <a:ext uri="{FF2B5EF4-FFF2-40B4-BE49-F238E27FC236}">
                  <a16:creationId xmlns:a16="http://schemas.microsoft.com/office/drawing/2014/main" id="{A2DE81EA-265A-494E-6E2F-F876D8A5D32F}"/>
                </a:ext>
              </a:extLst>
            </p:cNvPr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CustomShape 64">
              <a:extLst>
                <a:ext uri="{FF2B5EF4-FFF2-40B4-BE49-F238E27FC236}">
                  <a16:creationId xmlns:a16="http://schemas.microsoft.com/office/drawing/2014/main" id="{DD2B1B47-C80D-473B-28B1-175BAF976E8D}"/>
                </a:ext>
              </a:extLst>
            </p:cNvPr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CustomShape 65">
              <a:extLst>
                <a:ext uri="{FF2B5EF4-FFF2-40B4-BE49-F238E27FC236}">
                  <a16:creationId xmlns:a16="http://schemas.microsoft.com/office/drawing/2014/main" id="{E2A2A929-A998-ACD6-97D5-392730F6EFB4}"/>
                </a:ext>
              </a:extLst>
            </p:cNvPr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Line 66">
              <a:extLst>
                <a:ext uri="{FF2B5EF4-FFF2-40B4-BE49-F238E27FC236}">
                  <a16:creationId xmlns:a16="http://schemas.microsoft.com/office/drawing/2014/main" id="{CD7243F6-18BF-64E3-CF36-602F27C27744}"/>
                </a:ext>
              </a:extLst>
            </p:cNvPr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3D64AC73-9D96-CD8C-3602-E37DBF2F5FA1}"/>
                </a:ext>
              </a:extLst>
            </p:cNvPr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F9C039FA-DE8A-18CC-D647-56BCFFC8695F}"/>
                </a:ext>
              </a:extLst>
            </p:cNvPr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3431BF0A-1A7A-5A48-9BA2-1FCE9C2D389C}"/>
                </a:ext>
              </a:extLst>
            </p:cNvPr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3637E2F0-9348-7C98-1712-612E7173AD7F}"/>
                </a:ext>
              </a:extLst>
            </p:cNvPr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B2C113B3-8A17-F2C6-02FF-0FA3154A66D0}"/>
                </a:ext>
              </a:extLst>
            </p:cNvPr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1D3C05C4-9932-403B-A083-D25676E4FA00}"/>
                </a:ext>
              </a:extLst>
            </p:cNvPr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40D117B5-3E57-6859-1AFA-5C52397C8252}"/>
                </a:ext>
              </a:extLst>
            </p:cNvPr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41F2AFEE-A024-8718-59C7-74DF9FFC404F}"/>
                </a:ext>
              </a:extLst>
            </p:cNvPr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CustomShape 75">
              <a:extLst>
                <a:ext uri="{FF2B5EF4-FFF2-40B4-BE49-F238E27FC236}">
                  <a16:creationId xmlns:a16="http://schemas.microsoft.com/office/drawing/2014/main" id="{913D622B-9451-3113-99FD-C165D7252F29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CustomShape 76">
              <a:extLst>
                <a:ext uri="{FF2B5EF4-FFF2-40B4-BE49-F238E27FC236}">
                  <a16:creationId xmlns:a16="http://schemas.microsoft.com/office/drawing/2014/main" id="{59B250FA-A6CD-8589-D8D5-43B19AD4D398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CustomShape 77">
              <a:extLst>
                <a:ext uri="{FF2B5EF4-FFF2-40B4-BE49-F238E27FC236}">
                  <a16:creationId xmlns:a16="http://schemas.microsoft.com/office/drawing/2014/main" id="{831BBD26-7ED0-92A9-B93E-43ED0AAAA91F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Line 78">
              <a:extLst>
                <a:ext uri="{FF2B5EF4-FFF2-40B4-BE49-F238E27FC236}">
                  <a16:creationId xmlns:a16="http://schemas.microsoft.com/office/drawing/2014/main" id="{0E8EDBBC-264F-7192-6548-88B97903B8D5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27F704A3-02A2-1AFF-7CD0-0F59CFA29C96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D3A0EEF4-BFA7-5E66-DCA5-ED6C03FBCDAB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1D08A564-4532-AF69-4CF2-113033D4AE3D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15AB60A1-248D-586D-2C86-5A940E09EB41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06833205-5766-6DD6-9A35-87DA61742827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C3901167-2B43-F5C2-0146-FF96071B6AB1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02DBD6DE-AE77-8DDF-D3D9-CF1F15D4F128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519AB275-4313-83C1-E0B8-E5430298BFC5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CustomShape 87">
              <a:extLst>
                <a:ext uri="{FF2B5EF4-FFF2-40B4-BE49-F238E27FC236}">
                  <a16:creationId xmlns:a16="http://schemas.microsoft.com/office/drawing/2014/main" id="{66B1CA6B-9888-E420-C7AA-3F15B08EDB23}"/>
                </a:ext>
              </a:extLst>
            </p:cNvPr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CustomShape 88">
              <a:extLst>
                <a:ext uri="{FF2B5EF4-FFF2-40B4-BE49-F238E27FC236}">
                  <a16:creationId xmlns:a16="http://schemas.microsoft.com/office/drawing/2014/main" id="{041D9DE4-7A48-E6F3-738A-322F0A0100B1}"/>
                </a:ext>
              </a:extLst>
            </p:cNvPr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CustomShape 89">
              <a:extLst>
                <a:ext uri="{FF2B5EF4-FFF2-40B4-BE49-F238E27FC236}">
                  <a16:creationId xmlns:a16="http://schemas.microsoft.com/office/drawing/2014/main" id="{DED1F1AF-382F-A55B-3C90-FCCDD72FCF33}"/>
                </a:ext>
              </a:extLst>
            </p:cNvPr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Line 90">
              <a:extLst>
                <a:ext uri="{FF2B5EF4-FFF2-40B4-BE49-F238E27FC236}">
                  <a16:creationId xmlns:a16="http://schemas.microsoft.com/office/drawing/2014/main" id="{B9F480F3-55E3-49AD-6A7B-72F9C6541385}"/>
                </a:ext>
              </a:extLst>
            </p:cNvPr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2D119D4F-B15C-F0DC-BB4D-715443800418}"/>
                </a:ext>
              </a:extLst>
            </p:cNvPr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FAEBD7DF-357B-0DAB-CAE4-EE8FAAD5D432}"/>
                </a:ext>
              </a:extLst>
            </p:cNvPr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7C3930D4-9D9E-2B9D-8194-DE1F00DEFA63}"/>
                </a:ext>
              </a:extLst>
            </p:cNvPr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3163D49D-E1EE-6643-07B4-2B6EA552A752}"/>
                </a:ext>
              </a:extLst>
            </p:cNvPr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D21310BC-A2C7-547F-9E3E-A27E30ED3649}"/>
                </a:ext>
              </a:extLst>
            </p:cNvPr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D2F0E9A2-A9DB-5AAF-5C95-7E791C5EFDB3}"/>
                </a:ext>
              </a:extLst>
            </p:cNvPr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75B6BBCB-F14C-3ADF-D26B-017E323483AA}"/>
                </a:ext>
              </a:extLst>
            </p:cNvPr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F0DBC410-BA5E-2C75-0C07-F151B9A7599F}"/>
                </a:ext>
              </a:extLst>
            </p:cNvPr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CustomShape 99">
              <a:extLst>
                <a:ext uri="{FF2B5EF4-FFF2-40B4-BE49-F238E27FC236}">
                  <a16:creationId xmlns:a16="http://schemas.microsoft.com/office/drawing/2014/main" id="{53E45C72-6828-5F78-BBB5-47197708F3E8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CustomShape 100">
              <a:extLst>
                <a:ext uri="{FF2B5EF4-FFF2-40B4-BE49-F238E27FC236}">
                  <a16:creationId xmlns:a16="http://schemas.microsoft.com/office/drawing/2014/main" id="{9BA44AD1-673E-74DB-AA33-F247B6ABBCD2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CustomShape 101">
              <a:extLst>
                <a:ext uri="{FF2B5EF4-FFF2-40B4-BE49-F238E27FC236}">
                  <a16:creationId xmlns:a16="http://schemas.microsoft.com/office/drawing/2014/main" id="{E0CCE2FA-59FE-7374-F3EC-AD606F6790BB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Line 102">
              <a:extLst>
                <a:ext uri="{FF2B5EF4-FFF2-40B4-BE49-F238E27FC236}">
                  <a16:creationId xmlns:a16="http://schemas.microsoft.com/office/drawing/2014/main" id="{C24C9888-CD1F-1316-6C1D-370ACE936B03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DAB0745B-D8A7-A4CC-61A1-88BD64974616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D9168040-BCA0-9474-084D-C36BA06BCACD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2BF8A246-311D-213B-1E7E-8C1B37C80AF0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68D01EEE-84EC-A3A8-2AD3-26D4D2B96313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142DEBE4-134C-295B-1219-3942851B0F13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69E8839B-A204-8313-1189-F60D91B9A8E5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B67DC78D-A03C-612B-02C6-3C3BC14CDA98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6394F03B-BFA1-25EB-7F6F-A0B403345ABC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CustomShape 111">
              <a:extLst>
                <a:ext uri="{FF2B5EF4-FFF2-40B4-BE49-F238E27FC236}">
                  <a16:creationId xmlns:a16="http://schemas.microsoft.com/office/drawing/2014/main" id="{DABC2C43-9534-8B6F-3AB9-57755E7BDAE0}"/>
                </a:ext>
              </a:extLst>
            </p:cNvPr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CustomShape 112">
              <a:extLst>
                <a:ext uri="{FF2B5EF4-FFF2-40B4-BE49-F238E27FC236}">
                  <a16:creationId xmlns:a16="http://schemas.microsoft.com/office/drawing/2014/main" id="{797DAE97-BA99-ACD9-16D9-BEEFB67A6F6F}"/>
                </a:ext>
              </a:extLst>
            </p:cNvPr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CustomShape 113">
              <a:extLst>
                <a:ext uri="{FF2B5EF4-FFF2-40B4-BE49-F238E27FC236}">
                  <a16:creationId xmlns:a16="http://schemas.microsoft.com/office/drawing/2014/main" id="{081C0465-D7F0-F242-C658-AAE6FC58475B}"/>
                </a:ext>
              </a:extLst>
            </p:cNvPr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Line 114">
              <a:extLst>
                <a:ext uri="{FF2B5EF4-FFF2-40B4-BE49-F238E27FC236}">
                  <a16:creationId xmlns:a16="http://schemas.microsoft.com/office/drawing/2014/main" id="{5D437AB5-514C-0F9B-89CD-9AA015E92FAA}"/>
                </a:ext>
              </a:extLst>
            </p:cNvPr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Line 115">
              <a:extLst>
                <a:ext uri="{FF2B5EF4-FFF2-40B4-BE49-F238E27FC236}">
                  <a16:creationId xmlns:a16="http://schemas.microsoft.com/office/drawing/2014/main" id="{EB298BF5-549D-6253-A3F8-C6D49974D745}"/>
                </a:ext>
              </a:extLst>
            </p:cNvPr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20ACF8A7-5BE9-EDE1-08AD-912A0B435C07}"/>
                </a:ext>
              </a:extLst>
            </p:cNvPr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6F019AB2-4896-151F-CCE1-4A3B36954211}"/>
                </a:ext>
              </a:extLst>
            </p:cNvPr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1372EB31-0FF5-12EC-83C3-DB3F0A878C4E}"/>
                </a:ext>
              </a:extLst>
            </p:cNvPr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D7A4ABC8-2A0F-1088-F1C5-A160EE91D798}"/>
                </a:ext>
              </a:extLst>
            </p:cNvPr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7A3C32C6-7DD2-FEF2-267D-7E89838465C5}"/>
                </a:ext>
              </a:extLst>
            </p:cNvPr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DDA1575C-1E2C-2910-6A64-902269F8A104}"/>
                </a:ext>
              </a:extLst>
            </p:cNvPr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Line 122">
              <a:extLst>
                <a:ext uri="{FF2B5EF4-FFF2-40B4-BE49-F238E27FC236}">
                  <a16:creationId xmlns:a16="http://schemas.microsoft.com/office/drawing/2014/main" id="{E09C8939-7C9E-B479-2CC1-E68633EDCFA9}"/>
                </a:ext>
              </a:extLst>
            </p:cNvPr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CustomShape 123">
              <a:extLst>
                <a:ext uri="{FF2B5EF4-FFF2-40B4-BE49-F238E27FC236}">
                  <a16:creationId xmlns:a16="http://schemas.microsoft.com/office/drawing/2014/main" id="{C9C00A5B-F149-BC2A-42AF-66E0D91D5722}"/>
                </a:ext>
              </a:extLst>
            </p:cNvPr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CustomShape 124">
              <a:extLst>
                <a:ext uri="{FF2B5EF4-FFF2-40B4-BE49-F238E27FC236}">
                  <a16:creationId xmlns:a16="http://schemas.microsoft.com/office/drawing/2014/main" id="{DB8F7CC9-A347-FE5B-9396-B37EEC80C9E7}"/>
                </a:ext>
              </a:extLst>
            </p:cNvPr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CustomShape 125">
              <a:extLst>
                <a:ext uri="{FF2B5EF4-FFF2-40B4-BE49-F238E27FC236}">
                  <a16:creationId xmlns:a16="http://schemas.microsoft.com/office/drawing/2014/main" id="{2B2B662C-93BB-86C0-39D0-7A74396C4108}"/>
                </a:ext>
              </a:extLst>
            </p:cNvPr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Line 126">
              <a:extLst>
                <a:ext uri="{FF2B5EF4-FFF2-40B4-BE49-F238E27FC236}">
                  <a16:creationId xmlns:a16="http://schemas.microsoft.com/office/drawing/2014/main" id="{D01A495C-BB67-0293-C729-98CC1BEA5565}"/>
                </a:ext>
              </a:extLst>
            </p:cNvPr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98BAB2F6-7F5C-564C-8A57-B94D80156303}"/>
                </a:ext>
              </a:extLst>
            </p:cNvPr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244483F0-C4AE-BBAE-D5E0-041F7BFF5219}"/>
                </a:ext>
              </a:extLst>
            </p:cNvPr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29">
              <a:extLst>
                <a:ext uri="{FF2B5EF4-FFF2-40B4-BE49-F238E27FC236}">
                  <a16:creationId xmlns:a16="http://schemas.microsoft.com/office/drawing/2014/main" id="{CE580324-B306-620E-4C51-C4A2187A3252}"/>
                </a:ext>
              </a:extLst>
            </p:cNvPr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6795ED03-DCB1-CAFB-77A9-2008A926DBAB}"/>
                </a:ext>
              </a:extLst>
            </p:cNvPr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3742881E-190C-8AC9-B97F-C4C6F4EA5927}"/>
                </a:ext>
              </a:extLst>
            </p:cNvPr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E2FCD0A2-191C-C3A3-7299-A5A809AE71F1}"/>
                </a:ext>
              </a:extLst>
            </p:cNvPr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CABB1FF9-CF0D-35B4-E95D-EF71254D8723}"/>
                </a:ext>
              </a:extLst>
            </p:cNvPr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CF2C9901-B0A1-7914-E71B-BB4B00F0EF22}"/>
                </a:ext>
              </a:extLst>
            </p:cNvPr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CustomShape 135">
              <a:extLst>
                <a:ext uri="{FF2B5EF4-FFF2-40B4-BE49-F238E27FC236}">
                  <a16:creationId xmlns:a16="http://schemas.microsoft.com/office/drawing/2014/main" id="{84CE64A9-CBF1-EFA7-AD69-1B9C30B93DCB}"/>
                </a:ext>
              </a:extLst>
            </p:cNvPr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CustomShape 136">
              <a:extLst>
                <a:ext uri="{FF2B5EF4-FFF2-40B4-BE49-F238E27FC236}">
                  <a16:creationId xmlns:a16="http://schemas.microsoft.com/office/drawing/2014/main" id="{3C10AB83-1D02-A629-CEC1-8D67A0863EA2}"/>
                </a:ext>
              </a:extLst>
            </p:cNvPr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CustomShape 137">
              <a:extLst>
                <a:ext uri="{FF2B5EF4-FFF2-40B4-BE49-F238E27FC236}">
                  <a16:creationId xmlns:a16="http://schemas.microsoft.com/office/drawing/2014/main" id="{CEC62266-BCEC-BFAA-53C5-70462AFB0E89}"/>
                </a:ext>
              </a:extLst>
            </p:cNvPr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Line 138">
              <a:extLst>
                <a:ext uri="{FF2B5EF4-FFF2-40B4-BE49-F238E27FC236}">
                  <a16:creationId xmlns:a16="http://schemas.microsoft.com/office/drawing/2014/main" id="{3FF49C1C-AF95-F50A-2A93-C8765AD69496}"/>
                </a:ext>
              </a:extLst>
            </p:cNvPr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F4AB5134-2B84-4BFE-29CD-7552D6209550}"/>
                </a:ext>
              </a:extLst>
            </p:cNvPr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3F9A6320-D48E-3817-40FA-B268EBDBC982}"/>
                </a:ext>
              </a:extLst>
            </p:cNvPr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B7B14167-B2C0-E0E4-6A9D-C4EAF402EC13}"/>
                </a:ext>
              </a:extLst>
            </p:cNvPr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1184612C-8BFC-4BF2-D879-3785D41B916D}"/>
                </a:ext>
              </a:extLst>
            </p:cNvPr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A712197D-C3F8-3E07-3419-C71CF6E88DD3}"/>
                </a:ext>
              </a:extLst>
            </p:cNvPr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82CAA0E1-FB41-7D72-5680-C554D63885D2}"/>
                </a:ext>
              </a:extLst>
            </p:cNvPr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11DC38A5-C716-1B94-9C29-249D5CD6D27F}"/>
                </a:ext>
              </a:extLst>
            </p:cNvPr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8B912471-45C5-6924-06C1-9006BB2EA0D6}"/>
                </a:ext>
              </a:extLst>
            </p:cNvPr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147">
            <a:extLst>
              <a:ext uri="{FF2B5EF4-FFF2-40B4-BE49-F238E27FC236}">
                <a16:creationId xmlns:a16="http://schemas.microsoft.com/office/drawing/2014/main" id="{A9832A9B-2F22-B111-A8A8-0B8291F700B3}"/>
              </a:ext>
            </a:extLst>
          </p:cNvPr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50" name="CustomShape 148">
              <a:extLst>
                <a:ext uri="{FF2B5EF4-FFF2-40B4-BE49-F238E27FC236}">
                  <a16:creationId xmlns:a16="http://schemas.microsoft.com/office/drawing/2014/main" id="{80B3ADA3-88BB-58E3-DDBB-C8C69D453324}"/>
                </a:ext>
              </a:extLst>
            </p:cNvPr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CustomShape 149">
              <a:extLst>
                <a:ext uri="{FF2B5EF4-FFF2-40B4-BE49-F238E27FC236}">
                  <a16:creationId xmlns:a16="http://schemas.microsoft.com/office/drawing/2014/main" id="{9388AA12-AE59-962E-C31E-6DBC7FB3DA5A}"/>
                </a:ext>
              </a:extLst>
            </p:cNvPr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CustomShape 150">
              <a:extLst>
                <a:ext uri="{FF2B5EF4-FFF2-40B4-BE49-F238E27FC236}">
                  <a16:creationId xmlns:a16="http://schemas.microsoft.com/office/drawing/2014/main" id="{8D035F71-DE63-24B9-0470-5FE1381C46E4}"/>
                </a:ext>
              </a:extLst>
            </p:cNvPr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Line 151">
              <a:extLst>
                <a:ext uri="{FF2B5EF4-FFF2-40B4-BE49-F238E27FC236}">
                  <a16:creationId xmlns:a16="http://schemas.microsoft.com/office/drawing/2014/main" id="{69F8B592-BB03-EE17-3441-D8962EFFE5E8}"/>
                </a:ext>
              </a:extLst>
            </p:cNvPr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Line 152">
              <a:extLst>
                <a:ext uri="{FF2B5EF4-FFF2-40B4-BE49-F238E27FC236}">
                  <a16:creationId xmlns:a16="http://schemas.microsoft.com/office/drawing/2014/main" id="{56005DF9-C109-630D-569F-AC9DB27EEAB4}"/>
                </a:ext>
              </a:extLst>
            </p:cNvPr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Line 153">
              <a:extLst>
                <a:ext uri="{FF2B5EF4-FFF2-40B4-BE49-F238E27FC236}">
                  <a16:creationId xmlns:a16="http://schemas.microsoft.com/office/drawing/2014/main" id="{24AFA1F5-50FF-1F0C-1D4B-3B0B4BE3DD18}"/>
                </a:ext>
              </a:extLst>
            </p:cNvPr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Line 154">
              <a:extLst>
                <a:ext uri="{FF2B5EF4-FFF2-40B4-BE49-F238E27FC236}">
                  <a16:creationId xmlns:a16="http://schemas.microsoft.com/office/drawing/2014/main" id="{2FA44332-1FFE-C2BC-CDFC-FA3D57358601}"/>
                </a:ext>
              </a:extLst>
            </p:cNvPr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Line 155">
              <a:extLst>
                <a:ext uri="{FF2B5EF4-FFF2-40B4-BE49-F238E27FC236}">
                  <a16:creationId xmlns:a16="http://schemas.microsoft.com/office/drawing/2014/main" id="{21AAE583-14D3-9586-732A-E35017A5C66B}"/>
                </a:ext>
              </a:extLst>
            </p:cNvPr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Line 156">
              <a:extLst>
                <a:ext uri="{FF2B5EF4-FFF2-40B4-BE49-F238E27FC236}">
                  <a16:creationId xmlns:a16="http://schemas.microsoft.com/office/drawing/2014/main" id="{2AA998EB-BDDF-B46B-FCD1-EF84D4066DDC}"/>
                </a:ext>
              </a:extLst>
            </p:cNvPr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Line 157">
              <a:extLst>
                <a:ext uri="{FF2B5EF4-FFF2-40B4-BE49-F238E27FC236}">
                  <a16:creationId xmlns:a16="http://schemas.microsoft.com/office/drawing/2014/main" id="{18359A86-BB06-A264-0852-7CB0087F6B20}"/>
                </a:ext>
              </a:extLst>
            </p:cNvPr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Line 158">
              <a:extLst>
                <a:ext uri="{FF2B5EF4-FFF2-40B4-BE49-F238E27FC236}">
                  <a16:creationId xmlns:a16="http://schemas.microsoft.com/office/drawing/2014/main" id="{AD3D0F49-2496-EE3D-F345-62059EF29DB6}"/>
                </a:ext>
              </a:extLst>
            </p:cNvPr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Line 159">
              <a:extLst>
                <a:ext uri="{FF2B5EF4-FFF2-40B4-BE49-F238E27FC236}">
                  <a16:creationId xmlns:a16="http://schemas.microsoft.com/office/drawing/2014/main" id="{BB769B1E-5344-6267-F6D1-0C60B5DA6F07}"/>
                </a:ext>
              </a:extLst>
            </p:cNvPr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CustomShape 160">
              <a:extLst>
                <a:ext uri="{FF2B5EF4-FFF2-40B4-BE49-F238E27FC236}">
                  <a16:creationId xmlns:a16="http://schemas.microsoft.com/office/drawing/2014/main" id="{52BDA796-4D6F-52FA-3A04-F36DDE363FA7}"/>
                </a:ext>
              </a:extLst>
            </p:cNvPr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CustomShape 161">
              <a:extLst>
                <a:ext uri="{FF2B5EF4-FFF2-40B4-BE49-F238E27FC236}">
                  <a16:creationId xmlns:a16="http://schemas.microsoft.com/office/drawing/2014/main" id="{EEDF465D-B273-6D7F-377A-C60DC0229884}"/>
                </a:ext>
              </a:extLst>
            </p:cNvPr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CustomShape 162">
              <a:extLst>
                <a:ext uri="{FF2B5EF4-FFF2-40B4-BE49-F238E27FC236}">
                  <a16:creationId xmlns:a16="http://schemas.microsoft.com/office/drawing/2014/main" id="{891AA6EA-A814-424D-EB2E-B954310E2859}"/>
                </a:ext>
              </a:extLst>
            </p:cNvPr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Line 163">
              <a:extLst>
                <a:ext uri="{FF2B5EF4-FFF2-40B4-BE49-F238E27FC236}">
                  <a16:creationId xmlns:a16="http://schemas.microsoft.com/office/drawing/2014/main" id="{FC9C99EC-04D8-33F4-71E2-DB49B5AB9A15}"/>
                </a:ext>
              </a:extLst>
            </p:cNvPr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Line 164">
              <a:extLst>
                <a:ext uri="{FF2B5EF4-FFF2-40B4-BE49-F238E27FC236}">
                  <a16:creationId xmlns:a16="http://schemas.microsoft.com/office/drawing/2014/main" id="{79B051AD-9DC9-39EE-2E0D-E289A206C55C}"/>
                </a:ext>
              </a:extLst>
            </p:cNvPr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Line 165">
              <a:extLst>
                <a:ext uri="{FF2B5EF4-FFF2-40B4-BE49-F238E27FC236}">
                  <a16:creationId xmlns:a16="http://schemas.microsoft.com/office/drawing/2014/main" id="{8FD09169-F136-2C4C-1294-788F608D3D8E}"/>
                </a:ext>
              </a:extLst>
            </p:cNvPr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Line 166">
              <a:extLst>
                <a:ext uri="{FF2B5EF4-FFF2-40B4-BE49-F238E27FC236}">
                  <a16:creationId xmlns:a16="http://schemas.microsoft.com/office/drawing/2014/main" id="{511FD3D7-14FF-77D6-12C5-15BFE396BEBE}"/>
                </a:ext>
              </a:extLst>
            </p:cNvPr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Line 167">
              <a:extLst>
                <a:ext uri="{FF2B5EF4-FFF2-40B4-BE49-F238E27FC236}">
                  <a16:creationId xmlns:a16="http://schemas.microsoft.com/office/drawing/2014/main" id="{80710B1A-F9C3-9ED6-1F6D-F44BFA28868A}"/>
                </a:ext>
              </a:extLst>
            </p:cNvPr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Line 168">
              <a:extLst>
                <a:ext uri="{FF2B5EF4-FFF2-40B4-BE49-F238E27FC236}">
                  <a16:creationId xmlns:a16="http://schemas.microsoft.com/office/drawing/2014/main" id="{13F88265-462E-A7E5-802B-F21592387908}"/>
                </a:ext>
              </a:extLst>
            </p:cNvPr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Line 169">
              <a:extLst>
                <a:ext uri="{FF2B5EF4-FFF2-40B4-BE49-F238E27FC236}">
                  <a16:creationId xmlns:a16="http://schemas.microsoft.com/office/drawing/2014/main" id="{A81C01E2-F509-E213-2BFE-B33E2C9A15F5}"/>
                </a:ext>
              </a:extLst>
            </p:cNvPr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Line 170">
              <a:extLst>
                <a:ext uri="{FF2B5EF4-FFF2-40B4-BE49-F238E27FC236}">
                  <a16:creationId xmlns:a16="http://schemas.microsoft.com/office/drawing/2014/main" id="{FEE5B383-D4E1-3582-6B6B-F960D45D2870}"/>
                </a:ext>
              </a:extLst>
            </p:cNvPr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Line 171">
              <a:extLst>
                <a:ext uri="{FF2B5EF4-FFF2-40B4-BE49-F238E27FC236}">
                  <a16:creationId xmlns:a16="http://schemas.microsoft.com/office/drawing/2014/main" id="{87FDED55-10E8-F1F8-326F-22D17ED5266C}"/>
                </a:ext>
              </a:extLst>
            </p:cNvPr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CustomShape 172">
              <a:extLst>
                <a:ext uri="{FF2B5EF4-FFF2-40B4-BE49-F238E27FC236}">
                  <a16:creationId xmlns:a16="http://schemas.microsoft.com/office/drawing/2014/main" id="{72CF8159-50FA-02BE-5EC2-16C61E8F15BA}"/>
                </a:ext>
              </a:extLst>
            </p:cNvPr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CustomShape 173">
              <a:extLst>
                <a:ext uri="{FF2B5EF4-FFF2-40B4-BE49-F238E27FC236}">
                  <a16:creationId xmlns:a16="http://schemas.microsoft.com/office/drawing/2014/main" id="{308F1F1C-101D-D5ED-DEF7-0789AA001B95}"/>
                </a:ext>
              </a:extLst>
            </p:cNvPr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CustomShape 174">
              <a:extLst>
                <a:ext uri="{FF2B5EF4-FFF2-40B4-BE49-F238E27FC236}">
                  <a16:creationId xmlns:a16="http://schemas.microsoft.com/office/drawing/2014/main" id="{CC4F73E6-C193-7CA1-0B76-A9498D32C858}"/>
                </a:ext>
              </a:extLst>
            </p:cNvPr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Line 175">
              <a:extLst>
                <a:ext uri="{FF2B5EF4-FFF2-40B4-BE49-F238E27FC236}">
                  <a16:creationId xmlns:a16="http://schemas.microsoft.com/office/drawing/2014/main" id="{62FBB95A-0244-7709-1C3B-0292D72127B3}"/>
                </a:ext>
              </a:extLst>
            </p:cNvPr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Line 176">
              <a:extLst>
                <a:ext uri="{FF2B5EF4-FFF2-40B4-BE49-F238E27FC236}">
                  <a16:creationId xmlns:a16="http://schemas.microsoft.com/office/drawing/2014/main" id="{F8D62C37-3C9B-1D24-07B2-0F2DDD6B95CA}"/>
                </a:ext>
              </a:extLst>
            </p:cNvPr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Line 177">
              <a:extLst>
                <a:ext uri="{FF2B5EF4-FFF2-40B4-BE49-F238E27FC236}">
                  <a16:creationId xmlns:a16="http://schemas.microsoft.com/office/drawing/2014/main" id="{CDE94CAE-7229-0B96-D755-1502B8D02639}"/>
                </a:ext>
              </a:extLst>
            </p:cNvPr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Line 178">
              <a:extLst>
                <a:ext uri="{FF2B5EF4-FFF2-40B4-BE49-F238E27FC236}">
                  <a16:creationId xmlns:a16="http://schemas.microsoft.com/office/drawing/2014/main" id="{2B3BC1DC-32B1-B0EA-2D16-FC26285F989E}"/>
                </a:ext>
              </a:extLst>
            </p:cNvPr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Line 179">
              <a:extLst>
                <a:ext uri="{FF2B5EF4-FFF2-40B4-BE49-F238E27FC236}">
                  <a16:creationId xmlns:a16="http://schemas.microsoft.com/office/drawing/2014/main" id="{C35A16B5-2397-291E-2C2D-A6D8AB910F06}"/>
                </a:ext>
              </a:extLst>
            </p:cNvPr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Line 180">
              <a:extLst>
                <a:ext uri="{FF2B5EF4-FFF2-40B4-BE49-F238E27FC236}">
                  <a16:creationId xmlns:a16="http://schemas.microsoft.com/office/drawing/2014/main" id="{35AE38C0-7E19-F307-B4C7-B6047D191A3A}"/>
                </a:ext>
              </a:extLst>
            </p:cNvPr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Line 181">
              <a:extLst>
                <a:ext uri="{FF2B5EF4-FFF2-40B4-BE49-F238E27FC236}">
                  <a16:creationId xmlns:a16="http://schemas.microsoft.com/office/drawing/2014/main" id="{FD3BBBFB-1350-5C48-27DA-079A649E6F34}"/>
                </a:ext>
              </a:extLst>
            </p:cNvPr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Line 182">
              <a:extLst>
                <a:ext uri="{FF2B5EF4-FFF2-40B4-BE49-F238E27FC236}">
                  <a16:creationId xmlns:a16="http://schemas.microsoft.com/office/drawing/2014/main" id="{A99C0585-26C1-AE14-5F92-E084EE2E3AC7}"/>
                </a:ext>
              </a:extLst>
            </p:cNvPr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Line 183">
              <a:extLst>
                <a:ext uri="{FF2B5EF4-FFF2-40B4-BE49-F238E27FC236}">
                  <a16:creationId xmlns:a16="http://schemas.microsoft.com/office/drawing/2014/main" id="{71C64017-0286-1F22-13CB-9CC5450B0743}"/>
                </a:ext>
              </a:extLst>
            </p:cNvPr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CustomShape 184">
              <a:extLst>
                <a:ext uri="{FF2B5EF4-FFF2-40B4-BE49-F238E27FC236}">
                  <a16:creationId xmlns:a16="http://schemas.microsoft.com/office/drawing/2014/main" id="{978F1390-6879-2AC0-9A5B-316CB3426BC6}"/>
                </a:ext>
              </a:extLst>
            </p:cNvPr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CustomShape 185">
              <a:extLst>
                <a:ext uri="{FF2B5EF4-FFF2-40B4-BE49-F238E27FC236}">
                  <a16:creationId xmlns:a16="http://schemas.microsoft.com/office/drawing/2014/main" id="{B1B274A6-597D-E870-B1DC-6DEFFF1FC271}"/>
                </a:ext>
              </a:extLst>
            </p:cNvPr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" name="CustomShape 186">
              <a:extLst>
                <a:ext uri="{FF2B5EF4-FFF2-40B4-BE49-F238E27FC236}">
                  <a16:creationId xmlns:a16="http://schemas.microsoft.com/office/drawing/2014/main" id="{7BE1D8AC-8D29-C50C-FF5D-FDC1B8304F06}"/>
                </a:ext>
              </a:extLst>
            </p:cNvPr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Line 187">
              <a:extLst>
                <a:ext uri="{FF2B5EF4-FFF2-40B4-BE49-F238E27FC236}">
                  <a16:creationId xmlns:a16="http://schemas.microsoft.com/office/drawing/2014/main" id="{E112896B-7768-8143-68B5-1E51DBB0DC20}"/>
                </a:ext>
              </a:extLst>
            </p:cNvPr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3D7A6A70-FDD9-8B6D-1DB9-E02585C82D81}"/>
                </a:ext>
              </a:extLst>
            </p:cNvPr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20F96A10-2E48-6542-EAB7-698DC198F9B2}"/>
                </a:ext>
              </a:extLst>
            </p:cNvPr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245F571A-181C-5176-7675-EBAFECC4847C}"/>
                </a:ext>
              </a:extLst>
            </p:cNvPr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C89301C9-A1F2-41D9-5FEC-736EA9F49911}"/>
                </a:ext>
              </a:extLst>
            </p:cNvPr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Line 192">
              <a:extLst>
                <a:ext uri="{FF2B5EF4-FFF2-40B4-BE49-F238E27FC236}">
                  <a16:creationId xmlns:a16="http://schemas.microsoft.com/office/drawing/2014/main" id="{C37084B5-E9E4-D6CD-9757-03780701070D}"/>
                </a:ext>
              </a:extLst>
            </p:cNvPr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" name="Line 193">
              <a:extLst>
                <a:ext uri="{FF2B5EF4-FFF2-40B4-BE49-F238E27FC236}">
                  <a16:creationId xmlns:a16="http://schemas.microsoft.com/office/drawing/2014/main" id="{0935C7C1-C831-7E04-31B6-493FA9441689}"/>
                </a:ext>
              </a:extLst>
            </p:cNvPr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Line 194">
              <a:extLst>
                <a:ext uri="{FF2B5EF4-FFF2-40B4-BE49-F238E27FC236}">
                  <a16:creationId xmlns:a16="http://schemas.microsoft.com/office/drawing/2014/main" id="{F3F87126-2C3B-52B7-D4E8-040CB0F42DB5}"/>
                </a:ext>
              </a:extLst>
            </p:cNvPr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7DCEF3D9-8628-1507-BCF6-24C4871862BD}"/>
                </a:ext>
              </a:extLst>
            </p:cNvPr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CustomShape 196">
              <a:extLst>
                <a:ext uri="{FF2B5EF4-FFF2-40B4-BE49-F238E27FC236}">
                  <a16:creationId xmlns:a16="http://schemas.microsoft.com/office/drawing/2014/main" id="{9CA7E9F1-7B75-9E03-E683-260E0404638E}"/>
                </a:ext>
              </a:extLst>
            </p:cNvPr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" name="CustomShape 197">
              <a:extLst>
                <a:ext uri="{FF2B5EF4-FFF2-40B4-BE49-F238E27FC236}">
                  <a16:creationId xmlns:a16="http://schemas.microsoft.com/office/drawing/2014/main" id="{E69A176A-9A14-5DBD-7690-F1CBEFE39C9A}"/>
                </a:ext>
              </a:extLst>
            </p:cNvPr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CustomShape 198">
              <a:extLst>
                <a:ext uri="{FF2B5EF4-FFF2-40B4-BE49-F238E27FC236}">
                  <a16:creationId xmlns:a16="http://schemas.microsoft.com/office/drawing/2014/main" id="{01F16267-54D7-F389-FFC4-F25B8DA69B6A}"/>
                </a:ext>
              </a:extLst>
            </p:cNvPr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Line 199">
              <a:extLst>
                <a:ext uri="{FF2B5EF4-FFF2-40B4-BE49-F238E27FC236}">
                  <a16:creationId xmlns:a16="http://schemas.microsoft.com/office/drawing/2014/main" id="{2A9A5CD3-51CD-B47D-D2DF-458ABECA62B8}"/>
                </a:ext>
              </a:extLst>
            </p:cNvPr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Line 200">
              <a:extLst>
                <a:ext uri="{FF2B5EF4-FFF2-40B4-BE49-F238E27FC236}">
                  <a16:creationId xmlns:a16="http://schemas.microsoft.com/office/drawing/2014/main" id="{01B919BA-EFC1-19D5-B020-327539B6FB82}"/>
                </a:ext>
              </a:extLst>
            </p:cNvPr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A06AF2A7-287A-DA92-D060-F87F976DFB06}"/>
                </a:ext>
              </a:extLst>
            </p:cNvPr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213A2E31-8419-BABB-0693-03CB258F60E5}"/>
                </a:ext>
              </a:extLst>
            </p:cNvPr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E3A07E4F-BB5D-C3B8-773A-AB9829AD00A8}"/>
                </a:ext>
              </a:extLst>
            </p:cNvPr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73CC685D-6365-395F-D122-86374B94419F}"/>
                </a:ext>
              </a:extLst>
            </p:cNvPr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4CC127E3-26C2-27EA-56BE-D58ADE64C3D5}"/>
                </a:ext>
              </a:extLst>
            </p:cNvPr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FB0D6CC7-E4F1-3874-133D-201D7358581C}"/>
                </a:ext>
              </a:extLst>
            </p:cNvPr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A7AF4FB5-9443-8F2D-3CD7-CBC31BB3229E}"/>
                </a:ext>
              </a:extLst>
            </p:cNvPr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CustomShape 208">
              <a:extLst>
                <a:ext uri="{FF2B5EF4-FFF2-40B4-BE49-F238E27FC236}">
                  <a16:creationId xmlns:a16="http://schemas.microsoft.com/office/drawing/2014/main" id="{97568962-8F41-CBE5-FE01-2BE2EDFA9006}"/>
                </a:ext>
              </a:extLst>
            </p:cNvPr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CustomShape 209">
              <a:extLst>
                <a:ext uri="{FF2B5EF4-FFF2-40B4-BE49-F238E27FC236}">
                  <a16:creationId xmlns:a16="http://schemas.microsoft.com/office/drawing/2014/main" id="{4D5AE4C3-254D-99C4-B0C5-BD9E68D00B8C}"/>
                </a:ext>
              </a:extLst>
            </p:cNvPr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CustomShape 210">
              <a:extLst>
                <a:ext uri="{FF2B5EF4-FFF2-40B4-BE49-F238E27FC236}">
                  <a16:creationId xmlns:a16="http://schemas.microsoft.com/office/drawing/2014/main" id="{8F0CC3EF-1A90-8F67-6B60-B6386F1B9EBE}"/>
                </a:ext>
              </a:extLst>
            </p:cNvPr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" name="Line 211">
              <a:extLst>
                <a:ext uri="{FF2B5EF4-FFF2-40B4-BE49-F238E27FC236}">
                  <a16:creationId xmlns:a16="http://schemas.microsoft.com/office/drawing/2014/main" id="{F170A68F-3ABD-550A-8DDB-80807D321F96}"/>
                </a:ext>
              </a:extLst>
            </p:cNvPr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E64116FF-2CD9-013D-01FB-2B801BC2041D}"/>
                </a:ext>
              </a:extLst>
            </p:cNvPr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B9A4322B-6307-54D4-87EA-EA638D9FC6B9}"/>
                </a:ext>
              </a:extLst>
            </p:cNvPr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C0C6FA89-78C1-F61F-595E-85C4D8CBD799}"/>
                </a:ext>
              </a:extLst>
            </p:cNvPr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028A4EB9-5C12-9643-8D72-54ABE9A99954}"/>
                </a:ext>
              </a:extLst>
            </p:cNvPr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C9D9F27F-E667-4B45-9C54-367A0A65645E}"/>
                </a:ext>
              </a:extLst>
            </p:cNvPr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1D98A555-DD05-F7D8-561A-5F34EB381F16}"/>
                </a:ext>
              </a:extLst>
            </p:cNvPr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F9C6112D-8DE7-9E6A-EC60-2FB0F7DCFE48}"/>
                </a:ext>
              </a:extLst>
            </p:cNvPr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Line 219">
              <a:extLst>
                <a:ext uri="{FF2B5EF4-FFF2-40B4-BE49-F238E27FC236}">
                  <a16:creationId xmlns:a16="http://schemas.microsoft.com/office/drawing/2014/main" id="{BA3B1B50-DCA0-2CCC-0A81-1C413BF765D9}"/>
                </a:ext>
              </a:extLst>
            </p:cNvPr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CustomShape 220">
              <a:extLst>
                <a:ext uri="{FF2B5EF4-FFF2-40B4-BE49-F238E27FC236}">
                  <a16:creationId xmlns:a16="http://schemas.microsoft.com/office/drawing/2014/main" id="{A3CF93ED-D782-14BE-3075-B09EFC77AA1E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CustomShape 221">
              <a:extLst>
                <a:ext uri="{FF2B5EF4-FFF2-40B4-BE49-F238E27FC236}">
                  <a16:creationId xmlns:a16="http://schemas.microsoft.com/office/drawing/2014/main" id="{165C49F0-36AA-5049-84D5-0CB65B785C50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CustomShape 222">
              <a:extLst>
                <a:ext uri="{FF2B5EF4-FFF2-40B4-BE49-F238E27FC236}">
                  <a16:creationId xmlns:a16="http://schemas.microsoft.com/office/drawing/2014/main" id="{A7A244A5-DF31-7537-D944-2E4E3EC90049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Line 223">
              <a:extLst>
                <a:ext uri="{FF2B5EF4-FFF2-40B4-BE49-F238E27FC236}">
                  <a16:creationId xmlns:a16="http://schemas.microsoft.com/office/drawing/2014/main" id="{1536EAB5-AE5D-DB05-6DE7-7236A10C0887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11A36DD2-AC42-3576-F170-3C97C6FF4757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8F8F8A9C-6A22-72B2-D3A7-F7F1BE131412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0532DDC5-E630-A0E9-6F47-40D044014B89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2165DE5C-FE9E-1297-DFF4-0A2EAD7DC2EC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E57215FC-EECF-4822-CB3A-0B8D45C8D6CD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A770CADD-586F-292D-B7B7-5C759A977BF3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717D6CC3-65AE-77C0-2389-172935B0854F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" name="Line 231">
              <a:extLst>
                <a:ext uri="{FF2B5EF4-FFF2-40B4-BE49-F238E27FC236}">
                  <a16:creationId xmlns:a16="http://schemas.microsoft.com/office/drawing/2014/main" id="{5A1E93A6-205A-C34E-8660-988850F46342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CustomShape 232">
              <a:extLst>
                <a:ext uri="{FF2B5EF4-FFF2-40B4-BE49-F238E27FC236}">
                  <a16:creationId xmlns:a16="http://schemas.microsoft.com/office/drawing/2014/main" id="{2E78B5DD-D6BC-DBA1-C612-8D6890D674DD}"/>
                </a:ext>
              </a:extLst>
            </p:cNvPr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CustomShape 233">
              <a:extLst>
                <a:ext uri="{FF2B5EF4-FFF2-40B4-BE49-F238E27FC236}">
                  <a16:creationId xmlns:a16="http://schemas.microsoft.com/office/drawing/2014/main" id="{ADD4C407-657B-D3C4-6695-739275852D9C}"/>
                </a:ext>
              </a:extLst>
            </p:cNvPr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CustomShape 234">
              <a:extLst>
                <a:ext uri="{FF2B5EF4-FFF2-40B4-BE49-F238E27FC236}">
                  <a16:creationId xmlns:a16="http://schemas.microsoft.com/office/drawing/2014/main" id="{88AE5E58-0CB4-ECF5-ADC2-A5A392431D8A}"/>
                </a:ext>
              </a:extLst>
            </p:cNvPr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Line 235">
              <a:extLst>
                <a:ext uri="{FF2B5EF4-FFF2-40B4-BE49-F238E27FC236}">
                  <a16:creationId xmlns:a16="http://schemas.microsoft.com/office/drawing/2014/main" id="{4EC9DC9C-DD4B-30B4-0444-635E791E8931}"/>
                </a:ext>
              </a:extLst>
            </p:cNvPr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Line 236">
              <a:extLst>
                <a:ext uri="{FF2B5EF4-FFF2-40B4-BE49-F238E27FC236}">
                  <a16:creationId xmlns:a16="http://schemas.microsoft.com/office/drawing/2014/main" id="{5D5F47AF-7FF2-DF6F-2002-F2B37996D3A3}"/>
                </a:ext>
              </a:extLst>
            </p:cNvPr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C6597399-9CC7-77CD-096D-115833604EA1}"/>
                </a:ext>
              </a:extLst>
            </p:cNvPr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5BE67EB6-98D6-6647-3B1B-E5D8E8AD6569}"/>
                </a:ext>
              </a:extLst>
            </p:cNvPr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B723A176-E56B-EB29-FBD2-4D187D7550CC}"/>
                </a:ext>
              </a:extLst>
            </p:cNvPr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0F750642-C2AE-9EAC-3426-C4301D6BD81E}"/>
                </a:ext>
              </a:extLst>
            </p:cNvPr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13B6FB3B-8F8A-4AE1-E658-9119A3CD6BF4}"/>
                </a:ext>
              </a:extLst>
            </p:cNvPr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57325B2D-139F-63E6-1814-CAE5C2B92881}"/>
                </a:ext>
              </a:extLst>
            </p:cNvPr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CBF2C13C-DA80-179D-E432-69CBA5E21F3A}"/>
                </a:ext>
              </a:extLst>
            </p:cNvPr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244">
              <a:extLst>
                <a:ext uri="{FF2B5EF4-FFF2-40B4-BE49-F238E27FC236}">
                  <a16:creationId xmlns:a16="http://schemas.microsoft.com/office/drawing/2014/main" id="{D40A0E94-F3D3-7572-2292-6656F8E9CAC8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CustomShape 245">
              <a:extLst>
                <a:ext uri="{FF2B5EF4-FFF2-40B4-BE49-F238E27FC236}">
                  <a16:creationId xmlns:a16="http://schemas.microsoft.com/office/drawing/2014/main" id="{71415C40-5211-7442-B347-0657CE57B263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246">
              <a:extLst>
                <a:ext uri="{FF2B5EF4-FFF2-40B4-BE49-F238E27FC236}">
                  <a16:creationId xmlns:a16="http://schemas.microsoft.com/office/drawing/2014/main" id="{A93165F4-7F01-A942-F1F4-7BA161508C33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Line 247">
              <a:extLst>
                <a:ext uri="{FF2B5EF4-FFF2-40B4-BE49-F238E27FC236}">
                  <a16:creationId xmlns:a16="http://schemas.microsoft.com/office/drawing/2014/main" id="{6F98BDD3-8093-BB92-0C78-6C89BD388EDD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Line 248">
              <a:extLst>
                <a:ext uri="{FF2B5EF4-FFF2-40B4-BE49-F238E27FC236}">
                  <a16:creationId xmlns:a16="http://schemas.microsoft.com/office/drawing/2014/main" id="{277B14D1-5B40-FA5C-276A-7DB7041C2B95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Line 249">
              <a:extLst>
                <a:ext uri="{FF2B5EF4-FFF2-40B4-BE49-F238E27FC236}">
                  <a16:creationId xmlns:a16="http://schemas.microsoft.com/office/drawing/2014/main" id="{631D58BF-F6B8-4F2F-BF86-7FBB89197404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Line 250">
              <a:extLst>
                <a:ext uri="{FF2B5EF4-FFF2-40B4-BE49-F238E27FC236}">
                  <a16:creationId xmlns:a16="http://schemas.microsoft.com/office/drawing/2014/main" id="{DB5FE26E-50B6-A409-798A-D14D9827B402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Line 251">
              <a:extLst>
                <a:ext uri="{FF2B5EF4-FFF2-40B4-BE49-F238E27FC236}">
                  <a16:creationId xmlns:a16="http://schemas.microsoft.com/office/drawing/2014/main" id="{E3456CF1-8EFE-F475-00D6-B6737A47E006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B940693F-90D3-8239-44A0-77696398C6E6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EC072800-B5CB-92A4-812C-36F71044E4F4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848D5D08-ACD9-204A-EEAF-8AE9FE0EC19C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" name="Line 255">
              <a:extLst>
                <a:ext uri="{FF2B5EF4-FFF2-40B4-BE49-F238E27FC236}">
                  <a16:creationId xmlns:a16="http://schemas.microsoft.com/office/drawing/2014/main" id="{7CC1788C-93B8-6B13-7E4E-ACF55201F350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CustomShape 256">
              <a:extLst>
                <a:ext uri="{FF2B5EF4-FFF2-40B4-BE49-F238E27FC236}">
                  <a16:creationId xmlns:a16="http://schemas.microsoft.com/office/drawing/2014/main" id="{BCD9722B-58E8-3D5E-1F1E-4B6B1FA6006C}"/>
                </a:ext>
              </a:extLst>
            </p:cNvPr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CustomShape 257">
              <a:extLst>
                <a:ext uri="{FF2B5EF4-FFF2-40B4-BE49-F238E27FC236}">
                  <a16:creationId xmlns:a16="http://schemas.microsoft.com/office/drawing/2014/main" id="{98EB8DDC-D425-CE06-8366-C9B1630E907F}"/>
                </a:ext>
              </a:extLst>
            </p:cNvPr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CustomShape 258">
              <a:extLst>
                <a:ext uri="{FF2B5EF4-FFF2-40B4-BE49-F238E27FC236}">
                  <a16:creationId xmlns:a16="http://schemas.microsoft.com/office/drawing/2014/main" id="{5C73B96A-222F-D561-4DB6-5B1629FFA63A}"/>
                </a:ext>
              </a:extLst>
            </p:cNvPr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Line 259">
              <a:extLst>
                <a:ext uri="{FF2B5EF4-FFF2-40B4-BE49-F238E27FC236}">
                  <a16:creationId xmlns:a16="http://schemas.microsoft.com/office/drawing/2014/main" id="{67BFAE5F-28C8-3825-CA89-BE882EEAA74E}"/>
                </a:ext>
              </a:extLst>
            </p:cNvPr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" name="Line 260">
              <a:extLst>
                <a:ext uri="{FF2B5EF4-FFF2-40B4-BE49-F238E27FC236}">
                  <a16:creationId xmlns:a16="http://schemas.microsoft.com/office/drawing/2014/main" id="{FB0C2973-0A28-7ACE-E9F0-A6F232343F0E}"/>
                </a:ext>
              </a:extLst>
            </p:cNvPr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" name="Line 261">
              <a:extLst>
                <a:ext uri="{FF2B5EF4-FFF2-40B4-BE49-F238E27FC236}">
                  <a16:creationId xmlns:a16="http://schemas.microsoft.com/office/drawing/2014/main" id="{786B1129-C379-7C8B-56FB-25460BDAD411}"/>
                </a:ext>
              </a:extLst>
            </p:cNvPr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Line 262">
              <a:extLst>
                <a:ext uri="{FF2B5EF4-FFF2-40B4-BE49-F238E27FC236}">
                  <a16:creationId xmlns:a16="http://schemas.microsoft.com/office/drawing/2014/main" id="{9B8E27FC-D15A-C38D-F470-0E656AD8531A}"/>
                </a:ext>
              </a:extLst>
            </p:cNvPr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" name="Line 263">
              <a:extLst>
                <a:ext uri="{FF2B5EF4-FFF2-40B4-BE49-F238E27FC236}">
                  <a16:creationId xmlns:a16="http://schemas.microsoft.com/office/drawing/2014/main" id="{98E8B988-124C-B939-534D-B3F6C13AB6C4}"/>
                </a:ext>
              </a:extLst>
            </p:cNvPr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E00EAE85-A2F3-945E-5476-3CAC10246433}"/>
                </a:ext>
              </a:extLst>
            </p:cNvPr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F3154279-4C7C-CDA3-14B1-362B4F503DC3}"/>
                </a:ext>
              </a:extLst>
            </p:cNvPr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E48C061A-550A-8AED-307E-3CED71734194}"/>
                </a:ext>
              </a:extLst>
            </p:cNvPr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07741CC6-7C54-1C7C-B790-BF7F3E401E7E}"/>
                </a:ext>
              </a:extLst>
            </p:cNvPr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" name="CustomShape 268">
              <a:extLst>
                <a:ext uri="{FF2B5EF4-FFF2-40B4-BE49-F238E27FC236}">
                  <a16:creationId xmlns:a16="http://schemas.microsoft.com/office/drawing/2014/main" id="{CB097677-9CD9-A456-A615-FEA4714D7EE9}"/>
                </a:ext>
              </a:extLst>
            </p:cNvPr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" name="CustomShape 269">
              <a:extLst>
                <a:ext uri="{FF2B5EF4-FFF2-40B4-BE49-F238E27FC236}">
                  <a16:creationId xmlns:a16="http://schemas.microsoft.com/office/drawing/2014/main" id="{33D63CC9-37D7-2EBB-4525-306BF2F04250}"/>
                </a:ext>
              </a:extLst>
            </p:cNvPr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CustomShape 270">
              <a:extLst>
                <a:ext uri="{FF2B5EF4-FFF2-40B4-BE49-F238E27FC236}">
                  <a16:creationId xmlns:a16="http://schemas.microsoft.com/office/drawing/2014/main" id="{4D010D80-5519-3742-9A8C-01EF5EE8C2CD}"/>
                </a:ext>
              </a:extLst>
            </p:cNvPr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" name="Line 271">
              <a:extLst>
                <a:ext uri="{FF2B5EF4-FFF2-40B4-BE49-F238E27FC236}">
                  <a16:creationId xmlns:a16="http://schemas.microsoft.com/office/drawing/2014/main" id="{5BBC37F8-307B-2503-F9C6-1BD5A68F5605}"/>
                </a:ext>
              </a:extLst>
            </p:cNvPr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Line 272">
              <a:extLst>
                <a:ext uri="{FF2B5EF4-FFF2-40B4-BE49-F238E27FC236}">
                  <a16:creationId xmlns:a16="http://schemas.microsoft.com/office/drawing/2014/main" id="{FEA6DAF8-8FC0-D29F-588C-50924BB66F36}"/>
                </a:ext>
              </a:extLst>
            </p:cNvPr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5" name="Line 273">
              <a:extLst>
                <a:ext uri="{FF2B5EF4-FFF2-40B4-BE49-F238E27FC236}">
                  <a16:creationId xmlns:a16="http://schemas.microsoft.com/office/drawing/2014/main" id="{43956614-853D-F12C-9067-76BE00247C34}"/>
                </a:ext>
              </a:extLst>
            </p:cNvPr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Line 274">
              <a:extLst>
                <a:ext uri="{FF2B5EF4-FFF2-40B4-BE49-F238E27FC236}">
                  <a16:creationId xmlns:a16="http://schemas.microsoft.com/office/drawing/2014/main" id="{A2B00D0F-EE63-B6E4-EE74-8290067A5A06}"/>
                </a:ext>
              </a:extLst>
            </p:cNvPr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7" name="Line 275">
              <a:extLst>
                <a:ext uri="{FF2B5EF4-FFF2-40B4-BE49-F238E27FC236}">
                  <a16:creationId xmlns:a16="http://schemas.microsoft.com/office/drawing/2014/main" id="{E335E8E7-E587-4F39-3860-8FECE547730B}"/>
                </a:ext>
              </a:extLst>
            </p:cNvPr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C79A7F57-365E-4E3F-F613-E66851FDA26E}"/>
                </a:ext>
              </a:extLst>
            </p:cNvPr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926D2D8D-B1AC-C325-D610-CC1BD53CFD9D}"/>
                </a:ext>
              </a:extLst>
            </p:cNvPr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65C15124-2B82-56B6-0692-444BEED121CC}"/>
                </a:ext>
              </a:extLst>
            </p:cNvPr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CD907C17-3D40-4A44-7EA3-ECB1A645B790}"/>
                </a:ext>
              </a:extLst>
            </p:cNvPr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CustomShape 280">
              <a:extLst>
                <a:ext uri="{FF2B5EF4-FFF2-40B4-BE49-F238E27FC236}">
                  <a16:creationId xmlns:a16="http://schemas.microsoft.com/office/drawing/2014/main" id="{B57E6099-D9BA-E4E2-394D-129544C35B95}"/>
                </a:ext>
              </a:extLst>
            </p:cNvPr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CustomShape 281">
              <a:extLst>
                <a:ext uri="{FF2B5EF4-FFF2-40B4-BE49-F238E27FC236}">
                  <a16:creationId xmlns:a16="http://schemas.microsoft.com/office/drawing/2014/main" id="{5251CCD3-E76E-537C-0C98-3C78CEDBAF97}"/>
                </a:ext>
              </a:extLst>
            </p:cNvPr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CustomShape 282">
              <a:extLst>
                <a:ext uri="{FF2B5EF4-FFF2-40B4-BE49-F238E27FC236}">
                  <a16:creationId xmlns:a16="http://schemas.microsoft.com/office/drawing/2014/main" id="{DF826C5F-F662-63EA-AFDA-E68FF8D9B1BD}"/>
                </a:ext>
              </a:extLst>
            </p:cNvPr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Line 283">
              <a:extLst>
                <a:ext uri="{FF2B5EF4-FFF2-40B4-BE49-F238E27FC236}">
                  <a16:creationId xmlns:a16="http://schemas.microsoft.com/office/drawing/2014/main" id="{5C6F4F39-1BD9-0079-B3BF-B46007ACEBFF}"/>
                </a:ext>
              </a:extLst>
            </p:cNvPr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Line 284">
              <a:extLst>
                <a:ext uri="{FF2B5EF4-FFF2-40B4-BE49-F238E27FC236}">
                  <a16:creationId xmlns:a16="http://schemas.microsoft.com/office/drawing/2014/main" id="{B9F2C247-4624-6821-EFAB-4AD0F341F05D}"/>
                </a:ext>
              </a:extLst>
            </p:cNvPr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Line 285">
              <a:extLst>
                <a:ext uri="{FF2B5EF4-FFF2-40B4-BE49-F238E27FC236}">
                  <a16:creationId xmlns:a16="http://schemas.microsoft.com/office/drawing/2014/main" id="{ECB0F888-2C16-E025-C8DA-312E054F7B2D}"/>
                </a:ext>
              </a:extLst>
            </p:cNvPr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Line 286">
              <a:extLst>
                <a:ext uri="{FF2B5EF4-FFF2-40B4-BE49-F238E27FC236}">
                  <a16:creationId xmlns:a16="http://schemas.microsoft.com/office/drawing/2014/main" id="{84D153BB-E852-7DA0-F35A-21179E220F00}"/>
                </a:ext>
              </a:extLst>
            </p:cNvPr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9" name="Line 287">
              <a:extLst>
                <a:ext uri="{FF2B5EF4-FFF2-40B4-BE49-F238E27FC236}">
                  <a16:creationId xmlns:a16="http://schemas.microsoft.com/office/drawing/2014/main" id="{335B33A4-3D81-57A2-9007-A8A4C909E394}"/>
                </a:ext>
              </a:extLst>
            </p:cNvPr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Line 288">
              <a:extLst>
                <a:ext uri="{FF2B5EF4-FFF2-40B4-BE49-F238E27FC236}">
                  <a16:creationId xmlns:a16="http://schemas.microsoft.com/office/drawing/2014/main" id="{42C9A826-2A55-721E-3A7D-836791B87B4C}"/>
                </a:ext>
              </a:extLst>
            </p:cNvPr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1" name="Line 289">
              <a:extLst>
                <a:ext uri="{FF2B5EF4-FFF2-40B4-BE49-F238E27FC236}">
                  <a16:creationId xmlns:a16="http://schemas.microsoft.com/office/drawing/2014/main" id="{B8B58F65-F963-3401-42DF-7569AA687707}"/>
                </a:ext>
              </a:extLst>
            </p:cNvPr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Line 290">
              <a:extLst>
                <a:ext uri="{FF2B5EF4-FFF2-40B4-BE49-F238E27FC236}">
                  <a16:creationId xmlns:a16="http://schemas.microsoft.com/office/drawing/2014/main" id="{1CB8531D-0F81-D373-E36A-5EA727E3D06A}"/>
                </a:ext>
              </a:extLst>
            </p:cNvPr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Line 291">
              <a:extLst>
                <a:ext uri="{FF2B5EF4-FFF2-40B4-BE49-F238E27FC236}">
                  <a16:creationId xmlns:a16="http://schemas.microsoft.com/office/drawing/2014/main" id="{49A00001-95C1-CAEF-0258-A8259D324E27}"/>
                </a:ext>
              </a:extLst>
            </p:cNvPr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94" name="CustomShape 292">
            <a:extLst>
              <a:ext uri="{FF2B5EF4-FFF2-40B4-BE49-F238E27FC236}">
                <a16:creationId xmlns:a16="http://schemas.microsoft.com/office/drawing/2014/main" id="{6D2592BA-095A-CD3F-F1D0-4097535885E6}"/>
              </a:ext>
            </a:extLst>
          </p:cNvPr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" name="TextShape 293">
            <a:extLst>
              <a:ext uri="{FF2B5EF4-FFF2-40B4-BE49-F238E27FC236}">
                <a16:creationId xmlns:a16="http://schemas.microsoft.com/office/drawing/2014/main" id="{0F542836-CCD8-927E-7588-B934B86BB684}"/>
              </a:ext>
            </a:extLst>
          </p:cNvPr>
          <p:cNvSpPr txBox="1"/>
          <p:nvPr/>
        </p:nvSpPr>
        <p:spPr>
          <a:xfrm>
            <a:off x="1918920" y="4321440"/>
            <a:ext cx="410652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Label each example, with the classes in our problem.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Labelling will often be done by human.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We might be lucky enough to have some existing labelled data, e.g. radiology reports with a code for tumour class attached..</a:t>
            </a:r>
          </a:p>
        </p:txBody>
      </p:sp>
    </p:spTree>
    <p:extLst>
      <p:ext uri="{BB962C8B-B14F-4D97-AF65-F5344CB8AC3E}">
        <p14:creationId xmlns:p14="http://schemas.microsoft.com/office/powerpoint/2010/main" val="34983659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5418A-E35D-9456-AE1A-4B697703D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6011408-6E7A-16B2-EEC2-565BE78A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73DA138A-3577-C5C3-1094-C31A9932E811}"/>
              </a:ext>
            </a:extLst>
          </p:cNvPr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CC4F6391-0F9B-0491-3C21-2F79D80733FD}"/>
              </a:ext>
            </a:extLst>
          </p:cNvPr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A0BDF18E-7A7D-EF6A-210E-2F823A9CF863}"/>
                </a:ext>
              </a:extLst>
            </p:cNvPr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25AA86AD-0289-4E15-FDA8-351E436FA6F4}"/>
                </a:ext>
              </a:extLst>
            </p:cNvPr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9479CCD2-0783-25E9-6246-136A736AADE3}"/>
                </a:ext>
              </a:extLst>
            </p:cNvPr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B3458D0-63F0-B229-2E7E-9BEE097078DC}"/>
                </a:ext>
              </a:extLst>
            </p:cNvPr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0526AF5E-DB78-1B48-B377-36C118567B6C}"/>
                </a:ext>
              </a:extLst>
            </p:cNvPr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D0C1F7BC-F521-2E57-25B2-B3590EF3D0F0}"/>
                </a:ext>
              </a:extLst>
            </p:cNvPr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80B5CCB-F3D9-2F5E-2817-A5336ADDE3CF}"/>
                </a:ext>
              </a:extLst>
            </p:cNvPr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D8DDB55-DF9E-5AA3-67DA-F66DCEF5651E}"/>
                </a:ext>
              </a:extLst>
            </p:cNvPr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F91078EA-B98D-EF19-BDD3-A5172E09D5C4}"/>
                </a:ext>
              </a:extLst>
            </p:cNvPr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D2B09F2-2DDD-09F3-59C9-F4EB0D5FC9D1}"/>
                </a:ext>
              </a:extLst>
            </p:cNvPr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3C962C88-3CE9-A36B-4A3A-FE23AB7FD508}"/>
                </a:ext>
              </a:extLst>
            </p:cNvPr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44E37E7F-3036-444E-0374-6CA1230528BF}"/>
                </a:ext>
              </a:extLst>
            </p:cNvPr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B68D0AC8-A0BB-BADD-7EB6-0BDBEC13FBED}"/>
                </a:ext>
              </a:extLst>
            </p:cNvPr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BD6FB299-A1F3-964C-A3B0-D8F3E05DAA59}"/>
                </a:ext>
              </a:extLst>
            </p:cNvPr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CustomShape 18">
              <a:extLst>
                <a:ext uri="{FF2B5EF4-FFF2-40B4-BE49-F238E27FC236}">
                  <a16:creationId xmlns:a16="http://schemas.microsoft.com/office/drawing/2014/main" id="{3DBA3BBA-5B4D-894D-A3FD-06BD642EDDE8}"/>
                </a:ext>
              </a:extLst>
            </p:cNvPr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289217F4-D154-4858-54B6-27C668AA3D85}"/>
                </a:ext>
              </a:extLst>
            </p:cNvPr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B6A56CAC-9ED3-4626-F395-4396137769C7}"/>
                </a:ext>
              </a:extLst>
            </p:cNvPr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715CFA5F-895A-CDA4-351B-12F5A520B985}"/>
                </a:ext>
              </a:extLst>
            </p:cNvPr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90EA6667-57E0-C805-E8FB-7343E8D1064B}"/>
                </a:ext>
              </a:extLst>
            </p:cNvPr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33A0F1ED-999C-1013-49C2-95BA7FC7319D}"/>
                </a:ext>
              </a:extLst>
            </p:cNvPr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64A4298A-A972-6049-7043-3F6AB4CB96B1}"/>
                </a:ext>
              </a:extLst>
            </p:cNvPr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BFA028CA-9E67-13E8-A91E-43FDEEEFFA8F}"/>
                </a:ext>
              </a:extLst>
            </p:cNvPr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239D4EE6-0999-9C3A-BDF2-7079BE17DE3A}"/>
                </a:ext>
              </a:extLst>
            </p:cNvPr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0578DF0A-7B79-D2AE-7728-C1A3541D076E}"/>
                </a:ext>
              </a:extLst>
            </p:cNvPr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CustomShape 28">
              <a:extLst>
                <a:ext uri="{FF2B5EF4-FFF2-40B4-BE49-F238E27FC236}">
                  <a16:creationId xmlns:a16="http://schemas.microsoft.com/office/drawing/2014/main" id="{2154E648-50C3-5071-DBCB-A31EF64B6ED5}"/>
                </a:ext>
              </a:extLst>
            </p:cNvPr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ustomShape 29">
              <a:extLst>
                <a:ext uri="{FF2B5EF4-FFF2-40B4-BE49-F238E27FC236}">
                  <a16:creationId xmlns:a16="http://schemas.microsoft.com/office/drawing/2014/main" id="{F2A13E1B-FF5E-47AE-93BD-06EB89C68D4E}"/>
                </a:ext>
              </a:extLst>
            </p:cNvPr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ustomShape 30">
              <a:extLst>
                <a:ext uri="{FF2B5EF4-FFF2-40B4-BE49-F238E27FC236}">
                  <a16:creationId xmlns:a16="http://schemas.microsoft.com/office/drawing/2014/main" id="{4C3B0BF1-30DC-8E18-7E7D-51B0CD33746E}"/>
                </a:ext>
              </a:extLst>
            </p:cNvPr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00E15831-9A8F-B738-668F-5E4BADE899E6}"/>
                </a:ext>
              </a:extLst>
            </p:cNvPr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8B5DE275-4C82-16B0-B384-8780AF52B746}"/>
                </a:ext>
              </a:extLst>
            </p:cNvPr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F39A9453-924C-404C-5A5C-E3F10CA4AB9D}"/>
                </a:ext>
              </a:extLst>
            </p:cNvPr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995AACBB-D866-B104-2A4D-EC2F98155FCB}"/>
                </a:ext>
              </a:extLst>
            </p:cNvPr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57ED56D9-2AD0-3A39-20B0-0E95A60A883D}"/>
                </a:ext>
              </a:extLst>
            </p:cNvPr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C47B9ED8-9093-824F-89E1-8DC696AB1DD0}"/>
                </a:ext>
              </a:extLst>
            </p:cNvPr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2B860099-DE9F-BE99-14BE-F18765B257FF}"/>
                </a:ext>
              </a:extLst>
            </p:cNvPr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536B10BD-12C8-D810-1355-9B488C22DC36}"/>
                </a:ext>
              </a:extLst>
            </p:cNvPr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92C35726-91A6-15FC-0FA7-1947E37478C8}"/>
                </a:ext>
              </a:extLst>
            </p:cNvPr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ustomShape 40">
              <a:extLst>
                <a:ext uri="{FF2B5EF4-FFF2-40B4-BE49-F238E27FC236}">
                  <a16:creationId xmlns:a16="http://schemas.microsoft.com/office/drawing/2014/main" id="{85595BFC-4924-D767-0AFF-70FE711651C1}"/>
                </a:ext>
              </a:extLst>
            </p:cNvPr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CustomShape 41">
              <a:extLst>
                <a:ext uri="{FF2B5EF4-FFF2-40B4-BE49-F238E27FC236}">
                  <a16:creationId xmlns:a16="http://schemas.microsoft.com/office/drawing/2014/main" id="{5976C978-DDBA-23C3-EB09-AFDD9912A43A}"/>
                </a:ext>
              </a:extLst>
            </p:cNvPr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CustomShape 42">
              <a:extLst>
                <a:ext uri="{FF2B5EF4-FFF2-40B4-BE49-F238E27FC236}">
                  <a16:creationId xmlns:a16="http://schemas.microsoft.com/office/drawing/2014/main" id="{B2C56E50-5C8D-945E-8A64-5662C3AE215B}"/>
                </a:ext>
              </a:extLst>
            </p:cNvPr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EDD12AE6-E98C-4664-B2AC-93AFDA75791E}"/>
                </a:ext>
              </a:extLst>
            </p:cNvPr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D14B9B4B-D92C-965F-03F2-44A194F4328B}"/>
                </a:ext>
              </a:extLst>
            </p:cNvPr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27D5DBC4-0446-24C3-DDCD-C8E02EECF2F3}"/>
                </a:ext>
              </a:extLst>
            </p:cNvPr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720D0EE9-30C8-94A0-2DA6-849B1AF03493}"/>
                </a:ext>
              </a:extLst>
            </p:cNvPr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8B82808B-86B1-35BC-B2A0-BF8B57E047E8}"/>
                </a:ext>
              </a:extLst>
            </p:cNvPr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77181D24-008D-3EF8-A644-A0375092D0E6}"/>
                </a:ext>
              </a:extLst>
            </p:cNvPr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6B0CF4C4-C342-EEA0-FDD3-5690C3CB0BC9}"/>
                </a:ext>
              </a:extLst>
            </p:cNvPr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E28D3C8C-1C36-E16C-8D2E-A7CB098BB40E}"/>
                </a:ext>
              </a:extLst>
            </p:cNvPr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1CAD890A-8ADF-4330-D9BC-995AEC144EDE}"/>
                </a:ext>
              </a:extLst>
            </p:cNvPr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CustomShape 52">
              <a:extLst>
                <a:ext uri="{FF2B5EF4-FFF2-40B4-BE49-F238E27FC236}">
                  <a16:creationId xmlns:a16="http://schemas.microsoft.com/office/drawing/2014/main" id="{41F3546B-6EB9-E4C7-0685-540597A53C30}"/>
                </a:ext>
              </a:extLst>
            </p:cNvPr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CustomShape 53">
              <a:extLst>
                <a:ext uri="{FF2B5EF4-FFF2-40B4-BE49-F238E27FC236}">
                  <a16:creationId xmlns:a16="http://schemas.microsoft.com/office/drawing/2014/main" id="{FD1D026F-6CBD-E88C-D83D-ACE9F51F958D}"/>
                </a:ext>
              </a:extLst>
            </p:cNvPr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CustomShape 54">
              <a:extLst>
                <a:ext uri="{FF2B5EF4-FFF2-40B4-BE49-F238E27FC236}">
                  <a16:creationId xmlns:a16="http://schemas.microsoft.com/office/drawing/2014/main" id="{BD377A01-DAA8-58F7-F396-D2D7D313FC7B}"/>
                </a:ext>
              </a:extLst>
            </p:cNvPr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1DD7BDB8-4124-1C8C-CFD3-FD7D1DD204E1}"/>
                </a:ext>
              </a:extLst>
            </p:cNvPr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07CE3B13-9441-03D9-A9F9-F0FA8DE53C79}"/>
                </a:ext>
              </a:extLst>
            </p:cNvPr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CB99C449-451F-3894-FA7D-9D2B6792B20A}"/>
                </a:ext>
              </a:extLst>
            </p:cNvPr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819AD66C-5F09-B7B7-9771-1C59457EE2C7}"/>
                </a:ext>
              </a:extLst>
            </p:cNvPr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3267BE22-AC5A-F744-3647-1B786A2AB3E6}"/>
                </a:ext>
              </a:extLst>
            </p:cNvPr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A4105F16-A7E3-F19C-521A-DA9657B3BBAF}"/>
                </a:ext>
              </a:extLst>
            </p:cNvPr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C0977C46-5EEC-3CB7-A083-EB01839086BA}"/>
                </a:ext>
              </a:extLst>
            </p:cNvPr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020F7087-B1EF-6895-C55E-D328E5800C56}"/>
                </a:ext>
              </a:extLst>
            </p:cNvPr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899DF900-55FD-125B-7858-DEA9C9CB4195}"/>
                </a:ext>
              </a:extLst>
            </p:cNvPr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CustomShape 64">
              <a:extLst>
                <a:ext uri="{FF2B5EF4-FFF2-40B4-BE49-F238E27FC236}">
                  <a16:creationId xmlns:a16="http://schemas.microsoft.com/office/drawing/2014/main" id="{25B952BA-4509-C72E-F2E4-00C44E34F88F}"/>
                </a:ext>
              </a:extLst>
            </p:cNvPr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CustomShape 65">
              <a:extLst>
                <a:ext uri="{FF2B5EF4-FFF2-40B4-BE49-F238E27FC236}">
                  <a16:creationId xmlns:a16="http://schemas.microsoft.com/office/drawing/2014/main" id="{D731E5E8-CFA0-5EC3-EDFE-E562B658BE53}"/>
                </a:ext>
              </a:extLst>
            </p:cNvPr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CustomShape 66">
              <a:extLst>
                <a:ext uri="{FF2B5EF4-FFF2-40B4-BE49-F238E27FC236}">
                  <a16:creationId xmlns:a16="http://schemas.microsoft.com/office/drawing/2014/main" id="{8C38CECB-30B1-B4BA-6E0B-F655A4342CFA}"/>
                </a:ext>
              </a:extLst>
            </p:cNvPr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FC1451FC-8438-8D65-EA8A-C88F337429E9}"/>
                </a:ext>
              </a:extLst>
            </p:cNvPr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4B4B6393-B893-3621-1B93-B257EE421799}"/>
                </a:ext>
              </a:extLst>
            </p:cNvPr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6E34BFB0-ED5E-2197-B08C-F6D07E1B8C76}"/>
                </a:ext>
              </a:extLst>
            </p:cNvPr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DB15FF0F-70A4-9679-B975-D1285D6FBC4D}"/>
                </a:ext>
              </a:extLst>
            </p:cNvPr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237567C8-4786-ECAD-0A2F-2FB1C3F24987}"/>
                </a:ext>
              </a:extLst>
            </p:cNvPr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00B64A12-23E6-5134-9ED3-E4FE9F850083}"/>
                </a:ext>
              </a:extLst>
            </p:cNvPr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A9B8E889-5EBF-5952-4377-F01727ADFCBE}"/>
                </a:ext>
              </a:extLst>
            </p:cNvPr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6E2A3341-FEA4-11CD-2D10-37177622C9FD}"/>
                </a:ext>
              </a:extLst>
            </p:cNvPr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9D468EDD-A38A-E461-207B-47077FE299BA}"/>
                </a:ext>
              </a:extLst>
            </p:cNvPr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CustomShape 76">
              <a:extLst>
                <a:ext uri="{FF2B5EF4-FFF2-40B4-BE49-F238E27FC236}">
                  <a16:creationId xmlns:a16="http://schemas.microsoft.com/office/drawing/2014/main" id="{A89B60EE-F9D9-C126-84F8-98C2E77F0234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CustomShape 77">
              <a:extLst>
                <a:ext uri="{FF2B5EF4-FFF2-40B4-BE49-F238E27FC236}">
                  <a16:creationId xmlns:a16="http://schemas.microsoft.com/office/drawing/2014/main" id="{CF87338C-FBB8-2BEF-A1F4-B0CF6A6EE875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CustomShape 78">
              <a:extLst>
                <a:ext uri="{FF2B5EF4-FFF2-40B4-BE49-F238E27FC236}">
                  <a16:creationId xmlns:a16="http://schemas.microsoft.com/office/drawing/2014/main" id="{F7973A83-EA29-10F4-51BC-4D6BA96CB7F5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9FA0A0AF-48E2-C436-231C-6DBC1ECF3BFF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30F57DE4-13F9-BFCF-04B8-68640F14393B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43CEC7F5-7106-C20A-0605-16FC115D166F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244D6E7E-165B-CEA6-0C2B-0A63DAB9A677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437DF360-AA86-30B5-AA80-2F73BB8BE722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83DB7644-F254-5CA1-A291-6ADDA1138D2A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B096E8FF-B2F4-52DA-733E-5E1CC79D8916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7492549B-B7C1-4396-411A-A479FFFBE26A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Line 87">
              <a:extLst>
                <a:ext uri="{FF2B5EF4-FFF2-40B4-BE49-F238E27FC236}">
                  <a16:creationId xmlns:a16="http://schemas.microsoft.com/office/drawing/2014/main" id="{3B7051DC-FC9D-13A4-9C70-BF88B6F1FE21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CustomShape 88">
              <a:extLst>
                <a:ext uri="{FF2B5EF4-FFF2-40B4-BE49-F238E27FC236}">
                  <a16:creationId xmlns:a16="http://schemas.microsoft.com/office/drawing/2014/main" id="{E5FF3B93-F99F-276B-F124-0395F26A1F5B}"/>
                </a:ext>
              </a:extLst>
            </p:cNvPr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CustomShape 89">
              <a:extLst>
                <a:ext uri="{FF2B5EF4-FFF2-40B4-BE49-F238E27FC236}">
                  <a16:creationId xmlns:a16="http://schemas.microsoft.com/office/drawing/2014/main" id="{743E3773-9DAB-23DC-0A3D-6BC0FD38A164}"/>
                </a:ext>
              </a:extLst>
            </p:cNvPr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CustomShape 90">
              <a:extLst>
                <a:ext uri="{FF2B5EF4-FFF2-40B4-BE49-F238E27FC236}">
                  <a16:creationId xmlns:a16="http://schemas.microsoft.com/office/drawing/2014/main" id="{6D30D3CD-5739-B3D5-8BB1-AFF15D3BBBA0}"/>
                </a:ext>
              </a:extLst>
            </p:cNvPr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71233C50-8269-BDD1-B049-602EE0BB34D6}"/>
                </a:ext>
              </a:extLst>
            </p:cNvPr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ABCD04AD-CFD6-739F-94A5-6CC743F3A8C1}"/>
                </a:ext>
              </a:extLst>
            </p:cNvPr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02C3402F-8ADF-004B-CDE9-AAFB72527EBD}"/>
                </a:ext>
              </a:extLst>
            </p:cNvPr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275B22C2-2BBC-73B5-02F8-AF78AA193101}"/>
                </a:ext>
              </a:extLst>
            </p:cNvPr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563CD2F2-2B0C-7319-7275-51A1560CBC13}"/>
                </a:ext>
              </a:extLst>
            </p:cNvPr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8A8A32E1-F7BE-1010-2D18-0FDA16117505}"/>
                </a:ext>
              </a:extLst>
            </p:cNvPr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D8C5938B-F31F-EFF7-D7EA-42FDB41808E3}"/>
                </a:ext>
              </a:extLst>
            </p:cNvPr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7742DDB7-A530-2756-CE60-947B2191ACE6}"/>
                </a:ext>
              </a:extLst>
            </p:cNvPr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Line 99">
              <a:extLst>
                <a:ext uri="{FF2B5EF4-FFF2-40B4-BE49-F238E27FC236}">
                  <a16:creationId xmlns:a16="http://schemas.microsoft.com/office/drawing/2014/main" id="{1D26B7EC-ACE4-079A-6831-B6D722D1F7B0}"/>
                </a:ext>
              </a:extLst>
            </p:cNvPr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CustomShape 100">
              <a:extLst>
                <a:ext uri="{FF2B5EF4-FFF2-40B4-BE49-F238E27FC236}">
                  <a16:creationId xmlns:a16="http://schemas.microsoft.com/office/drawing/2014/main" id="{7823D7CF-F516-4FC3-8839-986BE9C5CE22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CustomShape 101">
              <a:extLst>
                <a:ext uri="{FF2B5EF4-FFF2-40B4-BE49-F238E27FC236}">
                  <a16:creationId xmlns:a16="http://schemas.microsoft.com/office/drawing/2014/main" id="{C3D43D9D-530E-529F-BAE3-F97B4465AC2F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CustomShape 102">
              <a:extLst>
                <a:ext uri="{FF2B5EF4-FFF2-40B4-BE49-F238E27FC236}">
                  <a16:creationId xmlns:a16="http://schemas.microsoft.com/office/drawing/2014/main" id="{46EA4940-4F2D-8C0D-6B78-276EDF581F97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F5A22DA2-DFD3-2E3C-2EF1-8B1AD845F1AC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993E6949-6152-FC3D-A6E9-427E846CEDB9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0A632172-8B97-0C5B-C68E-202E1F6003FE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0C759F6D-F8E8-797A-5AFF-E765BEE0986E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2F7C81A9-D129-D5EE-DC7E-8BAB4C8014C4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15E7DFB7-B959-B4C2-BA76-93DFCDF89D71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57B319E5-00A3-3099-0C3F-C8F9E4984366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3DA58167-442A-E8DD-5444-DF0D56CB261C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Line 111">
              <a:extLst>
                <a:ext uri="{FF2B5EF4-FFF2-40B4-BE49-F238E27FC236}">
                  <a16:creationId xmlns:a16="http://schemas.microsoft.com/office/drawing/2014/main" id="{6C3E7EBC-2194-CBB9-3BAE-71DC96124D92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CustomShape 112">
              <a:extLst>
                <a:ext uri="{FF2B5EF4-FFF2-40B4-BE49-F238E27FC236}">
                  <a16:creationId xmlns:a16="http://schemas.microsoft.com/office/drawing/2014/main" id="{02981535-4B64-32F8-841C-2D62B26FF3DA}"/>
                </a:ext>
              </a:extLst>
            </p:cNvPr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CustomShape 113">
              <a:extLst>
                <a:ext uri="{FF2B5EF4-FFF2-40B4-BE49-F238E27FC236}">
                  <a16:creationId xmlns:a16="http://schemas.microsoft.com/office/drawing/2014/main" id="{DF486262-5D45-5CA9-E1A9-79FACB2EF326}"/>
                </a:ext>
              </a:extLst>
            </p:cNvPr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CustomShape 114">
              <a:extLst>
                <a:ext uri="{FF2B5EF4-FFF2-40B4-BE49-F238E27FC236}">
                  <a16:creationId xmlns:a16="http://schemas.microsoft.com/office/drawing/2014/main" id="{5F7155EB-24CD-D9D3-C0AA-1B6FD168D33F}"/>
                </a:ext>
              </a:extLst>
            </p:cNvPr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Line 115">
              <a:extLst>
                <a:ext uri="{FF2B5EF4-FFF2-40B4-BE49-F238E27FC236}">
                  <a16:creationId xmlns:a16="http://schemas.microsoft.com/office/drawing/2014/main" id="{01B98594-F698-5AC6-7267-800BEE86D91F}"/>
                </a:ext>
              </a:extLst>
            </p:cNvPr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98B42B47-18DD-7CC2-28EB-079FA3A8A981}"/>
                </a:ext>
              </a:extLst>
            </p:cNvPr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6B7734A2-9523-7920-9543-882C27FCA91C}"/>
                </a:ext>
              </a:extLst>
            </p:cNvPr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D45B2DA9-EB05-8FDA-CF71-A63697432EBF}"/>
                </a:ext>
              </a:extLst>
            </p:cNvPr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5BA77D41-8D8A-D107-95EE-9FD4F0087BD8}"/>
                </a:ext>
              </a:extLst>
            </p:cNvPr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3A4DBEC8-8F66-0324-BCC8-4AF220536EBB}"/>
                </a:ext>
              </a:extLst>
            </p:cNvPr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496E0E89-202D-0033-EBF3-067768BF0044}"/>
                </a:ext>
              </a:extLst>
            </p:cNvPr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Line 122">
              <a:extLst>
                <a:ext uri="{FF2B5EF4-FFF2-40B4-BE49-F238E27FC236}">
                  <a16:creationId xmlns:a16="http://schemas.microsoft.com/office/drawing/2014/main" id="{B56EA7BC-356A-4B88-0642-2B6159614EC4}"/>
                </a:ext>
              </a:extLst>
            </p:cNvPr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Line 123">
              <a:extLst>
                <a:ext uri="{FF2B5EF4-FFF2-40B4-BE49-F238E27FC236}">
                  <a16:creationId xmlns:a16="http://schemas.microsoft.com/office/drawing/2014/main" id="{0A53BF40-E056-DEA3-FE36-DFB3334E0650}"/>
                </a:ext>
              </a:extLst>
            </p:cNvPr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CustomShape 124">
              <a:extLst>
                <a:ext uri="{FF2B5EF4-FFF2-40B4-BE49-F238E27FC236}">
                  <a16:creationId xmlns:a16="http://schemas.microsoft.com/office/drawing/2014/main" id="{03D2E5E5-512A-580E-4CD5-D3C15C0F6A21}"/>
                </a:ext>
              </a:extLst>
            </p:cNvPr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CustomShape 125">
              <a:extLst>
                <a:ext uri="{FF2B5EF4-FFF2-40B4-BE49-F238E27FC236}">
                  <a16:creationId xmlns:a16="http://schemas.microsoft.com/office/drawing/2014/main" id="{A7D5E18F-C1AA-C940-0FED-411360494BC6}"/>
                </a:ext>
              </a:extLst>
            </p:cNvPr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CustomShape 126">
              <a:extLst>
                <a:ext uri="{FF2B5EF4-FFF2-40B4-BE49-F238E27FC236}">
                  <a16:creationId xmlns:a16="http://schemas.microsoft.com/office/drawing/2014/main" id="{8E51A1B4-50F1-CF7E-B3CC-055CE31192FE}"/>
                </a:ext>
              </a:extLst>
            </p:cNvPr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EC905CD8-3A72-0CA1-1BFD-8181F6DB9E96}"/>
                </a:ext>
              </a:extLst>
            </p:cNvPr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EF5F3F3C-758C-69BC-1878-5CF0843C4BCB}"/>
                </a:ext>
              </a:extLst>
            </p:cNvPr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29">
              <a:extLst>
                <a:ext uri="{FF2B5EF4-FFF2-40B4-BE49-F238E27FC236}">
                  <a16:creationId xmlns:a16="http://schemas.microsoft.com/office/drawing/2014/main" id="{B77FECF5-63B6-5A6E-2E66-B70BA273A79D}"/>
                </a:ext>
              </a:extLst>
            </p:cNvPr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325E9656-405E-B511-00DC-76A646EC12E8}"/>
                </a:ext>
              </a:extLst>
            </p:cNvPr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3FE903D4-F3E6-1899-BF52-45B6D5338705}"/>
                </a:ext>
              </a:extLst>
            </p:cNvPr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813B5303-B288-3AAB-278F-DDE02C0A5F5E}"/>
                </a:ext>
              </a:extLst>
            </p:cNvPr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55149DFF-2BB4-4788-D821-71B9FF784499}"/>
                </a:ext>
              </a:extLst>
            </p:cNvPr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F4AA32EA-CE9C-1632-ED9B-17E2BBF3C97F}"/>
                </a:ext>
              </a:extLst>
            </p:cNvPr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Line 135">
              <a:extLst>
                <a:ext uri="{FF2B5EF4-FFF2-40B4-BE49-F238E27FC236}">
                  <a16:creationId xmlns:a16="http://schemas.microsoft.com/office/drawing/2014/main" id="{701040C7-8547-9A74-652D-D393DF7B2D2E}"/>
                </a:ext>
              </a:extLst>
            </p:cNvPr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CustomShape 136">
              <a:extLst>
                <a:ext uri="{FF2B5EF4-FFF2-40B4-BE49-F238E27FC236}">
                  <a16:creationId xmlns:a16="http://schemas.microsoft.com/office/drawing/2014/main" id="{8370A264-5B7F-1D6B-EE8C-1A7602478C1D}"/>
                </a:ext>
              </a:extLst>
            </p:cNvPr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CustomShape 137">
              <a:extLst>
                <a:ext uri="{FF2B5EF4-FFF2-40B4-BE49-F238E27FC236}">
                  <a16:creationId xmlns:a16="http://schemas.microsoft.com/office/drawing/2014/main" id="{17D1AC36-8D41-BAD0-EEB7-FA9A1F6A27AA}"/>
                </a:ext>
              </a:extLst>
            </p:cNvPr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CustomShape 138">
              <a:extLst>
                <a:ext uri="{FF2B5EF4-FFF2-40B4-BE49-F238E27FC236}">
                  <a16:creationId xmlns:a16="http://schemas.microsoft.com/office/drawing/2014/main" id="{91F8B228-FAF8-AFC9-532E-8C4469B7FE55}"/>
                </a:ext>
              </a:extLst>
            </p:cNvPr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C0922718-6876-77EE-731C-3926E5F72080}"/>
                </a:ext>
              </a:extLst>
            </p:cNvPr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7847032B-F7EE-D886-10B9-4333087FFD92}"/>
                </a:ext>
              </a:extLst>
            </p:cNvPr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7B0FA914-F142-8398-8DCD-1E3F1A0B057E}"/>
                </a:ext>
              </a:extLst>
            </p:cNvPr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0599CE16-496A-1207-F1FA-1B1882D03917}"/>
                </a:ext>
              </a:extLst>
            </p:cNvPr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92A2618B-4F9E-0112-5FE0-3D1CE07978CF}"/>
                </a:ext>
              </a:extLst>
            </p:cNvPr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D84A3F91-F2C5-9756-8B8A-E66D0C2665AE}"/>
                </a:ext>
              </a:extLst>
            </p:cNvPr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AA6CFAC6-4330-B546-D2C5-54B53A02BC24}"/>
                </a:ext>
              </a:extLst>
            </p:cNvPr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2402B8AF-F2AE-4F63-9D2D-73AE56123AEE}"/>
                </a:ext>
              </a:extLst>
            </p:cNvPr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Line 147">
              <a:extLst>
                <a:ext uri="{FF2B5EF4-FFF2-40B4-BE49-F238E27FC236}">
                  <a16:creationId xmlns:a16="http://schemas.microsoft.com/office/drawing/2014/main" id="{C8CFB8E3-4D16-6BE8-DB49-FBC9BFC8720A}"/>
                </a:ext>
              </a:extLst>
            </p:cNvPr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148">
            <a:extLst>
              <a:ext uri="{FF2B5EF4-FFF2-40B4-BE49-F238E27FC236}">
                <a16:creationId xmlns:a16="http://schemas.microsoft.com/office/drawing/2014/main" id="{422D130E-07D1-14D0-5120-DDD24ABA659E}"/>
              </a:ext>
            </a:extLst>
          </p:cNvPr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51" name="CustomShape 149">
              <a:extLst>
                <a:ext uri="{FF2B5EF4-FFF2-40B4-BE49-F238E27FC236}">
                  <a16:creationId xmlns:a16="http://schemas.microsoft.com/office/drawing/2014/main" id="{4C25B004-6399-D8A1-8E52-26DBE65D857D}"/>
                </a:ext>
              </a:extLst>
            </p:cNvPr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CustomShape 150">
              <a:extLst>
                <a:ext uri="{FF2B5EF4-FFF2-40B4-BE49-F238E27FC236}">
                  <a16:creationId xmlns:a16="http://schemas.microsoft.com/office/drawing/2014/main" id="{284DF671-60FF-C3D2-F70B-933269FFB703}"/>
                </a:ext>
              </a:extLst>
            </p:cNvPr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CustomShape 151">
              <a:extLst>
                <a:ext uri="{FF2B5EF4-FFF2-40B4-BE49-F238E27FC236}">
                  <a16:creationId xmlns:a16="http://schemas.microsoft.com/office/drawing/2014/main" id="{56DA8B21-E0E2-A333-C1B4-33A93A316DCD}"/>
                </a:ext>
              </a:extLst>
            </p:cNvPr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Line 152">
              <a:extLst>
                <a:ext uri="{FF2B5EF4-FFF2-40B4-BE49-F238E27FC236}">
                  <a16:creationId xmlns:a16="http://schemas.microsoft.com/office/drawing/2014/main" id="{80BDC955-833F-DA25-2D70-055CBA06856D}"/>
                </a:ext>
              </a:extLst>
            </p:cNvPr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Line 153">
              <a:extLst>
                <a:ext uri="{FF2B5EF4-FFF2-40B4-BE49-F238E27FC236}">
                  <a16:creationId xmlns:a16="http://schemas.microsoft.com/office/drawing/2014/main" id="{9828648C-8947-368B-8CBE-5AB4B639B185}"/>
                </a:ext>
              </a:extLst>
            </p:cNvPr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Line 154">
              <a:extLst>
                <a:ext uri="{FF2B5EF4-FFF2-40B4-BE49-F238E27FC236}">
                  <a16:creationId xmlns:a16="http://schemas.microsoft.com/office/drawing/2014/main" id="{E4337845-FDAD-0C9A-98AE-E840F329FD06}"/>
                </a:ext>
              </a:extLst>
            </p:cNvPr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Line 155">
              <a:extLst>
                <a:ext uri="{FF2B5EF4-FFF2-40B4-BE49-F238E27FC236}">
                  <a16:creationId xmlns:a16="http://schemas.microsoft.com/office/drawing/2014/main" id="{8BAC8BF3-F2DE-9676-26F8-B7B971FBF5EE}"/>
                </a:ext>
              </a:extLst>
            </p:cNvPr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Line 156">
              <a:extLst>
                <a:ext uri="{FF2B5EF4-FFF2-40B4-BE49-F238E27FC236}">
                  <a16:creationId xmlns:a16="http://schemas.microsoft.com/office/drawing/2014/main" id="{35DA1C05-CE28-AFF4-51E9-81D78C821611}"/>
                </a:ext>
              </a:extLst>
            </p:cNvPr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Line 157">
              <a:extLst>
                <a:ext uri="{FF2B5EF4-FFF2-40B4-BE49-F238E27FC236}">
                  <a16:creationId xmlns:a16="http://schemas.microsoft.com/office/drawing/2014/main" id="{43CE53F7-ECE1-7ACA-BCC8-0C5CAA24B3A2}"/>
                </a:ext>
              </a:extLst>
            </p:cNvPr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Line 158">
              <a:extLst>
                <a:ext uri="{FF2B5EF4-FFF2-40B4-BE49-F238E27FC236}">
                  <a16:creationId xmlns:a16="http://schemas.microsoft.com/office/drawing/2014/main" id="{7A8DD300-DBC0-ECF8-B01D-084FC5D6B231}"/>
                </a:ext>
              </a:extLst>
            </p:cNvPr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Line 159">
              <a:extLst>
                <a:ext uri="{FF2B5EF4-FFF2-40B4-BE49-F238E27FC236}">
                  <a16:creationId xmlns:a16="http://schemas.microsoft.com/office/drawing/2014/main" id="{9C11245D-99F8-BA17-AC57-3D614FE66F2A}"/>
                </a:ext>
              </a:extLst>
            </p:cNvPr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Line 160">
              <a:extLst>
                <a:ext uri="{FF2B5EF4-FFF2-40B4-BE49-F238E27FC236}">
                  <a16:creationId xmlns:a16="http://schemas.microsoft.com/office/drawing/2014/main" id="{6B45C8D8-60C1-BC9E-2AFA-B88770DD20DE}"/>
                </a:ext>
              </a:extLst>
            </p:cNvPr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CustomShape 161">
              <a:extLst>
                <a:ext uri="{FF2B5EF4-FFF2-40B4-BE49-F238E27FC236}">
                  <a16:creationId xmlns:a16="http://schemas.microsoft.com/office/drawing/2014/main" id="{6CAF2DD2-F587-E016-5612-0883CE600550}"/>
                </a:ext>
              </a:extLst>
            </p:cNvPr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CustomShape 162">
              <a:extLst>
                <a:ext uri="{FF2B5EF4-FFF2-40B4-BE49-F238E27FC236}">
                  <a16:creationId xmlns:a16="http://schemas.microsoft.com/office/drawing/2014/main" id="{A7215F63-5E53-13B4-45CC-F49A2D41A9F6}"/>
                </a:ext>
              </a:extLst>
            </p:cNvPr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CustomShape 163">
              <a:extLst>
                <a:ext uri="{FF2B5EF4-FFF2-40B4-BE49-F238E27FC236}">
                  <a16:creationId xmlns:a16="http://schemas.microsoft.com/office/drawing/2014/main" id="{DA34F55C-0642-D41D-4A08-D0A672936322}"/>
                </a:ext>
              </a:extLst>
            </p:cNvPr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Line 164">
              <a:extLst>
                <a:ext uri="{FF2B5EF4-FFF2-40B4-BE49-F238E27FC236}">
                  <a16:creationId xmlns:a16="http://schemas.microsoft.com/office/drawing/2014/main" id="{64764F0D-F0B6-FB13-2B73-E10E63D5F55B}"/>
                </a:ext>
              </a:extLst>
            </p:cNvPr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Line 165">
              <a:extLst>
                <a:ext uri="{FF2B5EF4-FFF2-40B4-BE49-F238E27FC236}">
                  <a16:creationId xmlns:a16="http://schemas.microsoft.com/office/drawing/2014/main" id="{A7E68E54-0272-93B9-649A-9B13606923B8}"/>
                </a:ext>
              </a:extLst>
            </p:cNvPr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Line 166">
              <a:extLst>
                <a:ext uri="{FF2B5EF4-FFF2-40B4-BE49-F238E27FC236}">
                  <a16:creationId xmlns:a16="http://schemas.microsoft.com/office/drawing/2014/main" id="{0ECB4A2A-11B5-4514-8583-BC30F9861350}"/>
                </a:ext>
              </a:extLst>
            </p:cNvPr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Line 167">
              <a:extLst>
                <a:ext uri="{FF2B5EF4-FFF2-40B4-BE49-F238E27FC236}">
                  <a16:creationId xmlns:a16="http://schemas.microsoft.com/office/drawing/2014/main" id="{BAC9EB5D-5D7F-93DD-E66E-2B2B6EE9502D}"/>
                </a:ext>
              </a:extLst>
            </p:cNvPr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Line 168">
              <a:extLst>
                <a:ext uri="{FF2B5EF4-FFF2-40B4-BE49-F238E27FC236}">
                  <a16:creationId xmlns:a16="http://schemas.microsoft.com/office/drawing/2014/main" id="{A6BCF3C6-96AB-2556-DB1D-710F84773DC2}"/>
                </a:ext>
              </a:extLst>
            </p:cNvPr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Line 169">
              <a:extLst>
                <a:ext uri="{FF2B5EF4-FFF2-40B4-BE49-F238E27FC236}">
                  <a16:creationId xmlns:a16="http://schemas.microsoft.com/office/drawing/2014/main" id="{B428A389-9E05-E69D-3F3E-26B1F57D7332}"/>
                </a:ext>
              </a:extLst>
            </p:cNvPr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Line 170">
              <a:extLst>
                <a:ext uri="{FF2B5EF4-FFF2-40B4-BE49-F238E27FC236}">
                  <a16:creationId xmlns:a16="http://schemas.microsoft.com/office/drawing/2014/main" id="{FBA0E0ED-3FB6-1313-1642-80579942017D}"/>
                </a:ext>
              </a:extLst>
            </p:cNvPr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Line 171">
              <a:extLst>
                <a:ext uri="{FF2B5EF4-FFF2-40B4-BE49-F238E27FC236}">
                  <a16:creationId xmlns:a16="http://schemas.microsoft.com/office/drawing/2014/main" id="{F07127A8-5413-167F-3340-DCCAE59D1C89}"/>
                </a:ext>
              </a:extLst>
            </p:cNvPr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Line 172">
              <a:extLst>
                <a:ext uri="{FF2B5EF4-FFF2-40B4-BE49-F238E27FC236}">
                  <a16:creationId xmlns:a16="http://schemas.microsoft.com/office/drawing/2014/main" id="{F43DADA1-6C0E-F68C-AB70-6EED227B7CF9}"/>
                </a:ext>
              </a:extLst>
            </p:cNvPr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CustomShape 173">
              <a:extLst>
                <a:ext uri="{FF2B5EF4-FFF2-40B4-BE49-F238E27FC236}">
                  <a16:creationId xmlns:a16="http://schemas.microsoft.com/office/drawing/2014/main" id="{F74300F2-A537-AEE2-B34A-B2490DD2E547}"/>
                </a:ext>
              </a:extLst>
            </p:cNvPr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CustomShape 174">
              <a:extLst>
                <a:ext uri="{FF2B5EF4-FFF2-40B4-BE49-F238E27FC236}">
                  <a16:creationId xmlns:a16="http://schemas.microsoft.com/office/drawing/2014/main" id="{AA88886C-AD0C-47E1-958E-815AF2229997}"/>
                </a:ext>
              </a:extLst>
            </p:cNvPr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CustomShape 175">
              <a:extLst>
                <a:ext uri="{FF2B5EF4-FFF2-40B4-BE49-F238E27FC236}">
                  <a16:creationId xmlns:a16="http://schemas.microsoft.com/office/drawing/2014/main" id="{2D509853-73BA-A776-AAB7-FE28A88AD8CC}"/>
                </a:ext>
              </a:extLst>
            </p:cNvPr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Line 176">
              <a:extLst>
                <a:ext uri="{FF2B5EF4-FFF2-40B4-BE49-F238E27FC236}">
                  <a16:creationId xmlns:a16="http://schemas.microsoft.com/office/drawing/2014/main" id="{5B17E7F4-9BF2-E897-9EAD-7E90A19CC537}"/>
                </a:ext>
              </a:extLst>
            </p:cNvPr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Line 177">
              <a:extLst>
                <a:ext uri="{FF2B5EF4-FFF2-40B4-BE49-F238E27FC236}">
                  <a16:creationId xmlns:a16="http://schemas.microsoft.com/office/drawing/2014/main" id="{3C32F624-3250-0061-6A6A-91E859513D25}"/>
                </a:ext>
              </a:extLst>
            </p:cNvPr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Line 178">
              <a:extLst>
                <a:ext uri="{FF2B5EF4-FFF2-40B4-BE49-F238E27FC236}">
                  <a16:creationId xmlns:a16="http://schemas.microsoft.com/office/drawing/2014/main" id="{D99BC81A-6109-E22A-2866-751321574741}"/>
                </a:ext>
              </a:extLst>
            </p:cNvPr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Line 179">
              <a:extLst>
                <a:ext uri="{FF2B5EF4-FFF2-40B4-BE49-F238E27FC236}">
                  <a16:creationId xmlns:a16="http://schemas.microsoft.com/office/drawing/2014/main" id="{7FABC3ED-AD4B-B7BE-E376-C50CF8E77A3D}"/>
                </a:ext>
              </a:extLst>
            </p:cNvPr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Line 180">
              <a:extLst>
                <a:ext uri="{FF2B5EF4-FFF2-40B4-BE49-F238E27FC236}">
                  <a16:creationId xmlns:a16="http://schemas.microsoft.com/office/drawing/2014/main" id="{82E9733A-444A-524B-E0D0-5543CC13B952}"/>
                </a:ext>
              </a:extLst>
            </p:cNvPr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Line 181">
              <a:extLst>
                <a:ext uri="{FF2B5EF4-FFF2-40B4-BE49-F238E27FC236}">
                  <a16:creationId xmlns:a16="http://schemas.microsoft.com/office/drawing/2014/main" id="{4C915C9C-D050-D569-CCEA-B98154176BEC}"/>
                </a:ext>
              </a:extLst>
            </p:cNvPr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Line 182">
              <a:extLst>
                <a:ext uri="{FF2B5EF4-FFF2-40B4-BE49-F238E27FC236}">
                  <a16:creationId xmlns:a16="http://schemas.microsoft.com/office/drawing/2014/main" id="{51C494EC-8F6F-5AE6-88E8-7516B1ED2837}"/>
                </a:ext>
              </a:extLst>
            </p:cNvPr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Line 183">
              <a:extLst>
                <a:ext uri="{FF2B5EF4-FFF2-40B4-BE49-F238E27FC236}">
                  <a16:creationId xmlns:a16="http://schemas.microsoft.com/office/drawing/2014/main" id="{D88F805F-D82D-8A42-00C1-6B8B91458446}"/>
                </a:ext>
              </a:extLst>
            </p:cNvPr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Line 184">
              <a:extLst>
                <a:ext uri="{FF2B5EF4-FFF2-40B4-BE49-F238E27FC236}">
                  <a16:creationId xmlns:a16="http://schemas.microsoft.com/office/drawing/2014/main" id="{907143D1-9D69-FA07-C231-B5CE74762E32}"/>
                </a:ext>
              </a:extLst>
            </p:cNvPr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CustomShape 185">
              <a:extLst>
                <a:ext uri="{FF2B5EF4-FFF2-40B4-BE49-F238E27FC236}">
                  <a16:creationId xmlns:a16="http://schemas.microsoft.com/office/drawing/2014/main" id="{DAFAAC7F-90CB-5F60-F9E4-9EB8009ACFAF}"/>
                </a:ext>
              </a:extLst>
            </p:cNvPr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" name="CustomShape 186">
              <a:extLst>
                <a:ext uri="{FF2B5EF4-FFF2-40B4-BE49-F238E27FC236}">
                  <a16:creationId xmlns:a16="http://schemas.microsoft.com/office/drawing/2014/main" id="{C616B085-0098-BC22-3D58-80643BEEEE9C}"/>
                </a:ext>
              </a:extLst>
            </p:cNvPr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CustomShape 187">
              <a:extLst>
                <a:ext uri="{FF2B5EF4-FFF2-40B4-BE49-F238E27FC236}">
                  <a16:creationId xmlns:a16="http://schemas.microsoft.com/office/drawing/2014/main" id="{F2009A98-6F6A-64F0-CB17-928813482F02}"/>
                </a:ext>
              </a:extLst>
            </p:cNvPr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DE53E1C5-D4ED-271D-478B-618C1831FD9E}"/>
                </a:ext>
              </a:extLst>
            </p:cNvPr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5730EF17-49B2-17A1-2371-5F942B9B67CF}"/>
                </a:ext>
              </a:extLst>
            </p:cNvPr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3A3F5E88-FE1A-E486-D721-3157FB991DBA}"/>
                </a:ext>
              </a:extLst>
            </p:cNvPr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FF4881BA-A1DA-1299-5796-B54866143FF7}"/>
                </a:ext>
              </a:extLst>
            </p:cNvPr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Line 192">
              <a:extLst>
                <a:ext uri="{FF2B5EF4-FFF2-40B4-BE49-F238E27FC236}">
                  <a16:creationId xmlns:a16="http://schemas.microsoft.com/office/drawing/2014/main" id="{0559E4A6-4D3D-36F1-8E12-C47DD2680F20}"/>
                </a:ext>
              </a:extLst>
            </p:cNvPr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" name="Line 193">
              <a:extLst>
                <a:ext uri="{FF2B5EF4-FFF2-40B4-BE49-F238E27FC236}">
                  <a16:creationId xmlns:a16="http://schemas.microsoft.com/office/drawing/2014/main" id="{2A70DF2A-E685-BFF2-AFF9-1E11B9082B43}"/>
                </a:ext>
              </a:extLst>
            </p:cNvPr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Line 194">
              <a:extLst>
                <a:ext uri="{FF2B5EF4-FFF2-40B4-BE49-F238E27FC236}">
                  <a16:creationId xmlns:a16="http://schemas.microsoft.com/office/drawing/2014/main" id="{23D38F1C-BCB8-E94E-7348-31258D9AD32D}"/>
                </a:ext>
              </a:extLst>
            </p:cNvPr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C04A0F74-CADE-E63D-DECC-D3A6D3853CE1}"/>
                </a:ext>
              </a:extLst>
            </p:cNvPr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FBE99D85-C54A-3164-5413-A7D99B9CCE65}"/>
                </a:ext>
              </a:extLst>
            </p:cNvPr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" name="CustomShape 197">
              <a:extLst>
                <a:ext uri="{FF2B5EF4-FFF2-40B4-BE49-F238E27FC236}">
                  <a16:creationId xmlns:a16="http://schemas.microsoft.com/office/drawing/2014/main" id="{19066ACE-3BBA-9619-FE61-4B7C9059317C}"/>
                </a:ext>
              </a:extLst>
            </p:cNvPr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CustomShape 198">
              <a:extLst>
                <a:ext uri="{FF2B5EF4-FFF2-40B4-BE49-F238E27FC236}">
                  <a16:creationId xmlns:a16="http://schemas.microsoft.com/office/drawing/2014/main" id="{86F5FF98-5E61-FDE0-B777-53BF247AEE57}"/>
                </a:ext>
              </a:extLst>
            </p:cNvPr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199">
              <a:extLst>
                <a:ext uri="{FF2B5EF4-FFF2-40B4-BE49-F238E27FC236}">
                  <a16:creationId xmlns:a16="http://schemas.microsoft.com/office/drawing/2014/main" id="{1FEE8E02-0632-2040-5E94-F28FCF575B44}"/>
                </a:ext>
              </a:extLst>
            </p:cNvPr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Line 200">
              <a:extLst>
                <a:ext uri="{FF2B5EF4-FFF2-40B4-BE49-F238E27FC236}">
                  <a16:creationId xmlns:a16="http://schemas.microsoft.com/office/drawing/2014/main" id="{AC9B9324-0342-49F6-92CC-5B0F999212F3}"/>
                </a:ext>
              </a:extLst>
            </p:cNvPr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F5CAF0DC-EEC2-6920-E9F7-75C0BAF6445B}"/>
                </a:ext>
              </a:extLst>
            </p:cNvPr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BDD40328-DC90-6938-CED3-7BCDABA5BCD3}"/>
                </a:ext>
              </a:extLst>
            </p:cNvPr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E505CA15-F6DF-CE6F-EBDA-F727907F488C}"/>
                </a:ext>
              </a:extLst>
            </p:cNvPr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60216A33-CC66-BEC0-7773-F12D3E045BAF}"/>
                </a:ext>
              </a:extLst>
            </p:cNvPr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267C94D5-2495-7DFF-762A-CCD5FFD5257C}"/>
                </a:ext>
              </a:extLst>
            </p:cNvPr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8BBAD9B7-FCEF-4647-75B2-093BC544FF41}"/>
                </a:ext>
              </a:extLst>
            </p:cNvPr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99E2636E-20CE-7BF1-7985-552D382C7482}"/>
                </a:ext>
              </a:extLst>
            </p:cNvPr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Line 208">
              <a:extLst>
                <a:ext uri="{FF2B5EF4-FFF2-40B4-BE49-F238E27FC236}">
                  <a16:creationId xmlns:a16="http://schemas.microsoft.com/office/drawing/2014/main" id="{626E2B03-D929-A0E7-2F1B-BD40F3CFF782}"/>
                </a:ext>
              </a:extLst>
            </p:cNvPr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CustomShape 209">
              <a:extLst>
                <a:ext uri="{FF2B5EF4-FFF2-40B4-BE49-F238E27FC236}">
                  <a16:creationId xmlns:a16="http://schemas.microsoft.com/office/drawing/2014/main" id="{9E6662E6-FDD4-B981-D3AC-AEF2BCD3E7D1}"/>
                </a:ext>
              </a:extLst>
            </p:cNvPr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CustomShape 210">
              <a:extLst>
                <a:ext uri="{FF2B5EF4-FFF2-40B4-BE49-F238E27FC236}">
                  <a16:creationId xmlns:a16="http://schemas.microsoft.com/office/drawing/2014/main" id="{4BA4C972-E57D-FA0F-E307-CD3C77E057DE}"/>
                </a:ext>
              </a:extLst>
            </p:cNvPr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" name="CustomShape 211">
              <a:extLst>
                <a:ext uri="{FF2B5EF4-FFF2-40B4-BE49-F238E27FC236}">
                  <a16:creationId xmlns:a16="http://schemas.microsoft.com/office/drawing/2014/main" id="{1B9B6EDE-7EC1-C80D-BBEB-708163A61117}"/>
                </a:ext>
              </a:extLst>
            </p:cNvPr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2CEB85CA-EE5E-88CB-941C-7DEF248CA316}"/>
                </a:ext>
              </a:extLst>
            </p:cNvPr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3D045562-6356-695E-16CF-358E94A12619}"/>
                </a:ext>
              </a:extLst>
            </p:cNvPr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3EC49B26-B0C1-680B-7C76-909D84DB568C}"/>
                </a:ext>
              </a:extLst>
            </p:cNvPr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1F07D6B4-91A4-E17C-ABA9-5FE55B9830BD}"/>
                </a:ext>
              </a:extLst>
            </p:cNvPr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B6F714C3-FFF8-4D1E-2D85-9C759E241281}"/>
                </a:ext>
              </a:extLst>
            </p:cNvPr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6C5555C2-D77D-D4C8-F9AF-B95497D3D295}"/>
                </a:ext>
              </a:extLst>
            </p:cNvPr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FBC4E3BB-CA74-AA32-7236-F816BA66BCDA}"/>
                </a:ext>
              </a:extLst>
            </p:cNvPr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Line 219">
              <a:extLst>
                <a:ext uri="{FF2B5EF4-FFF2-40B4-BE49-F238E27FC236}">
                  <a16:creationId xmlns:a16="http://schemas.microsoft.com/office/drawing/2014/main" id="{7250516A-BC71-3BD2-0FD8-FDBB1EB66307}"/>
                </a:ext>
              </a:extLst>
            </p:cNvPr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170A88E7-C35F-D89C-231A-A0C17E29C4E4}"/>
                </a:ext>
              </a:extLst>
            </p:cNvPr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CustomShape 221">
              <a:extLst>
                <a:ext uri="{FF2B5EF4-FFF2-40B4-BE49-F238E27FC236}">
                  <a16:creationId xmlns:a16="http://schemas.microsoft.com/office/drawing/2014/main" id="{89A1A9F5-7BBD-4353-0A2F-FF151E311F1F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CustomShape 222">
              <a:extLst>
                <a:ext uri="{FF2B5EF4-FFF2-40B4-BE49-F238E27FC236}">
                  <a16:creationId xmlns:a16="http://schemas.microsoft.com/office/drawing/2014/main" id="{333D4B7A-D9FB-EDD5-FF80-E5852C474AC7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CustomShape 223">
              <a:extLst>
                <a:ext uri="{FF2B5EF4-FFF2-40B4-BE49-F238E27FC236}">
                  <a16:creationId xmlns:a16="http://schemas.microsoft.com/office/drawing/2014/main" id="{7B2BE88A-AD05-CBBD-6350-784CBEB5EF49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39EA030E-67E9-1C2D-204B-0FFBBA7FFC18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7A342F9C-D106-F2F3-A8FE-2A17D39DD959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889B324E-A178-1E42-E19D-F37030209A0D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8EA89FCD-80C0-C9E0-B7EC-9D030C5B1068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460CDE8B-B696-AB7A-4817-A27797B94776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FBC3401B-40B3-FFCE-FBC2-E9AD2A9D3F4D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B33556A4-BDE4-18E9-A1FA-7E62C7359AFD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" name="Line 231">
              <a:extLst>
                <a:ext uri="{FF2B5EF4-FFF2-40B4-BE49-F238E27FC236}">
                  <a16:creationId xmlns:a16="http://schemas.microsoft.com/office/drawing/2014/main" id="{068C56D2-0679-F230-0CF9-C835CD445C3A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E249B817-EA64-3FEB-11CA-882E30CD0FA4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CustomShape 233">
              <a:extLst>
                <a:ext uri="{FF2B5EF4-FFF2-40B4-BE49-F238E27FC236}">
                  <a16:creationId xmlns:a16="http://schemas.microsoft.com/office/drawing/2014/main" id="{716D469E-0926-61F4-7C8D-D0990066FD8D}"/>
                </a:ext>
              </a:extLst>
            </p:cNvPr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CustomShape 234">
              <a:extLst>
                <a:ext uri="{FF2B5EF4-FFF2-40B4-BE49-F238E27FC236}">
                  <a16:creationId xmlns:a16="http://schemas.microsoft.com/office/drawing/2014/main" id="{6FD29913-A0F0-5EF8-2BC6-C1DF330FC103}"/>
                </a:ext>
              </a:extLst>
            </p:cNvPr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CustomShape 235">
              <a:extLst>
                <a:ext uri="{FF2B5EF4-FFF2-40B4-BE49-F238E27FC236}">
                  <a16:creationId xmlns:a16="http://schemas.microsoft.com/office/drawing/2014/main" id="{00E5DA7B-0BA8-0633-D2C2-E38F5BC45817}"/>
                </a:ext>
              </a:extLst>
            </p:cNvPr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Line 236">
              <a:extLst>
                <a:ext uri="{FF2B5EF4-FFF2-40B4-BE49-F238E27FC236}">
                  <a16:creationId xmlns:a16="http://schemas.microsoft.com/office/drawing/2014/main" id="{D9454DD3-0812-E367-40F1-B659C011A680}"/>
                </a:ext>
              </a:extLst>
            </p:cNvPr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3768CCE1-08EF-DDDD-9263-ED443D7B3570}"/>
                </a:ext>
              </a:extLst>
            </p:cNvPr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CA34F66F-4DB7-208C-8065-A5418B21A4FE}"/>
                </a:ext>
              </a:extLst>
            </p:cNvPr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B11AF987-B3EA-3A92-C99F-6A4EEC6587E7}"/>
                </a:ext>
              </a:extLst>
            </p:cNvPr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CFF19E7C-7646-6B72-EAEE-F813A6FB232C}"/>
                </a:ext>
              </a:extLst>
            </p:cNvPr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36A784B1-DB69-5D8C-80D9-72C7F53EDA83}"/>
                </a:ext>
              </a:extLst>
            </p:cNvPr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E70AE8D8-6B90-46EC-7E04-CFD74864A35A}"/>
                </a:ext>
              </a:extLst>
            </p:cNvPr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A8ED8DB1-3246-F19C-7497-8035E9214FFB}"/>
                </a:ext>
              </a:extLst>
            </p:cNvPr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74294090-8574-4A1C-9FAD-21F824520705}"/>
                </a:ext>
              </a:extLst>
            </p:cNvPr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CustomShape 245">
              <a:extLst>
                <a:ext uri="{FF2B5EF4-FFF2-40B4-BE49-F238E27FC236}">
                  <a16:creationId xmlns:a16="http://schemas.microsoft.com/office/drawing/2014/main" id="{27B683B4-08D7-96E9-D602-C476B1A69219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246">
              <a:extLst>
                <a:ext uri="{FF2B5EF4-FFF2-40B4-BE49-F238E27FC236}">
                  <a16:creationId xmlns:a16="http://schemas.microsoft.com/office/drawing/2014/main" id="{00351B1E-772C-4A9A-EF3A-1224AEE0E92C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247">
              <a:extLst>
                <a:ext uri="{FF2B5EF4-FFF2-40B4-BE49-F238E27FC236}">
                  <a16:creationId xmlns:a16="http://schemas.microsoft.com/office/drawing/2014/main" id="{0F118529-18AC-99A7-2716-44A1CB0CFDE8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Line 248">
              <a:extLst>
                <a:ext uri="{FF2B5EF4-FFF2-40B4-BE49-F238E27FC236}">
                  <a16:creationId xmlns:a16="http://schemas.microsoft.com/office/drawing/2014/main" id="{C28F9A16-C42F-B111-E4AD-DB6CEFE95E51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Line 249">
              <a:extLst>
                <a:ext uri="{FF2B5EF4-FFF2-40B4-BE49-F238E27FC236}">
                  <a16:creationId xmlns:a16="http://schemas.microsoft.com/office/drawing/2014/main" id="{8C21C773-65C0-AA16-7BA1-9876A3276A4C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Line 250">
              <a:extLst>
                <a:ext uri="{FF2B5EF4-FFF2-40B4-BE49-F238E27FC236}">
                  <a16:creationId xmlns:a16="http://schemas.microsoft.com/office/drawing/2014/main" id="{A90714A5-D407-48DE-3F78-9AE703C42258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Line 251">
              <a:extLst>
                <a:ext uri="{FF2B5EF4-FFF2-40B4-BE49-F238E27FC236}">
                  <a16:creationId xmlns:a16="http://schemas.microsoft.com/office/drawing/2014/main" id="{4C2C0C3C-2F7A-43BF-7B5D-565448280B0C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AA58929C-1D21-4E92-1689-D8B66AFB4D2A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E70529C5-31FC-477D-CD20-6EE32963B4F5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9F4B7360-629A-0EF3-3CF1-B007D311B9B4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" name="Line 255">
              <a:extLst>
                <a:ext uri="{FF2B5EF4-FFF2-40B4-BE49-F238E27FC236}">
                  <a16:creationId xmlns:a16="http://schemas.microsoft.com/office/drawing/2014/main" id="{3037A012-0394-3FB3-4BED-4B98F8A3CEF7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Line 256">
              <a:extLst>
                <a:ext uri="{FF2B5EF4-FFF2-40B4-BE49-F238E27FC236}">
                  <a16:creationId xmlns:a16="http://schemas.microsoft.com/office/drawing/2014/main" id="{40598055-1C74-1278-0DD8-E4B2B42C8DA7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CustomShape 257">
              <a:extLst>
                <a:ext uri="{FF2B5EF4-FFF2-40B4-BE49-F238E27FC236}">
                  <a16:creationId xmlns:a16="http://schemas.microsoft.com/office/drawing/2014/main" id="{82DA7455-236F-DD59-5833-94F409659B08}"/>
                </a:ext>
              </a:extLst>
            </p:cNvPr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CustomShape 258">
              <a:extLst>
                <a:ext uri="{FF2B5EF4-FFF2-40B4-BE49-F238E27FC236}">
                  <a16:creationId xmlns:a16="http://schemas.microsoft.com/office/drawing/2014/main" id="{E79D4A52-E3DE-5626-1B54-D646479904AD}"/>
                </a:ext>
              </a:extLst>
            </p:cNvPr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CustomShape 259">
              <a:extLst>
                <a:ext uri="{FF2B5EF4-FFF2-40B4-BE49-F238E27FC236}">
                  <a16:creationId xmlns:a16="http://schemas.microsoft.com/office/drawing/2014/main" id="{9B7645FD-512F-E2BB-5ED5-EA4E60E60E3F}"/>
                </a:ext>
              </a:extLst>
            </p:cNvPr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" name="Line 260">
              <a:extLst>
                <a:ext uri="{FF2B5EF4-FFF2-40B4-BE49-F238E27FC236}">
                  <a16:creationId xmlns:a16="http://schemas.microsoft.com/office/drawing/2014/main" id="{E95666B7-67F5-EC03-75CE-93695A9B7FFB}"/>
                </a:ext>
              </a:extLst>
            </p:cNvPr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" name="Line 261">
              <a:extLst>
                <a:ext uri="{FF2B5EF4-FFF2-40B4-BE49-F238E27FC236}">
                  <a16:creationId xmlns:a16="http://schemas.microsoft.com/office/drawing/2014/main" id="{CCD0DBDA-9500-6D54-320C-0DFF632B77C5}"/>
                </a:ext>
              </a:extLst>
            </p:cNvPr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Line 262">
              <a:extLst>
                <a:ext uri="{FF2B5EF4-FFF2-40B4-BE49-F238E27FC236}">
                  <a16:creationId xmlns:a16="http://schemas.microsoft.com/office/drawing/2014/main" id="{71331E0C-8143-3CC2-48D7-CD5C339AE87E}"/>
                </a:ext>
              </a:extLst>
            </p:cNvPr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" name="Line 263">
              <a:extLst>
                <a:ext uri="{FF2B5EF4-FFF2-40B4-BE49-F238E27FC236}">
                  <a16:creationId xmlns:a16="http://schemas.microsoft.com/office/drawing/2014/main" id="{835C3BEA-4573-8FE5-DE43-D9DC833CFAD1}"/>
                </a:ext>
              </a:extLst>
            </p:cNvPr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B24B4480-55A2-E898-911D-51204458CED1}"/>
                </a:ext>
              </a:extLst>
            </p:cNvPr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32D51FAC-9F04-532E-ADA5-63A9270A0649}"/>
                </a:ext>
              </a:extLst>
            </p:cNvPr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2FE7EC45-5140-F377-746E-657E5807D8A7}"/>
                </a:ext>
              </a:extLst>
            </p:cNvPr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C6604062-7830-9181-73FF-B1C17FE903D4}"/>
                </a:ext>
              </a:extLst>
            </p:cNvPr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00B2FB9A-22A8-A626-1E1C-F43A2CA84910}"/>
                </a:ext>
              </a:extLst>
            </p:cNvPr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" name="CustomShape 269">
              <a:extLst>
                <a:ext uri="{FF2B5EF4-FFF2-40B4-BE49-F238E27FC236}">
                  <a16:creationId xmlns:a16="http://schemas.microsoft.com/office/drawing/2014/main" id="{0554BEC9-7A65-5C88-21A2-7BC250F482A0}"/>
                </a:ext>
              </a:extLst>
            </p:cNvPr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CustomShape 270">
              <a:extLst>
                <a:ext uri="{FF2B5EF4-FFF2-40B4-BE49-F238E27FC236}">
                  <a16:creationId xmlns:a16="http://schemas.microsoft.com/office/drawing/2014/main" id="{22AB1EA9-E653-9336-3D26-CC793B29D80A}"/>
                </a:ext>
              </a:extLst>
            </p:cNvPr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" name="CustomShape 271">
              <a:extLst>
                <a:ext uri="{FF2B5EF4-FFF2-40B4-BE49-F238E27FC236}">
                  <a16:creationId xmlns:a16="http://schemas.microsoft.com/office/drawing/2014/main" id="{7DB2FB68-0BEE-71E8-A3B8-7E99ECD2462A}"/>
                </a:ext>
              </a:extLst>
            </p:cNvPr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Line 272">
              <a:extLst>
                <a:ext uri="{FF2B5EF4-FFF2-40B4-BE49-F238E27FC236}">
                  <a16:creationId xmlns:a16="http://schemas.microsoft.com/office/drawing/2014/main" id="{B8E9FF0C-A7A6-3705-7FF2-ADFC6E0DD700}"/>
                </a:ext>
              </a:extLst>
            </p:cNvPr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5" name="Line 273">
              <a:extLst>
                <a:ext uri="{FF2B5EF4-FFF2-40B4-BE49-F238E27FC236}">
                  <a16:creationId xmlns:a16="http://schemas.microsoft.com/office/drawing/2014/main" id="{8031FDC4-BFD6-C7E7-B702-EFF2E90B699B}"/>
                </a:ext>
              </a:extLst>
            </p:cNvPr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Line 274">
              <a:extLst>
                <a:ext uri="{FF2B5EF4-FFF2-40B4-BE49-F238E27FC236}">
                  <a16:creationId xmlns:a16="http://schemas.microsoft.com/office/drawing/2014/main" id="{A461FA04-4126-0EDD-C8B4-48E76A88D5FE}"/>
                </a:ext>
              </a:extLst>
            </p:cNvPr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7" name="Line 275">
              <a:extLst>
                <a:ext uri="{FF2B5EF4-FFF2-40B4-BE49-F238E27FC236}">
                  <a16:creationId xmlns:a16="http://schemas.microsoft.com/office/drawing/2014/main" id="{893C1AA4-E613-41C9-34FC-B2144B4EF03E}"/>
                </a:ext>
              </a:extLst>
            </p:cNvPr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849E693C-6571-AFC8-4521-4C2EC713E8D7}"/>
                </a:ext>
              </a:extLst>
            </p:cNvPr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5456261F-E127-850C-D465-F34AFFB14B61}"/>
                </a:ext>
              </a:extLst>
            </p:cNvPr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D6901DC4-E8CB-F515-B9FC-9DBB10D807DA}"/>
                </a:ext>
              </a:extLst>
            </p:cNvPr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52C3EC6C-F6AE-119F-E514-FE1FA547BC7B}"/>
                </a:ext>
              </a:extLst>
            </p:cNvPr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Line 280">
              <a:extLst>
                <a:ext uri="{FF2B5EF4-FFF2-40B4-BE49-F238E27FC236}">
                  <a16:creationId xmlns:a16="http://schemas.microsoft.com/office/drawing/2014/main" id="{F8AF89ED-774A-ACBD-C0A5-4AF63F5B32FB}"/>
                </a:ext>
              </a:extLst>
            </p:cNvPr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CustomShape 281">
              <a:extLst>
                <a:ext uri="{FF2B5EF4-FFF2-40B4-BE49-F238E27FC236}">
                  <a16:creationId xmlns:a16="http://schemas.microsoft.com/office/drawing/2014/main" id="{D2EBB94E-D4AE-4E98-0C97-5B57D0B7E102}"/>
                </a:ext>
              </a:extLst>
            </p:cNvPr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CustomShape 282">
              <a:extLst>
                <a:ext uri="{FF2B5EF4-FFF2-40B4-BE49-F238E27FC236}">
                  <a16:creationId xmlns:a16="http://schemas.microsoft.com/office/drawing/2014/main" id="{DBB74511-E577-016C-E46E-F125FB95AC32}"/>
                </a:ext>
              </a:extLst>
            </p:cNvPr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CustomShape 283">
              <a:extLst>
                <a:ext uri="{FF2B5EF4-FFF2-40B4-BE49-F238E27FC236}">
                  <a16:creationId xmlns:a16="http://schemas.microsoft.com/office/drawing/2014/main" id="{B64C42A1-60F1-C096-B67A-7F6FB0AC9D1A}"/>
                </a:ext>
              </a:extLst>
            </p:cNvPr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Line 284">
              <a:extLst>
                <a:ext uri="{FF2B5EF4-FFF2-40B4-BE49-F238E27FC236}">
                  <a16:creationId xmlns:a16="http://schemas.microsoft.com/office/drawing/2014/main" id="{5FCDEE19-0B6C-2CC7-0190-6B9CDACD50BE}"/>
                </a:ext>
              </a:extLst>
            </p:cNvPr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Line 285">
              <a:extLst>
                <a:ext uri="{FF2B5EF4-FFF2-40B4-BE49-F238E27FC236}">
                  <a16:creationId xmlns:a16="http://schemas.microsoft.com/office/drawing/2014/main" id="{2A675A34-1F25-51F9-05E0-756CC6E0BFE0}"/>
                </a:ext>
              </a:extLst>
            </p:cNvPr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Line 286">
              <a:extLst>
                <a:ext uri="{FF2B5EF4-FFF2-40B4-BE49-F238E27FC236}">
                  <a16:creationId xmlns:a16="http://schemas.microsoft.com/office/drawing/2014/main" id="{847AA35E-5F94-8A9B-31B0-11776F1C4665}"/>
                </a:ext>
              </a:extLst>
            </p:cNvPr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9" name="Line 287">
              <a:extLst>
                <a:ext uri="{FF2B5EF4-FFF2-40B4-BE49-F238E27FC236}">
                  <a16:creationId xmlns:a16="http://schemas.microsoft.com/office/drawing/2014/main" id="{3D54ABF1-38E3-F4D1-CC25-386287F48B9B}"/>
                </a:ext>
              </a:extLst>
            </p:cNvPr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Line 288">
              <a:extLst>
                <a:ext uri="{FF2B5EF4-FFF2-40B4-BE49-F238E27FC236}">
                  <a16:creationId xmlns:a16="http://schemas.microsoft.com/office/drawing/2014/main" id="{4CECB6BC-215D-6E23-BF77-0020C41D94C6}"/>
                </a:ext>
              </a:extLst>
            </p:cNvPr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1" name="Line 289">
              <a:extLst>
                <a:ext uri="{FF2B5EF4-FFF2-40B4-BE49-F238E27FC236}">
                  <a16:creationId xmlns:a16="http://schemas.microsoft.com/office/drawing/2014/main" id="{930C0264-214B-69B5-6C87-B0ECE6603089}"/>
                </a:ext>
              </a:extLst>
            </p:cNvPr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Line 290">
              <a:extLst>
                <a:ext uri="{FF2B5EF4-FFF2-40B4-BE49-F238E27FC236}">
                  <a16:creationId xmlns:a16="http://schemas.microsoft.com/office/drawing/2014/main" id="{8A5C5613-89B9-8564-8A62-C1A9579C487A}"/>
                </a:ext>
              </a:extLst>
            </p:cNvPr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Line 291">
              <a:extLst>
                <a:ext uri="{FF2B5EF4-FFF2-40B4-BE49-F238E27FC236}">
                  <a16:creationId xmlns:a16="http://schemas.microsoft.com/office/drawing/2014/main" id="{5CA4DC1B-D5EE-42BB-B78B-01068BF9E882}"/>
                </a:ext>
              </a:extLst>
            </p:cNvPr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Line 292">
              <a:extLst>
                <a:ext uri="{FF2B5EF4-FFF2-40B4-BE49-F238E27FC236}">
                  <a16:creationId xmlns:a16="http://schemas.microsoft.com/office/drawing/2014/main" id="{7A7EA226-F134-BDF7-18C7-75EEEC766054}"/>
                </a:ext>
              </a:extLst>
            </p:cNvPr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95" name="CustomShape 293">
            <a:extLst>
              <a:ext uri="{FF2B5EF4-FFF2-40B4-BE49-F238E27FC236}">
                <a16:creationId xmlns:a16="http://schemas.microsoft.com/office/drawing/2014/main" id="{ED120689-A184-611B-3B78-FF8B4630E0A4}"/>
              </a:ext>
            </a:extLst>
          </p:cNvPr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" name="CustomShape 294">
            <a:extLst>
              <a:ext uri="{FF2B5EF4-FFF2-40B4-BE49-F238E27FC236}">
                <a16:creationId xmlns:a16="http://schemas.microsoft.com/office/drawing/2014/main" id="{732CE9B4-D2F8-5941-5C3C-CB28C4250076}"/>
              </a:ext>
            </a:extLst>
          </p:cNvPr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7" name="TextShape 295">
            <a:extLst>
              <a:ext uri="{FF2B5EF4-FFF2-40B4-BE49-F238E27FC236}">
                <a16:creationId xmlns:a16="http://schemas.microsoft.com/office/drawing/2014/main" id="{9172676A-1689-F993-7934-BE94FBF3C067}"/>
              </a:ext>
            </a:extLst>
          </p:cNvPr>
          <p:cNvSpPr txBox="1"/>
          <p:nvPr/>
        </p:nvSpPr>
        <p:spPr>
          <a:xfrm>
            <a:off x="1918920" y="4321440"/>
            <a:ext cx="572508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Select features to represent our texts.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These might be the presence of words, POS tags, distances between words, word sequences (ngrams), presence of word groups, sentence lengths, etc.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We may use numeric representations of words as features, computed in a separate step. In the state of the art, these are referred to as embeddings. </a:t>
            </a:r>
          </a:p>
        </p:txBody>
      </p:sp>
    </p:spTree>
    <p:extLst>
      <p:ext uri="{BB962C8B-B14F-4D97-AF65-F5344CB8AC3E}">
        <p14:creationId xmlns:p14="http://schemas.microsoft.com/office/powerpoint/2010/main" val="17136208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4C4F-ADF6-1FCD-B848-75235581B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AEDC30-5D2E-83DA-7523-438F883E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EFF761C6-4EAD-C2EF-9EA3-609E02053A04}"/>
              </a:ext>
            </a:extLst>
          </p:cNvPr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51BD7380-AEC8-EB62-618F-E8D1F5C1D617}"/>
              </a:ext>
            </a:extLst>
          </p:cNvPr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C0A5A7CA-B9CF-3193-798A-13DCAD1FE510}"/>
                </a:ext>
              </a:extLst>
            </p:cNvPr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20BDFEE9-1546-7FD6-1317-41805458756C}"/>
                </a:ext>
              </a:extLst>
            </p:cNvPr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43F82E70-2B3F-C0AF-2C19-6A3D39CB00AC}"/>
                </a:ext>
              </a:extLst>
            </p:cNvPr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85DCD942-DD9B-3DD0-BD05-64DC9E6510C6}"/>
                </a:ext>
              </a:extLst>
            </p:cNvPr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4C669D47-6154-8EBB-4971-0E9D3D7FB8C2}"/>
                </a:ext>
              </a:extLst>
            </p:cNvPr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1E210831-9993-75A5-658E-FCD74B8073FD}"/>
                </a:ext>
              </a:extLst>
            </p:cNvPr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186E964A-53B5-91EA-E6A4-2F4371952564}"/>
                </a:ext>
              </a:extLst>
            </p:cNvPr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6715D4FA-F602-C209-26BA-37C49B5F0B5E}"/>
                </a:ext>
              </a:extLst>
            </p:cNvPr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309987B-CCD5-01B1-1974-6085BC3E6AE9}"/>
                </a:ext>
              </a:extLst>
            </p:cNvPr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B6D2409-0164-6008-BB3A-F195622CBC11}"/>
                </a:ext>
              </a:extLst>
            </p:cNvPr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A7F46C06-5391-4FD9-EEA5-6966D751A1EE}"/>
                </a:ext>
              </a:extLst>
            </p:cNvPr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1D5EF44C-7745-00EE-F654-ECCB298B0D35}"/>
                </a:ext>
              </a:extLst>
            </p:cNvPr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400D55AE-4B83-0CF6-FFAE-7E8BB4B3BEA9}"/>
                </a:ext>
              </a:extLst>
            </p:cNvPr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361B4135-FE84-5539-5269-67E3B764889B}"/>
                </a:ext>
              </a:extLst>
            </p:cNvPr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CustomShape 18">
              <a:extLst>
                <a:ext uri="{FF2B5EF4-FFF2-40B4-BE49-F238E27FC236}">
                  <a16:creationId xmlns:a16="http://schemas.microsoft.com/office/drawing/2014/main" id="{04BAA282-A390-0768-D6C3-6695ABEBBBFF}"/>
                </a:ext>
              </a:extLst>
            </p:cNvPr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0928BE8D-D818-C6C2-3047-188675A8862F}"/>
                </a:ext>
              </a:extLst>
            </p:cNvPr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3B99E7B2-6507-2355-5B46-361C182F43E3}"/>
                </a:ext>
              </a:extLst>
            </p:cNvPr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AD0F9DD4-E0CB-B471-CABC-5EEE5604E89F}"/>
                </a:ext>
              </a:extLst>
            </p:cNvPr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32DC6B79-A4F8-5546-4977-D030D5E3DF95}"/>
                </a:ext>
              </a:extLst>
            </p:cNvPr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D545E882-B03A-CCBB-40D8-DEA981CB0535}"/>
                </a:ext>
              </a:extLst>
            </p:cNvPr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C2528D00-E626-DA72-A9AA-359E0F4D8EC7}"/>
                </a:ext>
              </a:extLst>
            </p:cNvPr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F9B6A5FD-A39A-CDFC-8D2F-7AB358A3B006}"/>
                </a:ext>
              </a:extLst>
            </p:cNvPr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36AB6431-1C6B-7659-A270-92B182F40285}"/>
                </a:ext>
              </a:extLst>
            </p:cNvPr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259118A-8843-8A90-684B-0F2AD3DC445B}"/>
                </a:ext>
              </a:extLst>
            </p:cNvPr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CustomShape 28">
              <a:extLst>
                <a:ext uri="{FF2B5EF4-FFF2-40B4-BE49-F238E27FC236}">
                  <a16:creationId xmlns:a16="http://schemas.microsoft.com/office/drawing/2014/main" id="{959E1E4D-B6E2-2871-A434-69A76BDB1513}"/>
                </a:ext>
              </a:extLst>
            </p:cNvPr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ustomShape 29">
              <a:extLst>
                <a:ext uri="{FF2B5EF4-FFF2-40B4-BE49-F238E27FC236}">
                  <a16:creationId xmlns:a16="http://schemas.microsoft.com/office/drawing/2014/main" id="{BD6795C9-1A43-3C84-C606-03449D6E2AA0}"/>
                </a:ext>
              </a:extLst>
            </p:cNvPr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ustomShape 30">
              <a:extLst>
                <a:ext uri="{FF2B5EF4-FFF2-40B4-BE49-F238E27FC236}">
                  <a16:creationId xmlns:a16="http://schemas.microsoft.com/office/drawing/2014/main" id="{B10796AE-4630-F5CF-4AFE-5DF2A507920F}"/>
                </a:ext>
              </a:extLst>
            </p:cNvPr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9E261B8-61D8-17E7-9ADD-8355045ABC79}"/>
                </a:ext>
              </a:extLst>
            </p:cNvPr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64CCBD67-E0CB-FDC9-B942-520EF6F3207D}"/>
                </a:ext>
              </a:extLst>
            </p:cNvPr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8E9A3F44-DBE8-3468-1294-53F2C9EF092A}"/>
                </a:ext>
              </a:extLst>
            </p:cNvPr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6E90E6C4-C945-6111-EE3C-4285A118D271}"/>
                </a:ext>
              </a:extLst>
            </p:cNvPr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8DFA5ACC-7F1A-31C7-BDCD-9D5C7B86E86C}"/>
                </a:ext>
              </a:extLst>
            </p:cNvPr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D935DD9B-5F2B-DBE6-9105-28B5CFC17EFF}"/>
                </a:ext>
              </a:extLst>
            </p:cNvPr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3E5EA4E9-A123-F09E-6C67-8D09F488E663}"/>
                </a:ext>
              </a:extLst>
            </p:cNvPr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26C76A74-73A6-F11A-8DC6-0A1BEB62B016}"/>
                </a:ext>
              </a:extLst>
            </p:cNvPr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B45C1269-DF01-C9D5-44C1-FA8EC7D6EB21}"/>
                </a:ext>
              </a:extLst>
            </p:cNvPr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ustomShape 40">
              <a:extLst>
                <a:ext uri="{FF2B5EF4-FFF2-40B4-BE49-F238E27FC236}">
                  <a16:creationId xmlns:a16="http://schemas.microsoft.com/office/drawing/2014/main" id="{40376E53-0A69-70B4-72CA-720F93B78C45}"/>
                </a:ext>
              </a:extLst>
            </p:cNvPr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CustomShape 41">
              <a:extLst>
                <a:ext uri="{FF2B5EF4-FFF2-40B4-BE49-F238E27FC236}">
                  <a16:creationId xmlns:a16="http://schemas.microsoft.com/office/drawing/2014/main" id="{A8A4D7BE-A0D1-E315-C89C-F694E4857338}"/>
                </a:ext>
              </a:extLst>
            </p:cNvPr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CustomShape 42">
              <a:extLst>
                <a:ext uri="{FF2B5EF4-FFF2-40B4-BE49-F238E27FC236}">
                  <a16:creationId xmlns:a16="http://schemas.microsoft.com/office/drawing/2014/main" id="{BDB7C31C-DF58-EEBB-7359-EF80D473C832}"/>
                </a:ext>
              </a:extLst>
            </p:cNvPr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65DB7DC3-D086-F388-8803-A8BCDB6FC265}"/>
                </a:ext>
              </a:extLst>
            </p:cNvPr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B42B12E4-089A-46A6-6F24-8AD55DD7444F}"/>
                </a:ext>
              </a:extLst>
            </p:cNvPr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D16AFCC0-2564-4420-BBF9-51A88B6C44C4}"/>
                </a:ext>
              </a:extLst>
            </p:cNvPr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A74CEBC7-8803-B8D6-AE57-2B7EDA75F645}"/>
                </a:ext>
              </a:extLst>
            </p:cNvPr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2CAB90DF-6B3B-8D9B-1DB9-AEBDA0DDDA3A}"/>
                </a:ext>
              </a:extLst>
            </p:cNvPr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0BE5BBDB-620B-112D-4F86-9EC146AAB49F}"/>
                </a:ext>
              </a:extLst>
            </p:cNvPr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44D7CE3F-871B-560C-8491-ECE10BE95688}"/>
                </a:ext>
              </a:extLst>
            </p:cNvPr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2478AD2A-CD3F-DE02-BBA4-890705523F82}"/>
                </a:ext>
              </a:extLst>
            </p:cNvPr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0B553203-F68F-6E0B-5977-49093957F389}"/>
                </a:ext>
              </a:extLst>
            </p:cNvPr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CustomShape 52">
              <a:extLst>
                <a:ext uri="{FF2B5EF4-FFF2-40B4-BE49-F238E27FC236}">
                  <a16:creationId xmlns:a16="http://schemas.microsoft.com/office/drawing/2014/main" id="{DA2992A9-14DC-724F-5D5C-EB44F1E39669}"/>
                </a:ext>
              </a:extLst>
            </p:cNvPr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CustomShape 53">
              <a:extLst>
                <a:ext uri="{FF2B5EF4-FFF2-40B4-BE49-F238E27FC236}">
                  <a16:creationId xmlns:a16="http://schemas.microsoft.com/office/drawing/2014/main" id="{878E3082-DF9E-0E32-C444-FB4E57F8DD04}"/>
                </a:ext>
              </a:extLst>
            </p:cNvPr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CustomShape 54">
              <a:extLst>
                <a:ext uri="{FF2B5EF4-FFF2-40B4-BE49-F238E27FC236}">
                  <a16:creationId xmlns:a16="http://schemas.microsoft.com/office/drawing/2014/main" id="{9B86B46E-FFD1-17FF-0CB6-A74735BA378D}"/>
                </a:ext>
              </a:extLst>
            </p:cNvPr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5A7B65DE-F8E1-795D-E903-C5758251B631}"/>
                </a:ext>
              </a:extLst>
            </p:cNvPr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FE61DBA1-DF45-4BEE-6822-930C93E08519}"/>
                </a:ext>
              </a:extLst>
            </p:cNvPr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BD3639A6-FC04-AAAB-0FAA-597236B98136}"/>
                </a:ext>
              </a:extLst>
            </p:cNvPr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EC0BC2BF-2079-C2D2-67AE-3129689DF807}"/>
                </a:ext>
              </a:extLst>
            </p:cNvPr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9A8B1324-AEDF-D8FB-AC70-104F30E0A2A9}"/>
                </a:ext>
              </a:extLst>
            </p:cNvPr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D1274387-6344-5DB3-D0DF-B479D83FEC19}"/>
                </a:ext>
              </a:extLst>
            </p:cNvPr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7757D123-BD08-A706-3B98-EFB62EC065E2}"/>
                </a:ext>
              </a:extLst>
            </p:cNvPr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2160C062-0B96-79EA-6B4C-0AC599D90142}"/>
                </a:ext>
              </a:extLst>
            </p:cNvPr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CF26D573-A073-0798-63D1-859B98F256B7}"/>
                </a:ext>
              </a:extLst>
            </p:cNvPr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CustomShape 64">
              <a:extLst>
                <a:ext uri="{FF2B5EF4-FFF2-40B4-BE49-F238E27FC236}">
                  <a16:creationId xmlns:a16="http://schemas.microsoft.com/office/drawing/2014/main" id="{65D5FDA8-58BD-23C5-3B87-EBBAAC8B6130}"/>
                </a:ext>
              </a:extLst>
            </p:cNvPr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CustomShape 65">
              <a:extLst>
                <a:ext uri="{FF2B5EF4-FFF2-40B4-BE49-F238E27FC236}">
                  <a16:creationId xmlns:a16="http://schemas.microsoft.com/office/drawing/2014/main" id="{71CF8823-D87A-788D-A194-D4FC137D3351}"/>
                </a:ext>
              </a:extLst>
            </p:cNvPr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CustomShape 66">
              <a:extLst>
                <a:ext uri="{FF2B5EF4-FFF2-40B4-BE49-F238E27FC236}">
                  <a16:creationId xmlns:a16="http://schemas.microsoft.com/office/drawing/2014/main" id="{9D751AD9-2EAD-F899-2098-C9580DDD667D}"/>
                </a:ext>
              </a:extLst>
            </p:cNvPr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DBF2BBF7-19E4-496A-E4F8-8CAD7B3C875D}"/>
                </a:ext>
              </a:extLst>
            </p:cNvPr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D45224A8-8134-1DFD-E89F-EC4B88366214}"/>
                </a:ext>
              </a:extLst>
            </p:cNvPr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787DFA10-DD36-51DF-4345-7BD7927BE460}"/>
                </a:ext>
              </a:extLst>
            </p:cNvPr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1AB54909-9C95-7320-F584-91F8BCB4DA6E}"/>
                </a:ext>
              </a:extLst>
            </p:cNvPr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27D3D7A5-E97B-0907-E378-EA965DA5ED55}"/>
                </a:ext>
              </a:extLst>
            </p:cNvPr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6F0722BE-11BB-C55E-E6E8-1F146C0104A0}"/>
                </a:ext>
              </a:extLst>
            </p:cNvPr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609025B4-D931-D697-ECE2-F10799EE56BB}"/>
                </a:ext>
              </a:extLst>
            </p:cNvPr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ECDF1978-0218-EDD9-AD97-181FFD9BB3BB}"/>
                </a:ext>
              </a:extLst>
            </p:cNvPr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83F6B94E-1A95-48CB-4C97-7D3191B2C78B}"/>
                </a:ext>
              </a:extLst>
            </p:cNvPr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CustomShape 76">
              <a:extLst>
                <a:ext uri="{FF2B5EF4-FFF2-40B4-BE49-F238E27FC236}">
                  <a16:creationId xmlns:a16="http://schemas.microsoft.com/office/drawing/2014/main" id="{A345CC1F-9218-E7EE-E4CE-BDA90F361A29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CustomShape 77">
              <a:extLst>
                <a:ext uri="{FF2B5EF4-FFF2-40B4-BE49-F238E27FC236}">
                  <a16:creationId xmlns:a16="http://schemas.microsoft.com/office/drawing/2014/main" id="{4F941765-E519-8725-2F57-BBA0CC35D5F6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CustomShape 78">
              <a:extLst>
                <a:ext uri="{FF2B5EF4-FFF2-40B4-BE49-F238E27FC236}">
                  <a16:creationId xmlns:a16="http://schemas.microsoft.com/office/drawing/2014/main" id="{5F68B116-B387-7955-11A4-4A94030C3E00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DBDC45B2-4E0B-A889-ED22-3AC5928BED39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02FEBE33-FFD8-0F5F-8FEB-77DC2BD010DF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1C4EBDB4-FFA6-04EA-A321-23730FF12212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7E74F1D7-B13A-96E8-7135-603BD11A6793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A00BD5E3-33B1-239B-F6F5-48D4BCC2859E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5742740A-38A1-B441-2048-04B0A5B0F04E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D3C4DFD1-5BDE-BF10-8164-D92D8D7EFADD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E806EDDB-4920-1C6C-8147-18A192858D7E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Line 87">
              <a:extLst>
                <a:ext uri="{FF2B5EF4-FFF2-40B4-BE49-F238E27FC236}">
                  <a16:creationId xmlns:a16="http://schemas.microsoft.com/office/drawing/2014/main" id="{8BE1E933-D64A-01CB-BB40-30D19CD5B7F8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CustomShape 88">
              <a:extLst>
                <a:ext uri="{FF2B5EF4-FFF2-40B4-BE49-F238E27FC236}">
                  <a16:creationId xmlns:a16="http://schemas.microsoft.com/office/drawing/2014/main" id="{B39A61E6-152B-0400-8A94-1005440A3282}"/>
                </a:ext>
              </a:extLst>
            </p:cNvPr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CustomShape 89">
              <a:extLst>
                <a:ext uri="{FF2B5EF4-FFF2-40B4-BE49-F238E27FC236}">
                  <a16:creationId xmlns:a16="http://schemas.microsoft.com/office/drawing/2014/main" id="{404A973A-F648-8462-27BE-1A9411960913}"/>
                </a:ext>
              </a:extLst>
            </p:cNvPr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CustomShape 90">
              <a:extLst>
                <a:ext uri="{FF2B5EF4-FFF2-40B4-BE49-F238E27FC236}">
                  <a16:creationId xmlns:a16="http://schemas.microsoft.com/office/drawing/2014/main" id="{94CBC8D0-9D70-64E9-5C36-5FCD00E6182B}"/>
                </a:ext>
              </a:extLst>
            </p:cNvPr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0E8F1051-9C98-6C6C-8E24-DE4960E47EF1}"/>
                </a:ext>
              </a:extLst>
            </p:cNvPr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2ECC47E8-8BCE-9ED6-5E2C-2BF19CCFFAC3}"/>
                </a:ext>
              </a:extLst>
            </p:cNvPr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8E7A798F-5340-0ED5-B115-636AD753D7AC}"/>
                </a:ext>
              </a:extLst>
            </p:cNvPr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C691CACE-43B3-277B-50E8-D67068863964}"/>
                </a:ext>
              </a:extLst>
            </p:cNvPr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604833C3-3A7E-4753-96ED-ECFA3CD011AD}"/>
                </a:ext>
              </a:extLst>
            </p:cNvPr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74A1AB11-2D4C-A1A2-16E3-E05A0E795271}"/>
                </a:ext>
              </a:extLst>
            </p:cNvPr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139444FB-5DC8-C8D3-817C-5660141B5CA1}"/>
                </a:ext>
              </a:extLst>
            </p:cNvPr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0193ED90-83D6-3762-FDE9-6CBC0644EE2E}"/>
                </a:ext>
              </a:extLst>
            </p:cNvPr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Line 99">
              <a:extLst>
                <a:ext uri="{FF2B5EF4-FFF2-40B4-BE49-F238E27FC236}">
                  <a16:creationId xmlns:a16="http://schemas.microsoft.com/office/drawing/2014/main" id="{83D1A087-98FB-E8C4-F37D-917319C38AFC}"/>
                </a:ext>
              </a:extLst>
            </p:cNvPr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CustomShape 100">
              <a:extLst>
                <a:ext uri="{FF2B5EF4-FFF2-40B4-BE49-F238E27FC236}">
                  <a16:creationId xmlns:a16="http://schemas.microsoft.com/office/drawing/2014/main" id="{3FBBE5F8-A52F-2420-B540-B5BD8D6938EB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CustomShape 101">
              <a:extLst>
                <a:ext uri="{FF2B5EF4-FFF2-40B4-BE49-F238E27FC236}">
                  <a16:creationId xmlns:a16="http://schemas.microsoft.com/office/drawing/2014/main" id="{76B7B30B-D1B4-EA7F-D4C4-4793F7DA939C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CustomShape 102">
              <a:extLst>
                <a:ext uri="{FF2B5EF4-FFF2-40B4-BE49-F238E27FC236}">
                  <a16:creationId xmlns:a16="http://schemas.microsoft.com/office/drawing/2014/main" id="{15E330FD-16D4-F9EA-6028-871907FC999C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CD44EDA2-6085-9B57-8E65-64CD2FB01EB4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FBC04EEB-1CB6-59A9-C816-4AD636163087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FA07F422-7952-97A5-ED24-D265632040BC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7E3F9D33-91FA-6399-707E-07865FDB80A8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8AE83574-794B-8777-8523-712972994426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4BEC6146-B0A8-F2CA-05C4-58890A8517CF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16ABD0BB-066D-DCCD-1AC4-28D8A5C5C70F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23C0DF2C-8425-41B6-AC62-9E26900CB395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Line 111">
              <a:extLst>
                <a:ext uri="{FF2B5EF4-FFF2-40B4-BE49-F238E27FC236}">
                  <a16:creationId xmlns:a16="http://schemas.microsoft.com/office/drawing/2014/main" id="{24BBE4BB-239F-9B41-DB05-45D660FE951D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CustomShape 112">
              <a:extLst>
                <a:ext uri="{FF2B5EF4-FFF2-40B4-BE49-F238E27FC236}">
                  <a16:creationId xmlns:a16="http://schemas.microsoft.com/office/drawing/2014/main" id="{72DCE8F4-0A99-3D01-64FE-9DB57685BF97}"/>
                </a:ext>
              </a:extLst>
            </p:cNvPr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CustomShape 113">
              <a:extLst>
                <a:ext uri="{FF2B5EF4-FFF2-40B4-BE49-F238E27FC236}">
                  <a16:creationId xmlns:a16="http://schemas.microsoft.com/office/drawing/2014/main" id="{DFBFFDD0-D69C-4148-B003-7565FD7437EC}"/>
                </a:ext>
              </a:extLst>
            </p:cNvPr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CustomShape 114">
              <a:extLst>
                <a:ext uri="{FF2B5EF4-FFF2-40B4-BE49-F238E27FC236}">
                  <a16:creationId xmlns:a16="http://schemas.microsoft.com/office/drawing/2014/main" id="{1E2DF783-14E2-45B0-F176-E3B1B5D3A117}"/>
                </a:ext>
              </a:extLst>
            </p:cNvPr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Line 115">
              <a:extLst>
                <a:ext uri="{FF2B5EF4-FFF2-40B4-BE49-F238E27FC236}">
                  <a16:creationId xmlns:a16="http://schemas.microsoft.com/office/drawing/2014/main" id="{45C03DB3-7A4A-8F24-FA4A-744B9BA2CBA7}"/>
                </a:ext>
              </a:extLst>
            </p:cNvPr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D77CE489-F376-F9D5-69B3-D52AAEF2F17E}"/>
                </a:ext>
              </a:extLst>
            </p:cNvPr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7DFBA3F6-C900-6798-7DA6-12A4C356F29F}"/>
                </a:ext>
              </a:extLst>
            </p:cNvPr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47B9F9C5-C9CC-6025-AB5D-E3F4AD91CC55}"/>
                </a:ext>
              </a:extLst>
            </p:cNvPr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2C9EA3E2-6029-8D1B-1227-2188E0BD8883}"/>
                </a:ext>
              </a:extLst>
            </p:cNvPr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71621498-A717-E308-EC64-92B0206343D0}"/>
                </a:ext>
              </a:extLst>
            </p:cNvPr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DDD4D8B9-5651-8A4F-8834-E838F42FD53D}"/>
                </a:ext>
              </a:extLst>
            </p:cNvPr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Line 122">
              <a:extLst>
                <a:ext uri="{FF2B5EF4-FFF2-40B4-BE49-F238E27FC236}">
                  <a16:creationId xmlns:a16="http://schemas.microsoft.com/office/drawing/2014/main" id="{B6C77C44-02D9-FD95-D5CA-86420CD289FB}"/>
                </a:ext>
              </a:extLst>
            </p:cNvPr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Line 123">
              <a:extLst>
                <a:ext uri="{FF2B5EF4-FFF2-40B4-BE49-F238E27FC236}">
                  <a16:creationId xmlns:a16="http://schemas.microsoft.com/office/drawing/2014/main" id="{8ED446A2-896E-26A3-F4AF-F9B7D6C16045}"/>
                </a:ext>
              </a:extLst>
            </p:cNvPr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CustomShape 124">
              <a:extLst>
                <a:ext uri="{FF2B5EF4-FFF2-40B4-BE49-F238E27FC236}">
                  <a16:creationId xmlns:a16="http://schemas.microsoft.com/office/drawing/2014/main" id="{550A9EF7-CE20-D2DE-73E4-F7F443121E3A}"/>
                </a:ext>
              </a:extLst>
            </p:cNvPr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CustomShape 125">
              <a:extLst>
                <a:ext uri="{FF2B5EF4-FFF2-40B4-BE49-F238E27FC236}">
                  <a16:creationId xmlns:a16="http://schemas.microsoft.com/office/drawing/2014/main" id="{9D7735E6-DE3B-D71D-2EC2-F7FE5955E8E1}"/>
                </a:ext>
              </a:extLst>
            </p:cNvPr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CustomShape 126">
              <a:extLst>
                <a:ext uri="{FF2B5EF4-FFF2-40B4-BE49-F238E27FC236}">
                  <a16:creationId xmlns:a16="http://schemas.microsoft.com/office/drawing/2014/main" id="{E230D1B9-8BF5-E5AA-0A6B-F93690781156}"/>
                </a:ext>
              </a:extLst>
            </p:cNvPr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3DD75666-867E-1218-C14C-43BBD4873D90}"/>
                </a:ext>
              </a:extLst>
            </p:cNvPr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4E821E41-C4C5-239C-AFD3-778FBF4654F8}"/>
                </a:ext>
              </a:extLst>
            </p:cNvPr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29">
              <a:extLst>
                <a:ext uri="{FF2B5EF4-FFF2-40B4-BE49-F238E27FC236}">
                  <a16:creationId xmlns:a16="http://schemas.microsoft.com/office/drawing/2014/main" id="{3DF6D5E3-168C-FFBD-BA5F-2BB781FED52C}"/>
                </a:ext>
              </a:extLst>
            </p:cNvPr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521D8E12-F883-808E-3BC9-6C464C5BB53F}"/>
                </a:ext>
              </a:extLst>
            </p:cNvPr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F04BB285-8540-5013-1DDE-EB78CE0F793B}"/>
                </a:ext>
              </a:extLst>
            </p:cNvPr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0A2BE2C9-2B8A-D66A-9B0F-D985A52F5055}"/>
                </a:ext>
              </a:extLst>
            </p:cNvPr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597CFA78-EA71-18BF-7F54-E9E6BFDC964C}"/>
                </a:ext>
              </a:extLst>
            </p:cNvPr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DFFA8C29-B4CF-AFA3-86D9-DD18257E221B}"/>
                </a:ext>
              </a:extLst>
            </p:cNvPr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Line 135">
              <a:extLst>
                <a:ext uri="{FF2B5EF4-FFF2-40B4-BE49-F238E27FC236}">
                  <a16:creationId xmlns:a16="http://schemas.microsoft.com/office/drawing/2014/main" id="{A8ADF1CE-3BC1-A106-81E1-647B5BCC09A5}"/>
                </a:ext>
              </a:extLst>
            </p:cNvPr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CustomShape 136">
              <a:extLst>
                <a:ext uri="{FF2B5EF4-FFF2-40B4-BE49-F238E27FC236}">
                  <a16:creationId xmlns:a16="http://schemas.microsoft.com/office/drawing/2014/main" id="{2E20A2E9-E328-356A-84D5-B4F82A4357A5}"/>
                </a:ext>
              </a:extLst>
            </p:cNvPr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CustomShape 137">
              <a:extLst>
                <a:ext uri="{FF2B5EF4-FFF2-40B4-BE49-F238E27FC236}">
                  <a16:creationId xmlns:a16="http://schemas.microsoft.com/office/drawing/2014/main" id="{7E76B43B-008C-BE2B-8CF9-872DE5DA5CA0}"/>
                </a:ext>
              </a:extLst>
            </p:cNvPr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CustomShape 138">
              <a:extLst>
                <a:ext uri="{FF2B5EF4-FFF2-40B4-BE49-F238E27FC236}">
                  <a16:creationId xmlns:a16="http://schemas.microsoft.com/office/drawing/2014/main" id="{B2C6CBAB-03C9-60F9-EB54-DF6A2B7E23ED}"/>
                </a:ext>
              </a:extLst>
            </p:cNvPr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1FADE2FE-3E7C-1D65-02F6-D1FEE5AC4605}"/>
                </a:ext>
              </a:extLst>
            </p:cNvPr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8BBF80B3-DFE4-44FF-1FAF-DFB67C8EFE14}"/>
                </a:ext>
              </a:extLst>
            </p:cNvPr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285F23C5-D127-C778-FB6B-658AA066B12B}"/>
                </a:ext>
              </a:extLst>
            </p:cNvPr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A48B0164-BD21-593A-2F63-F028DF57094B}"/>
                </a:ext>
              </a:extLst>
            </p:cNvPr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70B68E71-DB51-ED30-8BC3-A775879256FD}"/>
                </a:ext>
              </a:extLst>
            </p:cNvPr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D5D8991F-4228-0DC5-4121-03EA56B91A5B}"/>
                </a:ext>
              </a:extLst>
            </p:cNvPr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C4C360A2-3FC5-5730-FE1A-F48088924EF4}"/>
                </a:ext>
              </a:extLst>
            </p:cNvPr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AC8AE98E-1093-3D87-1C86-265FEE19FEE4}"/>
                </a:ext>
              </a:extLst>
            </p:cNvPr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Line 147">
              <a:extLst>
                <a:ext uri="{FF2B5EF4-FFF2-40B4-BE49-F238E27FC236}">
                  <a16:creationId xmlns:a16="http://schemas.microsoft.com/office/drawing/2014/main" id="{35C91E21-38D5-7F04-9E8E-65EE9019D60F}"/>
                </a:ext>
              </a:extLst>
            </p:cNvPr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148">
            <a:extLst>
              <a:ext uri="{FF2B5EF4-FFF2-40B4-BE49-F238E27FC236}">
                <a16:creationId xmlns:a16="http://schemas.microsoft.com/office/drawing/2014/main" id="{45EA2632-F906-0CCA-896D-DDB553898610}"/>
              </a:ext>
            </a:extLst>
          </p:cNvPr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51" name="CustomShape 149">
              <a:extLst>
                <a:ext uri="{FF2B5EF4-FFF2-40B4-BE49-F238E27FC236}">
                  <a16:creationId xmlns:a16="http://schemas.microsoft.com/office/drawing/2014/main" id="{183768B1-663A-7239-AAB2-40684B78DCB8}"/>
                </a:ext>
              </a:extLst>
            </p:cNvPr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CustomShape 150">
              <a:extLst>
                <a:ext uri="{FF2B5EF4-FFF2-40B4-BE49-F238E27FC236}">
                  <a16:creationId xmlns:a16="http://schemas.microsoft.com/office/drawing/2014/main" id="{55A46913-A530-CBE3-B7C8-9EB6BADE9AC7}"/>
                </a:ext>
              </a:extLst>
            </p:cNvPr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CustomShape 151">
              <a:extLst>
                <a:ext uri="{FF2B5EF4-FFF2-40B4-BE49-F238E27FC236}">
                  <a16:creationId xmlns:a16="http://schemas.microsoft.com/office/drawing/2014/main" id="{DA41CE8F-B99A-CAFA-92CD-8165E4C04A87}"/>
                </a:ext>
              </a:extLst>
            </p:cNvPr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Line 152">
              <a:extLst>
                <a:ext uri="{FF2B5EF4-FFF2-40B4-BE49-F238E27FC236}">
                  <a16:creationId xmlns:a16="http://schemas.microsoft.com/office/drawing/2014/main" id="{0F055EB7-B269-FC01-5E37-BBAD2FF4D3E2}"/>
                </a:ext>
              </a:extLst>
            </p:cNvPr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Line 153">
              <a:extLst>
                <a:ext uri="{FF2B5EF4-FFF2-40B4-BE49-F238E27FC236}">
                  <a16:creationId xmlns:a16="http://schemas.microsoft.com/office/drawing/2014/main" id="{9E684CEC-4F00-0B37-5B85-7145998AC8E6}"/>
                </a:ext>
              </a:extLst>
            </p:cNvPr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Line 154">
              <a:extLst>
                <a:ext uri="{FF2B5EF4-FFF2-40B4-BE49-F238E27FC236}">
                  <a16:creationId xmlns:a16="http://schemas.microsoft.com/office/drawing/2014/main" id="{E4B426B1-1B3C-E4E6-3C42-5983AB2BBF55}"/>
                </a:ext>
              </a:extLst>
            </p:cNvPr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Line 155">
              <a:extLst>
                <a:ext uri="{FF2B5EF4-FFF2-40B4-BE49-F238E27FC236}">
                  <a16:creationId xmlns:a16="http://schemas.microsoft.com/office/drawing/2014/main" id="{655B2EEE-75EB-1429-C15D-5574F1B3E033}"/>
                </a:ext>
              </a:extLst>
            </p:cNvPr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Line 156">
              <a:extLst>
                <a:ext uri="{FF2B5EF4-FFF2-40B4-BE49-F238E27FC236}">
                  <a16:creationId xmlns:a16="http://schemas.microsoft.com/office/drawing/2014/main" id="{16B76945-47C4-EB64-D0E7-93DB5DD8791F}"/>
                </a:ext>
              </a:extLst>
            </p:cNvPr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Line 157">
              <a:extLst>
                <a:ext uri="{FF2B5EF4-FFF2-40B4-BE49-F238E27FC236}">
                  <a16:creationId xmlns:a16="http://schemas.microsoft.com/office/drawing/2014/main" id="{21D0E29B-563A-DB27-DEF7-3F97815F39E2}"/>
                </a:ext>
              </a:extLst>
            </p:cNvPr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Line 158">
              <a:extLst>
                <a:ext uri="{FF2B5EF4-FFF2-40B4-BE49-F238E27FC236}">
                  <a16:creationId xmlns:a16="http://schemas.microsoft.com/office/drawing/2014/main" id="{B358B752-6C04-36D1-A26B-E47F2ABB1969}"/>
                </a:ext>
              </a:extLst>
            </p:cNvPr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Line 159">
              <a:extLst>
                <a:ext uri="{FF2B5EF4-FFF2-40B4-BE49-F238E27FC236}">
                  <a16:creationId xmlns:a16="http://schemas.microsoft.com/office/drawing/2014/main" id="{D29FE198-B91E-D5CE-034E-7C07A768A8D6}"/>
                </a:ext>
              </a:extLst>
            </p:cNvPr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Line 160">
              <a:extLst>
                <a:ext uri="{FF2B5EF4-FFF2-40B4-BE49-F238E27FC236}">
                  <a16:creationId xmlns:a16="http://schemas.microsoft.com/office/drawing/2014/main" id="{8568165F-5C4F-40F4-4E99-9DFDB34B114F}"/>
                </a:ext>
              </a:extLst>
            </p:cNvPr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CustomShape 161">
              <a:extLst>
                <a:ext uri="{FF2B5EF4-FFF2-40B4-BE49-F238E27FC236}">
                  <a16:creationId xmlns:a16="http://schemas.microsoft.com/office/drawing/2014/main" id="{A1320CB5-15E0-DEB7-E479-99AB9DB73902}"/>
                </a:ext>
              </a:extLst>
            </p:cNvPr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CustomShape 162">
              <a:extLst>
                <a:ext uri="{FF2B5EF4-FFF2-40B4-BE49-F238E27FC236}">
                  <a16:creationId xmlns:a16="http://schemas.microsoft.com/office/drawing/2014/main" id="{683E707D-301A-67AC-9520-A718EA366C8F}"/>
                </a:ext>
              </a:extLst>
            </p:cNvPr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CustomShape 163">
              <a:extLst>
                <a:ext uri="{FF2B5EF4-FFF2-40B4-BE49-F238E27FC236}">
                  <a16:creationId xmlns:a16="http://schemas.microsoft.com/office/drawing/2014/main" id="{F6C1D4B1-0F89-AAD7-94EC-0DCC483C1EF8}"/>
                </a:ext>
              </a:extLst>
            </p:cNvPr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Line 164">
              <a:extLst>
                <a:ext uri="{FF2B5EF4-FFF2-40B4-BE49-F238E27FC236}">
                  <a16:creationId xmlns:a16="http://schemas.microsoft.com/office/drawing/2014/main" id="{017E788D-0D6E-76CC-F03C-EE09CB757E32}"/>
                </a:ext>
              </a:extLst>
            </p:cNvPr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Line 165">
              <a:extLst>
                <a:ext uri="{FF2B5EF4-FFF2-40B4-BE49-F238E27FC236}">
                  <a16:creationId xmlns:a16="http://schemas.microsoft.com/office/drawing/2014/main" id="{48A1C8A4-3963-9C89-83D2-4E7EF14C36BC}"/>
                </a:ext>
              </a:extLst>
            </p:cNvPr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Line 166">
              <a:extLst>
                <a:ext uri="{FF2B5EF4-FFF2-40B4-BE49-F238E27FC236}">
                  <a16:creationId xmlns:a16="http://schemas.microsoft.com/office/drawing/2014/main" id="{E57E312F-2695-7D94-6672-78109BCDD1BC}"/>
                </a:ext>
              </a:extLst>
            </p:cNvPr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Line 167">
              <a:extLst>
                <a:ext uri="{FF2B5EF4-FFF2-40B4-BE49-F238E27FC236}">
                  <a16:creationId xmlns:a16="http://schemas.microsoft.com/office/drawing/2014/main" id="{96BA6F8E-681D-132B-5CFE-79C09B73DD01}"/>
                </a:ext>
              </a:extLst>
            </p:cNvPr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Line 168">
              <a:extLst>
                <a:ext uri="{FF2B5EF4-FFF2-40B4-BE49-F238E27FC236}">
                  <a16:creationId xmlns:a16="http://schemas.microsoft.com/office/drawing/2014/main" id="{50676661-950C-5E40-A768-C08C839F587A}"/>
                </a:ext>
              </a:extLst>
            </p:cNvPr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Line 169">
              <a:extLst>
                <a:ext uri="{FF2B5EF4-FFF2-40B4-BE49-F238E27FC236}">
                  <a16:creationId xmlns:a16="http://schemas.microsoft.com/office/drawing/2014/main" id="{E393AEDF-5C9B-A7A4-D1DA-61229978219C}"/>
                </a:ext>
              </a:extLst>
            </p:cNvPr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Line 170">
              <a:extLst>
                <a:ext uri="{FF2B5EF4-FFF2-40B4-BE49-F238E27FC236}">
                  <a16:creationId xmlns:a16="http://schemas.microsoft.com/office/drawing/2014/main" id="{B25C3818-9C0F-2172-174E-DC2DD3616E2B}"/>
                </a:ext>
              </a:extLst>
            </p:cNvPr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Line 171">
              <a:extLst>
                <a:ext uri="{FF2B5EF4-FFF2-40B4-BE49-F238E27FC236}">
                  <a16:creationId xmlns:a16="http://schemas.microsoft.com/office/drawing/2014/main" id="{12EE689F-761C-8BE3-5AC1-3E73305164AE}"/>
                </a:ext>
              </a:extLst>
            </p:cNvPr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Line 172">
              <a:extLst>
                <a:ext uri="{FF2B5EF4-FFF2-40B4-BE49-F238E27FC236}">
                  <a16:creationId xmlns:a16="http://schemas.microsoft.com/office/drawing/2014/main" id="{C8A69434-3854-C177-4135-083EC41228DD}"/>
                </a:ext>
              </a:extLst>
            </p:cNvPr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CustomShape 173">
              <a:extLst>
                <a:ext uri="{FF2B5EF4-FFF2-40B4-BE49-F238E27FC236}">
                  <a16:creationId xmlns:a16="http://schemas.microsoft.com/office/drawing/2014/main" id="{9639A5FE-4F52-C538-0996-F14B6098471D}"/>
                </a:ext>
              </a:extLst>
            </p:cNvPr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CustomShape 174">
              <a:extLst>
                <a:ext uri="{FF2B5EF4-FFF2-40B4-BE49-F238E27FC236}">
                  <a16:creationId xmlns:a16="http://schemas.microsoft.com/office/drawing/2014/main" id="{F74822BF-24D1-0841-4AD2-A51989EFF3E0}"/>
                </a:ext>
              </a:extLst>
            </p:cNvPr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CustomShape 175">
              <a:extLst>
                <a:ext uri="{FF2B5EF4-FFF2-40B4-BE49-F238E27FC236}">
                  <a16:creationId xmlns:a16="http://schemas.microsoft.com/office/drawing/2014/main" id="{73A795FA-3669-ECFF-8124-6EE0EE136EBD}"/>
                </a:ext>
              </a:extLst>
            </p:cNvPr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Line 176">
              <a:extLst>
                <a:ext uri="{FF2B5EF4-FFF2-40B4-BE49-F238E27FC236}">
                  <a16:creationId xmlns:a16="http://schemas.microsoft.com/office/drawing/2014/main" id="{AF674408-3BC7-8099-C9BC-33F319C82B5B}"/>
                </a:ext>
              </a:extLst>
            </p:cNvPr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Line 177">
              <a:extLst>
                <a:ext uri="{FF2B5EF4-FFF2-40B4-BE49-F238E27FC236}">
                  <a16:creationId xmlns:a16="http://schemas.microsoft.com/office/drawing/2014/main" id="{16D0066D-1497-8839-C7E7-86FBD05C19BC}"/>
                </a:ext>
              </a:extLst>
            </p:cNvPr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Line 178">
              <a:extLst>
                <a:ext uri="{FF2B5EF4-FFF2-40B4-BE49-F238E27FC236}">
                  <a16:creationId xmlns:a16="http://schemas.microsoft.com/office/drawing/2014/main" id="{65BB04EE-4B68-E086-5869-F8B01DB5430B}"/>
                </a:ext>
              </a:extLst>
            </p:cNvPr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Line 179">
              <a:extLst>
                <a:ext uri="{FF2B5EF4-FFF2-40B4-BE49-F238E27FC236}">
                  <a16:creationId xmlns:a16="http://schemas.microsoft.com/office/drawing/2014/main" id="{E29B369B-5785-6A8A-699A-B47F579212D4}"/>
                </a:ext>
              </a:extLst>
            </p:cNvPr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Line 180">
              <a:extLst>
                <a:ext uri="{FF2B5EF4-FFF2-40B4-BE49-F238E27FC236}">
                  <a16:creationId xmlns:a16="http://schemas.microsoft.com/office/drawing/2014/main" id="{8DDB0AD4-5854-00E0-F355-4F34A24CDCD2}"/>
                </a:ext>
              </a:extLst>
            </p:cNvPr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Line 181">
              <a:extLst>
                <a:ext uri="{FF2B5EF4-FFF2-40B4-BE49-F238E27FC236}">
                  <a16:creationId xmlns:a16="http://schemas.microsoft.com/office/drawing/2014/main" id="{EFD79500-CF23-22B7-76FF-FD5EACA3E51D}"/>
                </a:ext>
              </a:extLst>
            </p:cNvPr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Line 182">
              <a:extLst>
                <a:ext uri="{FF2B5EF4-FFF2-40B4-BE49-F238E27FC236}">
                  <a16:creationId xmlns:a16="http://schemas.microsoft.com/office/drawing/2014/main" id="{5495A314-6586-3FB7-C133-6357324BCDF3}"/>
                </a:ext>
              </a:extLst>
            </p:cNvPr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Line 183">
              <a:extLst>
                <a:ext uri="{FF2B5EF4-FFF2-40B4-BE49-F238E27FC236}">
                  <a16:creationId xmlns:a16="http://schemas.microsoft.com/office/drawing/2014/main" id="{9C8BBD1D-5F39-0F5A-27B2-CFE5BC642867}"/>
                </a:ext>
              </a:extLst>
            </p:cNvPr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Line 184">
              <a:extLst>
                <a:ext uri="{FF2B5EF4-FFF2-40B4-BE49-F238E27FC236}">
                  <a16:creationId xmlns:a16="http://schemas.microsoft.com/office/drawing/2014/main" id="{D5186861-96FD-2E62-132B-6C498ECA3341}"/>
                </a:ext>
              </a:extLst>
            </p:cNvPr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CustomShape 185">
              <a:extLst>
                <a:ext uri="{FF2B5EF4-FFF2-40B4-BE49-F238E27FC236}">
                  <a16:creationId xmlns:a16="http://schemas.microsoft.com/office/drawing/2014/main" id="{9357E2AE-0EA8-4430-04C1-C8FAFB420E80}"/>
                </a:ext>
              </a:extLst>
            </p:cNvPr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" name="CustomShape 186">
              <a:extLst>
                <a:ext uri="{FF2B5EF4-FFF2-40B4-BE49-F238E27FC236}">
                  <a16:creationId xmlns:a16="http://schemas.microsoft.com/office/drawing/2014/main" id="{2E03A0E8-E958-B2DF-DB2C-98D79FC8ADD5}"/>
                </a:ext>
              </a:extLst>
            </p:cNvPr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CustomShape 187">
              <a:extLst>
                <a:ext uri="{FF2B5EF4-FFF2-40B4-BE49-F238E27FC236}">
                  <a16:creationId xmlns:a16="http://schemas.microsoft.com/office/drawing/2014/main" id="{E8C6FDDB-B22B-6BEB-B53C-1DD65992E14F}"/>
                </a:ext>
              </a:extLst>
            </p:cNvPr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522A60E3-8701-2EF7-8F39-A60DEFD5F4C1}"/>
                </a:ext>
              </a:extLst>
            </p:cNvPr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36B8D333-8171-ABE1-AAAE-FA6888C70C7A}"/>
                </a:ext>
              </a:extLst>
            </p:cNvPr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4B996BDC-B052-D67E-73B5-25447679261C}"/>
                </a:ext>
              </a:extLst>
            </p:cNvPr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4F60EF0A-D68E-ECE5-E049-DD2346B01ABD}"/>
                </a:ext>
              </a:extLst>
            </p:cNvPr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Line 192">
              <a:extLst>
                <a:ext uri="{FF2B5EF4-FFF2-40B4-BE49-F238E27FC236}">
                  <a16:creationId xmlns:a16="http://schemas.microsoft.com/office/drawing/2014/main" id="{E93D0E60-523C-166F-077A-449F88F30926}"/>
                </a:ext>
              </a:extLst>
            </p:cNvPr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" name="Line 193">
              <a:extLst>
                <a:ext uri="{FF2B5EF4-FFF2-40B4-BE49-F238E27FC236}">
                  <a16:creationId xmlns:a16="http://schemas.microsoft.com/office/drawing/2014/main" id="{61DD087E-24FC-8793-51F5-B3885F23B13F}"/>
                </a:ext>
              </a:extLst>
            </p:cNvPr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Line 194">
              <a:extLst>
                <a:ext uri="{FF2B5EF4-FFF2-40B4-BE49-F238E27FC236}">
                  <a16:creationId xmlns:a16="http://schemas.microsoft.com/office/drawing/2014/main" id="{2B57E689-3C90-45FF-CADF-2B7A6BEA46EA}"/>
                </a:ext>
              </a:extLst>
            </p:cNvPr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E770A530-3404-78E3-F17A-314B3816D3E4}"/>
                </a:ext>
              </a:extLst>
            </p:cNvPr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7C304C0F-2205-EE5B-A481-9F3D6095E6C0}"/>
                </a:ext>
              </a:extLst>
            </p:cNvPr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" name="CustomShape 197">
              <a:extLst>
                <a:ext uri="{FF2B5EF4-FFF2-40B4-BE49-F238E27FC236}">
                  <a16:creationId xmlns:a16="http://schemas.microsoft.com/office/drawing/2014/main" id="{C83D6838-FD6B-299D-FE35-9A02DDBBC0E1}"/>
                </a:ext>
              </a:extLst>
            </p:cNvPr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CustomShape 198">
              <a:extLst>
                <a:ext uri="{FF2B5EF4-FFF2-40B4-BE49-F238E27FC236}">
                  <a16:creationId xmlns:a16="http://schemas.microsoft.com/office/drawing/2014/main" id="{78835336-4B21-5BB0-BCE0-9BDC0314FE27}"/>
                </a:ext>
              </a:extLst>
            </p:cNvPr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199">
              <a:extLst>
                <a:ext uri="{FF2B5EF4-FFF2-40B4-BE49-F238E27FC236}">
                  <a16:creationId xmlns:a16="http://schemas.microsoft.com/office/drawing/2014/main" id="{1F20E1C4-0EAD-A52D-E3FE-FDCDF962F1EB}"/>
                </a:ext>
              </a:extLst>
            </p:cNvPr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Line 200">
              <a:extLst>
                <a:ext uri="{FF2B5EF4-FFF2-40B4-BE49-F238E27FC236}">
                  <a16:creationId xmlns:a16="http://schemas.microsoft.com/office/drawing/2014/main" id="{2542B214-7120-4ACB-FC09-82CFA4DE06D0}"/>
                </a:ext>
              </a:extLst>
            </p:cNvPr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028A5997-0F1B-E0A0-BFB2-1D6B42A4F865}"/>
                </a:ext>
              </a:extLst>
            </p:cNvPr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4719A105-35C2-C9BD-E3AC-EB57125A5A85}"/>
                </a:ext>
              </a:extLst>
            </p:cNvPr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9E96ED9E-AC16-068D-B6C3-2212AA3B976F}"/>
                </a:ext>
              </a:extLst>
            </p:cNvPr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663B2648-7BC4-1926-BFDD-C3BA64DCD099}"/>
                </a:ext>
              </a:extLst>
            </p:cNvPr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AF2881C0-31E3-2916-78B9-F0E5FE5561CC}"/>
                </a:ext>
              </a:extLst>
            </p:cNvPr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39FE8395-8967-2E86-BC0B-3C75725CB757}"/>
                </a:ext>
              </a:extLst>
            </p:cNvPr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7F353A11-084A-A47E-E6A0-B13C21FE4687}"/>
                </a:ext>
              </a:extLst>
            </p:cNvPr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Line 208">
              <a:extLst>
                <a:ext uri="{FF2B5EF4-FFF2-40B4-BE49-F238E27FC236}">
                  <a16:creationId xmlns:a16="http://schemas.microsoft.com/office/drawing/2014/main" id="{FB6D6781-7AE8-96F9-915A-85C04FC4E70E}"/>
                </a:ext>
              </a:extLst>
            </p:cNvPr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CustomShape 209">
              <a:extLst>
                <a:ext uri="{FF2B5EF4-FFF2-40B4-BE49-F238E27FC236}">
                  <a16:creationId xmlns:a16="http://schemas.microsoft.com/office/drawing/2014/main" id="{D698239F-8D4F-884E-4868-89B2A0A17E4B}"/>
                </a:ext>
              </a:extLst>
            </p:cNvPr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CustomShape 210">
              <a:extLst>
                <a:ext uri="{FF2B5EF4-FFF2-40B4-BE49-F238E27FC236}">
                  <a16:creationId xmlns:a16="http://schemas.microsoft.com/office/drawing/2014/main" id="{6B933B7F-B9E4-D084-C74C-44EB357ED80D}"/>
                </a:ext>
              </a:extLst>
            </p:cNvPr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" name="CustomShape 211">
              <a:extLst>
                <a:ext uri="{FF2B5EF4-FFF2-40B4-BE49-F238E27FC236}">
                  <a16:creationId xmlns:a16="http://schemas.microsoft.com/office/drawing/2014/main" id="{A2CBF667-9CBA-E9A6-E442-5E7F36A8A399}"/>
                </a:ext>
              </a:extLst>
            </p:cNvPr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44430F52-CF74-6C28-A31A-D8DF33911C41}"/>
                </a:ext>
              </a:extLst>
            </p:cNvPr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4C519E93-3471-2046-3B0C-BB7491D4310E}"/>
                </a:ext>
              </a:extLst>
            </p:cNvPr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893A97E2-1B37-60B7-48F8-CA5518BA9393}"/>
                </a:ext>
              </a:extLst>
            </p:cNvPr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E57D7E1C-18A4-C2D8-5B02-AC0AAC1E3CCE}"/>
                </a:ext>
              </a:extLst>
            </p:cNvPr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CC0C622D-1A7D-41C7-E440-06FC3506797A}"/>
                </a:ext>
              </a:extLst>
            </p:cNvPr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6B614B91-8312-686E-71B2-B7943026FD5B}"/>
                </a:ext>
              </a:extLst>
            </p:cNvPr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083F0138-5E6E-BDF4-931B-C521C560F0A0}"/>
                </a:ext>
              </a:extLst>
            </p:cNvPr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Line 219">
              <a:extLst>
                <a:ext uri="{FF2B5EF4-FFF2-40B4-BE49-F238E27FC236}">
                  <a16:creationId xmlns:a16="http://schemas.microsoft.com/office/drawing/2014/main" id="{27A4989C-36B0-2897-9572-4C27ED52E1E9}"/>
                </a:ext>
              </a:extLst>
            </p:cNvPr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5F5D8B9A-7442-BBD5-7517-74218E2C3DDA}"/>
                </a:ext>
              </a:extLst>
            </p:cNvPr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CustomShape 221">
              <a:extLst>
                <a:ext uri="{FF2B5EF4-FFF2-40B4-BE49-F238E27FC236}">
                  <a16:creationId xmlns:a16="http://schemas.microsoft.com/office/drawing/2014/main" id="{62B3B1DB-F0E5-B451-A210-F853994C6704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CustomShape 222">
              <a:extLst>
                <a:ext uri="{FF2B5EF4-FFF2-40B4-BE49-F238E27FC236}">
                  <a16:creationId xmlns:a16="http://schemas.microsoft.com/office/drawing/2014/main" id="{CB9F56BE-A654-9E00-B7D6-D21686858C0D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CustomShape 223">
              <a:extLst>
                <a:ext uri="{FF2B5EF4-FFF2-40B4-BE49-F238E27FC236}">
                  <a16:creationId xmlns:a16="http://schemas.microsoft.com/office/drawing/2014/main" id="{752EE62F-200C-E40D-9A7E-F36775CE28E4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E211DB9C-B890-68F2-3080-F427B7D95E39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1A47ADA0-93D5-0031-F67C-05290A837F43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2DEDA2FE-8C7B-6EF5-0C9E-AA69E7FA574A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2800216E-561D-28B7-2F15-F350041459FA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E599DEAD-7C90-1953-7668-624099E22D5E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F4A462AD-2EF7-9035-9F28-357D6389389F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BF38F92C-FC33-D116-DE24-B9FE9C8BF9DD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" name="Line 231">
              <a:extLst>
                <a:ext uri="{FF2B5EF4-FFF2-40B4-BE49-F238E27FC236}">
                  <a16:creationId xmlns:a16="http://schemas.microsoft.com/office/drawing/2014/main" id="{20E26EC7-1934-38FE-C452-E43513674A06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EAA185E1-4263-39B0-3BE8-7F6A2ACA0FCD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CustomShape 233">
              <a:extLst>
                <a:ext uri="{FF2B5EF4-FFF2-40B4-BE49-F238E27FC236}">
                  <a16:creationId xmlns:a16="http://schemas.microsoft.com/office/drawing/2014/main" id="{E20B25DD-ED77-1D0A-CF53-D76B24366255}"/>
                </a:ext>
              </a:extLst>
            </p:cNvPr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CustomShape 234">
              <a:extLst>
                <a:ext uri="{FF2B5EF4-FFF2-40B4-BE49-F238E27FC236}">
                  <a16:creationId xmlns:a16="http://schemas.microsoft.com/office/drawing/2014/main" id="{6CA9A9BC-711C-C68A-469D-0F80B7989939}"/>
                </a:ext>
              </a:extLst>
            </p:cNvPr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CustomShape 235">
              <a:extLst>
                <a:ext uri="{FF2B5EF4-FFF2-40B4-BE49-F238E27FC236}">
                  <a16:creationId xmlns:a16="http://schemas.microsoft.com/office/drawing/2014/main" id="{4B29A7A2-6627-4FA9-3D91-8EA3A37CA8AB}"/>
                </a:ext>
              </a:extLst>
            </p:cNvPr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Line 236">
              <a:extLst>
                <a:ext uri="{FF2B5EF4-FFF2-40B4-BE49-F238E27FC236}">
                  <a16:creationId xmlns:a16="http://schemas.microsoft.com/office/drawing/2014/main" id="{8AD62DB1-FAA1-A534-096A-F0B113C0D3DB}"/>
                </a:ext>
              </a:extLst>
            </p:cNvPr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FBA952BA-3D36-57CD-8DFE-62BF8936DDD4}"/>
                </a:ext>
              </a:extLst>
            </p:cNvPr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06C3EC85-724E-D001-E9E5-132861662BCF}"/>
                </a:ext>
              </a:extLst>
            </p:cNvPr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4DBCD7E0-0E28-795E-A16B-9327FF3B066D}"/>
                </a:ext>
              </a:extLst>
            </p:cNvPr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F40EF892-E57F-DE65-1B0F-C2D7F4E61584}"/>
                </a:ext>
              </a:extLst>
            </p:cNvPr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4011D607-F12A-3EA9-70C7-5F0BF88CA148}"/>
                </a:ext>
              </a:extLst>
            </p:cNvPr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81C43FA2-5D80-DC3E-A381-FEC7D2E9A377}"/>
                </a:ext>
              </a:extLst>
            </p:cNvPr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C16560B7-9699-43F1-DEAC-32949CFE3E18}"/>
                </a:ext>
              </a:extLst>
            </p:cNvPr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F3AB848F-7485-BED7-DA4A-053E097C275E}"/>
                </a:ext>
              </a:extLst>
            </p:cNvPr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CustomShape 245">
              <a:extLst>
                <a:ext uri="{FF2B5EF4-FFF2-40B4-BE49-F238E27FC236}">
                  <a16:creationId xmlns:a16="http://schemas.microsoft.com/office/drawing/2014/main" id="{3EAD310C-510A-1B4C-2F97-C432ABA0A564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246">
              <a:extLst>
                <a:ext uri="{FF2B5EF4-FFF2-40B4-BE49-F238E27FC236}">
                  <a16:creationId xmlns:a16="http://schemas.microsoft.com/office/drawing/2014/main" id="{01D82763-D1D8-B465-F09F-74BB7922BA78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247">
              <a:extLst>
                <a:ext uri="{FF2B5EF4-FFF2-40B4-BE49-F238E27FC236}">
                  <a16:creationId xmlns:a16="http://schemas.microsoft.com/office/drawing/2014/main" id="{A83BF0F2-6E03-D431-1559-5663190B41FB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Line 248">
              <a:extLst>
                <a:ext uri="{FF2B5EF4-FFF2-40B4-BE49-F238E27FC236}">
                  <a16:creationId xmlns:a16="http://schemas.microsoft.com/office/drawing/2014/main" id="{55761A88-56B2-0399-B3B9-908823DCF1B7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Line 249">
              <a:extLst>
                <a:ext uri="{FF2B5EF4-FFF2-40B4-BE49-F238E27FC236}">
                  <a16:creationId xmlns:a16="http://schemas.microsoft.com/office/drawing/2014/main" id="{DB410F55-1FA6-F0FB-6106-A02633827FAA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Line 250">
              <a:extLst>
                <a:ext uri="{FF2B5EF4-FFF2-40B4-BE49-F238E27FC236}">
                  <a16:creationId xmlns:a16="http://schemas.microsoft.com/office/drawing/2014/main" id="{EC6D056E-A256-531D-D57C-FE5DEFA10893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Line 251">
              <a:extLst>
                <a:ext uri="{FF2B5EF4-FFF2-40B4-BE49-F238E27FC236}">
                  <a16:creationId xmlns:a16="http://schemas.microsoft.com/office/drawing/2014/main" id="{541A65CA-6BA0-4561-20E6-CFF87B6E2D3E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D98A57E8-7034-A724-DE99-126B0FC2E99E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18F69AA5-FFC6-342E-9258-AC496787D3A1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910D9EF8-4685-53A3-F729-7885DE554E5D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" name="Line 255">
              <a:extLst>
                <a:ext uri="{FF2B5EF4-FFF2-40B4-BE49-F238E27FC236}">
                  <a16:creationId xmlns:a16="http://schemas.microsoft.com/office/drawing/2014/main" id="{E8453C76-2B81-8CAA-44D8-154FE7360991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Line 256">
              <a:extLst>
                <a:ext uri="{FF2B5EF4-FFF2-40B4-BE49-F238E27FC236}">
                  <a16:creationId xmlns:a16="http://schemas.microsoft.com/office/drawing/2014/main" id="{EFDFC3EB-FC59-ACA5-116D-EEE2FD7CCAB4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CustomShape 257">
              <a:extLst>
                <a:ext uri="{FF2B5EF4-FFF2-40B4-BE49-F238E27FC236}">
                  <a16:creationId xmlns:a16="http://schemas.microsoft.com/office/drawing/2014/main" id="{3B0989E9-6917-C801-D915-D350CBE863D8}"/>
                </a:ext>
              </a:extLst>
            </p:cNvPr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CustomShape 258">
              <a:extLst>
                <a:ext uri="{FF2B5EF4-FFF2-40B4-BE49-F238E27FC236}">
                  <a16:creationId xmlns:a16="http://schemas.microsoft.com/office/drawing/2014/main" id="{127A21A1-5683-34B5-7220-5E61C158E8A6}"/>
                </a:ext>
              </a:extLst>
            </p:cNvPr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CustomShape 259">
              <a:extLst>
                <a:ext uri="{FF2B5EF4-FFF2-40B4-BE49-F238E27FC236}">
                  <a16:creationId xmlns:a16="http://schemas.microsoft.com/office/drawing/2014/main" id="{37B61B5D-C3CD-88D1-BFD0-4EA1B6882520}"/>
                </a:ext>
              </a:extLst>
            </p:cNvPr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" name="Line 260">
              <a:extLst>
                <a:ext uri="{FF2B5EF4-FFF2-40B4-BE49-F238E27FC236}">
                  <a16:creationId xmlns:a16="http://schemas.microsoft.com/office/drawing/2014/main" id="{BBF20868-DD52-4E58-3A1C-3C472512FC62}"/>
                </a:ext>
              </a:extLst>
            </p:cNvPr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" name="Line 261">
              <a:extLst>
                <a:ext uri="{FF2B5EF4-FFF2-40B4-BE49-F238E27FC236}">
                  <a16:creationId xmlns:a16="http://schemas.microsoft.com/office/drawing/2014/main" id="{2A5A4B5D-7C24-58FB-52AA-760FDAEB8958}"/>
                </a:ext>
              </a:extLst>
            </p:cNvPr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Line 262">
              <a:extLst>
                <a:ext uri="{FF2B5EF4-FFF2-40B4-BE49-F238E27FC236}">
                  <a16:creationId xmlns:a16="http://schemas.microsoft.com/office/drawing/2014/main" id="{94B7950A-94E3-C4CF-C88E-737ED80CF810}"/>
                </a:ext>
              </a:extLst>
            </p:cNvPr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" name="Line 263">
              <a:extLst>
                <a:ext uri="{FF2B5EF4-FFF2-40B4-BE49-F238E27FC236}">
                  <a16:creationId xmlns:a16="http://schemas.microsoft.com/office/drawing/2014/main" id="{95FA01BA-004C-DCBE-2DDF-58FF8DCB1CEC}"/>
                </a:ext>
              </a:extLst>
            </p:cNvPr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4668331A-7938-8D8B-E220-B3A7BD1E236E}"/>
                </a:ext>
              </a:extLst>
            </p:cNvPr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5A79B884-9277-ED6F-EEA8-630E3DB2B3EF}"/>
                </a:ext>
              </a:extLst>
            </p:cNvPr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EB6BA598-1413-7440-BD33-5976A84B5845}"/>
                </a:ext>
              </a:extLst>
            </p:cNvPr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68E4BF34-6255-F277-1C40-44C6594636A4}"/>
                </a:ext>
              </a:extLst>
            </p:cNvPr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6E88F7DA-0AEA-17C4-B436-CAD9EA3FC6E5}"/>
                </a:ext>
              </a:extLst>
            </p:cNvPr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" name="CustomShape 269">
              <a:extLst>
                <a:ext uri="{FF2B5EF4-FFF2-40B4-BE49-F238E27FC236}">
                  <a16:creationId xmlns:a16="http://schemas.microsoft.com/office/drawing/2014/main" id="{4D124152-97E9-D355-62DE-45B89E4F366E}"/>
                </a:ext>
              </a:extLst>
            </p:cNvPr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CustomShape 270">
              <a:extLst>
                <a:ext uri="{FF2B5EF4-FFF2-40B4-BE49-F238E27FC236}">
                  <a16:creationId xmlns:a16="http://schemas.microsoft.com/office/drawing/2014/main" id="{6B6C93C2-1806-BFAC-4DD2-A5453A211D25}"/>
                </a:ext>
              </a:extLst>
            </p:cNvPr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" name="CustomShape 271">
              <a:extLst>
                <a:ext uri="{FF2B5EF4-FFF2-40B4-BE49-F238E27FC236}">
                  <a16:creationId xmlns:a16="http://schemas.microsoft.com/office/drawing/2014/main" id="{CD930F21-F393-C4FD-F3B9-822A495D4D4B}"/>
                </a:ext>
              </a:extLst>
            </p:cNvPr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Line 272">
              <a:extLst>
                <a:ext uri="{FF2B5EF4-FFF2-40B4-BE49-F238E27FC236}">
                  <a16:creationId xmlns:a16="http://schemas.microsoft.com/office/drawing/2014/main" id="{0BD6E63B-085B-0DCD-934C-21A9284E9D52}"/>
                </a:ext>
              </a:extLst>
            </p:cNvPr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5" name="Line 273">
              <a:extLst>
                <a:ext uri="{FF2B5EF4-FFF2-40B4-BE49-F238E27FC236}">
                  <a16:creationId xmlns:a16="http://schemas.microsoft.com/office/drawing/2014/main" id="{F594C8A3-5C2A-3CAE-B912-B50498FCBA99}"/>
                </a:ext>
              </a:extLst>
            </p:cNvPr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Line 274">
              <a:extLst>
                <a:ext uri="{FF2B5EF4-FFF2-40B4-BE49-F238E27FC236}">
                  <a16:creationId xmlns:a16="http://schemas.microsoft.com/office/drawing/2014/main" id="{684B091A-CE5D-5706-CFF7-07E32B6BB042}"/>
                </a:ext>
              </a:extLst>
            </p:cNvPr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7" name="Line 275">
              <a:extLst>
                <a:ext uri="{FF2B5EF4-FFF2-40B4-BE49-F238E27FC236}">
                  <a16:creationId xmlns:a16="http://schemas.microsoft.com/office/drawing/2014/main" id="{31489589-21B5-A4E2-E72B-1DA69B81F11C}"/>
                </a:ext>
              </a:extLst>
            </p:cNvPr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E92D3AD5-7372-03DE-14A7-550BC7D2AE93}"/>
                </a:ext>
              </a:extLst>
            </p:cNvPr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9054D0BB-465B-52AA-8038-07CFAA21D4AA}"/>
                </a:ext>
              </a:extLst>
            </p:cNvPr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5420E4A4-B75C-6C47-B372-76DE03EFC053}"/>
                </a:ext>
              </a:extLst>
            </p:cNvPr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0FEABAE2-2ABA-9005-99CB-828589E29AA8}"/>
                </a:ext>
              </a:extLst>
            </p:cNvPr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Line 280">
              <a:extLst>
                <a:ext uri="{FF2B5EF4-FFF2-40B4-BE49-F238E27FC236}">
                  <a16:creationId xmlns:a16="http://schemas.microsoft.com/office/drawing/2014/main" id="{C614D8CD-C7E2-431A-BA67-905B8E59F9F3}"/>
                </a:ext>
              </a:extLst>
            </p:cNvPr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CustomShape 281">
              <a:extLst>
                <a:ext uri="{FF2B5EF4-FFF2-40B4-BE49-F238E27FC236}">
                  <a16:creationId xmlns:a16="http://schemas.microsoft.com/office/drawing/2014/main" id="{B845926C-35C2-87E8-E935-214C16D39E9A}"/>
                </a:ext>
              </a:extLst>
            </p:cNvPr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CustomShape 282">
              <a:extLst>
                <a:ext uri="{FF2B5EF4-FFF2-40B4-BE49-F238E27FC236}">
                  <a16:creationId xmlns:a16="http://schemas.microsoft.com/office/drawing/2014/main" id="{57BEC4DF-D964-FB3B-B313-0CE034FC4D66}"/>
                </a:ext>
              </a:extLst>
            </p:cNvPr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CustomShape 283">
              <a:extLst>
                <a:ext uri="{FF2B5EF4-FFF2-40B4-BE49-F238E27FC236}">
                  <a16:creationId xmlns:a16="http://schemas.microsoft.com/office/drawing/2014/main" id="{D77B7F19-FB46-3AF7-202C-43F571707A37}"/>
                </a:ext>
              </a:extLst>
            </p:cNvPr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Line 284">
              <a:extLst>
                <a:ext uri="{FF2B5EF4-FFF2-40B4-BE49-F238E27FC236}">
                  <a16:creationId xmlns:a16="http://schemas.microsoft.com/office/drawing/2014/main" id="{CE9F0BC5-EF0B-47E2-0FC4-06B5D76BBA46}"/>
                </a:ext>
              </a:extLst>
            </p:cNvPr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Line 285">
              <a:extLst>
                <a:ext uri="{FF2B5EF4-FFF2-40B4-BE49-F238E27FC236}">
                  <a16:creationId xmlns:a16="http://schemas.microsoft.com/office/drawing/2014/main" id="{81D78255-94B5-F192-931B-0B4B9EA56300}"/>
                </a:ext>
              </a:extLst>
            </p:cNvPr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Line 286">
              <a:extLst>
                <a:ext uri="{FF2B5EF4-FFF2-40B4-BE49-F238E27FC236}">
                  <a16:creationId xmlns:a16="http://schemas.microsoft.com/office/drawing/2014/main" id="{52C82162-8F5F-45B5-6C99-CA506ACC2BBD}"/>
                </a:ext>
              </a:extLst>
            </p:cNvPr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9" name="Line 287">
              <a:extLst>
                <a:ext uri="{FF2B5EF4-FFF2-40B4-BE49-F238E27FC236}">
                  <a16:creationId xmlns:a16="http://schemas.microsoft.com/office/drawing/2014/main" id="{3E91226B-6726-BBB7-0870-A95CD85628AC}"/>
                </a:ext>
              </a:extLst>
            </p:cNvPr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Line 288">
              <a:extLst>
                <a:ext uri="{FF2B5EF4-FFF2-40B4-BE49-F238E27FC236}">
                  <a16:creationId xmlns:a16="http://schemas.microsoft.com/office/drawing/2014/main" id="{3A7B103D-E031-466C-F8C8-BE806FFAD1A3}"/>
                </a:ext>
              </a:extLst>
            </p:cNvPr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1" name="Line 289">
              <a:extLst>
                <a:ext uri="{FF2B5EF4-FFF2-40B4-BE49-F238E27FC236}">
                  <a16:creationId xmlns:a16="http://schemas.microsoft.com/office/drawing/2014/main" id="{29E17C78-02C7-B526-9B3D-79185854F7EB}"/>
                </a:ext>
              </a:extLst>
            </p:cNvPr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Line 290">
              <a:extLst>
                <a:ext uri="{FF2B5EF4-FFF2-40B4-BE49-F238E27FC236}">
                  <a16:creationId xmlns:a16="http://schemas.microsoft.com/office/drawing/2014/main" id="{6799EFDD-0E53-A1B0-BFBD-B5B4AFC53D6B}"/>
                </a:ext>
              </a:extLst>
            </p:cNvPr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Line 291">
              <a:extLst>
                <a:ext uri="{FF2B5EF4-FFF2-40B4-BE49-F238E27FC236}">
                  <a16:creationId xmlns:a16="http://schemas.microsoft.com/office/drawing/2014/main" id="{1CC3150F-B943-06F7-28D4-0E75CFDA9E77}"/>
                </a:ext>
              </a:extLst>
            </p:cNvPr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Line 292">
              <a:extLst>
                <a:ext uri="{FF2B5EF4-FFF2-40B4-BE49-F238E27FC236}">
                  <a16:creationId xmlns:a16="http://schemas.microsoft.com/office/drawing/2014/main" id="{9860CAE9-104E-8B55-E050-5027D08F2F50}"/>
                </a:ext>
              </a:extLst>
            </p:cNvPr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95" name="CustomShape 293">
            <a:extLst>
              <a:ext uri="{FF2B5EF4-FFF2-40B4-BE49-F238E27FC236}">
                <a16:creationId xmlns:a16="http://schemas.microsoft.com/office/drawing/2014/main" id="{EF2FEBAF-3389-145D-554C-29138612C738}"/>
              </a:ext>
            </a:extLst>
          </p:cNvPr>
          <p:cNvSpPr/>
          <p:nvPr/>
        </p:nvSpPr>
        <p:spPr>
          <a:xfrm>
            <a:off x="67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" name="CustomShape 294">
            <a:extLst>
              <a:ext uri="{FF2B5EF4-FFF2-40B4-BE49-F238E27FC236}">
                <a16:creationId xmlns:a16="http://schemas.microsoft.com/office/drawing/2014/main" id="{CF29C1B4-6B2D-11FE-45DF-314F3EE42D0D}"/>
              </a:ext>
            </a:extLst>
          </p:cNvPr>
          <p:cNvSpPr/>
          <p:nvPr/>
        </p:nvSpPr>
        <p:spPr>
          <a:xfrm>
            <a:off x="60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7" name="CustomShape 295">
            <a:extLst>
              <a:ext uri="{FF2B5EF4-FFF2-40B4-BE49-F238E27FC236}">
                <a16:creationId xmlns:a16="http://schemas.microsoft.com/office/drawing/2014/main" id="{6E48C77D-A8AC-4A47-49BB-2CF73E3C9AA0}"/>
              </a:ext>
            </a:extLst>
          </p:cNvPr>
          <p:cNvSpPr/>
          <p:nvPr/>
        </p:nvSpPr>
        <p:spPr>
          <a:xfrm>
            <a:off x="63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8" name="CustomShape 296">
            <a:extLst>
              <a:ext uri="{FF2B5EF4-FFF2-40B4-BE49-F238E27FC236}">
                <a16:creationId xmlns:a16="http://schemas.microsoft.com/office/drawing/2014/main" id="{5AD79CF5-5FC0-8AAE-E7EA-03C639152088}"/>
              </a:ext>
            </a:extLst>
          </p:cNvPr>
          <p:cNvSpPr/>
          <p:nvPr/>
        </p:nvSpPr>
        <p:spPr>
          <a:xfrm>
            <a:off x="59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" name="CustomShape 297">
            <a:extLst>
              <a:ext uri="{FF2B5EF4-FFF2-40B4-BE49-F238E27FC236}">
                <a16:creationId xmlns:a16="http://schemas.microsoft.com/office/drawing/2014/main" id="{3B1A2B18-5A20-1AB4-34EB-116AD742D83B}"/>
              </a:ext>
            </a:extLst>
          </p:cNvPr>
          <p:cNvSpPr/>
          <p:nvPr/>
        </p:nvSpPr>
        <p:spPr>
          <a:xfrm>
            <a:off x="62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0" name="CustomShape 298">
            <a:extLst>
              <a:ext uri="{FF2B5EF4-FFF2-40B4-BE49-F238E27FC236}">
                <a16:creationId xmlns:a16="http://schemas.microsoft.com/office/drawing/2014/main" id="{82998CBA-7114-7FC4-8B0B-F6C47E1237AF}"/>
              </a:ext>
            </a:extLst>
          </p:cNvPr>
          <p:cNvSpPr/>
          <p:nvPr/>
        </p:nvSpPr>
        <p:spPr>
          <a:xfrm>
            <a:off x="65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1" name="CustomShape 299">
            <a:extLst>
              <a:ext uri="{FF2B5EF4-FFF2-40B4-BE49-F238E27FC236}">
                <a16:creationId xmlns:a16="http://schemas.microsoft.com/office/drawing/2014/main" id="{3B7C9CBA-1091-E948-F94C-80B0FA9744FC}"/>
              </a:ext>
            </a:extLst>
          </p:cNvPr>
          <p:cNvSpPr/>
          <p:nvPr/>
        </p:nvSpPr>
        <p:spPr>
          <a:xfrm>
            <a:off x="67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CustomShape 300">
            <a:extLst>
              <a:ext uri="{FF2B5EF4-FFF2-40B4-BE49-F238E27FC236}">
                <a16:creationId xmlns:a16="http://schemas.microsoft.com/office/drawing/2014/main" id="{88A293E9-7C4D-44C3-5603-8526DDF8C8BA}"/>
              </a:ext>
            </a:extLst>
          </p:cNvPr>
          <p:cNvSpPr/>
          <p:nvPr/>
        </p:nvSpPr>
        <p:spPr>
          <a:xfrm>
            <a:off x="69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" name="CustomShape 301">
            <a:extLst>
              <a:ext uri="{FF2B5EF4-FFF2-40B4-BE49-F238E27FC236}">
                <a16:creationId xmlns:a16="http://schemas.microsoft.com/office/drawing/2014/main" id="{2721B777-70E6-74C7-5048-E5F289F3246A}"/>
              </a:ext>
            </a:extLst>
          </p:cNvPr>
          <p:cNvSpPr/>
          <p:nvPr/>
        </p:nvSpPr>
        <p:spPr>
          <a:xfrm>
            <a:off x="72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" name="CustomShape 302">
            <a:extLst>
              <a:ext uri="{FF2B5EF4-FFF2-40B4-BE49-F238E27FC236}">
                <a16:creationId xmlns:a16="http://schemas.microsoft.com/office/drawing/2014/main" id="{6B169244-90F3-C2EA-BA08-C6B82785E9D9}"/>
              </a:ext>
            </a:extLst>
          </p:cNvPr>
          <p:cNvSpPr/>
          <p:nvPr/>
        </p:nvSpPr>
        <p:spPr>
          <a:xfrm>
            <a:off x="71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CustomShape 303">
            <a:extLst>
              <a:ext uri="{FF2B5EF4-FFF2-40B4-BE49-F238E27FC236}">
                <a16:creationId xmlns:a16="http://schemas.microsoft.com/office/drawing/2014/main" id="{9A343672-A426-A361-CB04-E7D82A315331}"/>
              </a:ext>
            </a:extLst>
          </p:cNvPr>
          <p:cNvSpPr/>
          <p:nvPr/>
        </p:nvSpPr>
        <p:spPr>
          <a:xfrm>
            <a:off x="71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CustomShape 304">
            <a:extLst>
              <a:ext uri="{FF2B5EF4-FFF2-40B4-BE49-F238E27FC236}">
                <a16:creationId xmlns:a16="http://schemas.microsoft.com/office/drawing/2014/main" id="{0E1D16E6-E23D-B935-9588-EE6610BBB6B2}"/>
              </a:ext>
            </a:extLst>
          </p:cNvPr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CustomShape 305">
            <a:extLst>
              <a:ext uri="{FF2B5EF4-FFF2-40B4-BE49-F238E27FC236}">
                <a16:creationId xmlns:a16="http://schemas.microsoft.com/office/drawing/2014/main" id="{48AD19D1-AC38-199D-9D8A-FA1C15EAA725}"/>
              </a:ext>
            </a:extLst>
          </p:cNvPr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2" name="TextShape 306">
            <a:extLst>
              <a:ext uri="{FF2B5EF4-FFF2-40B4-BE49-F238E27FC236}">
                <a16:creationId xmlns:a16="http://schemas.microsoft.com/office/drawing/2014/main" id="{3E1172F0-7C53-5E85-EE3E-C558A6358DAE}"/>
              </a:ext>
            </a:extLst>
          </p:cNvPr>
          <p:cNvSpPr txBox="1"/>
          <p:nvPr/>
        </p:nvSpPr>
        <p:spPr>
          <a:xfrm>
            <a:off x="1918920" y="4321440"/>
            <a:ext cx="410652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Represent the texts in this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23324704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89F06-EBDA-B9C1-1B2C-69441568F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F706C42-1777-FD17-03F2-331106BB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95A97E8C-B9FB-0CF8-D282-C2246163A338}"/>
              </a:ext>
            </a:extLst>
          </p:cNvPr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2B72586-FEB2-31A3-43C2-EC2AEB97FDAD}"/>
              </a:ext>
            </a:extLst>
          </p:cNvPr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CD55896B-B83E-B34F-4BA9-FF3C8743B93F}"/>
                </a:ext>
              </a:extLst>
            </p:cNvPr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BDBFE1BD-2700-82B8-B80D-28E4A5C3582E}"/>
                </a:ext>
              </a:extLst>
            </p:cNvPr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8E45808C-81AB-E58A-BDF3-2FB08E76CCA6}"/>
                </a:ext>
              </a:extLst>
            </p:cNvPr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C5617E68-C88B-0B1B-9BE4-E5834F3C1721}"/>
                </a:ext>
              </a:extLst>
            </p:cNvPr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CB273CE6-653B-7AA1-018E-F9DEA93F29BD}"/>
                </a:ext>
              </a:extLst>
            </p:cNvPr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132B592D-8C77-7B27-7CF5-C7CD3F4CD4FC}"/>
                </a:ext>
              </a:extLst>
            </p:cNvPr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C31C0B2B-28E3-CFAB-4169-7254300A3EBD}"/>
                </a:ext>
              </a:extLst>
            </p:cNvPr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21BD63D8-6F4E-A40A-7682-0E69F1D991E7}"/>
                </a:ext>
              </a:extLst>
            </p:cNvPr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88A657BA-4A59-8EEE-3213-DF42D8F1D727}"/>
                </a:ext>
              </a:extLst>
            </p:cNvPr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D313D5EB-ACBB-7BFA-77EE-C30DC55B6BB3}"/>
                </a:ext>
              </a:extLst>
            </p:cNvPr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9943967C-1886-E080-C46D-C78EE401CCA2}"/>
                </a:ext>
              </a:extLst>
            </p:cNvPr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ABB9B038-2D7E-E388-64A3-2E907C98807F}"/>
                </a:ext>
              </a:extLst>
            </p:cNvPr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272447BC-4C50-42FD-FDE3-40B760BF0E2C}"/>
                </a:ext>
              </a:extLst>
            </p:cNvPr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91E892AF-B2C0-7145-BA6B-B182D6F09C48}"/>
                </a:ext>
              </a:extLst>
            </p:cNvPr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CustomShape 18">
              <a:extLst>
                <a:ext uri="{FF2B5EF4-FFF2-40B4-BE49-F238E27FC236}">
                  <a16:creationId xmlns:a16="http://schemas.microsoft.com/office/drawing/2014/main" id="{03FB61C0-38CF-FB18-BF26-BE9B1B944AA1}"/>
                </a:ext>
              </a:extLst>
            </p:cNvPr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2B499923-B1B2-06CB-AB23-4E5F1A82FE5F}"/>
                </a:ext>
              </a:extLst>
            </p:cNvPr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A9B8C2CA-62D9-37FD-7268-1626E37D4CAA}"/>
                </a:ext>
              </a:extLst>
            </p:cNvPr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5420976-DD44-AAF3-F61C-ABB4C2FBFEB1}"/>
                </a:ext>
              </a:extLst>
            </p:cNvPr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ED8B830-3A40-C490-FFFE-0C4DB4BC7B54}"/>
                </a:ext>
              </a:extLst>
            </p:cNvPr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09946BAC-DE0D-3C6F-2040-0612C487A4A5}"/>
                </a:ext>
              </a:extLst>
            </p:cNvPr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3D141CF0-A1B6-6511-0B1A-66CE320DD94B}"/>
                </a:ext>
              </a:extLst>
            </p:cNvPr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D44DCDC-66A0-FCA4-FF53-57E3CEF7757F}"/>
                </a:ext>
              </a:extLst>
            </p:cNvPr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C36498A-9F2D-DE0F-BFA9-D48249492D95}"/>
                </a:ext>
              </a:extLst>
            </p:cNvPr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26E1695E-1E81-AF2E-3861-B6190015CE05}"/>
                </a:ext>
              </a:extLst>
            </p:cNvPr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CustomShape 28">
              <a:extLst>
                <a:ext uri="{FF2B5EF4-FFF2-40B4-BE49-F238E27FC236}">
                  <a16:creationId xmlns:a16="http://schemas.microsoft.com/office/drawing/2014/main" id="{4B77DD28-098D-C7CB-9732-9CD84BE97CFD}"/>
                </a:ext>
              </a:extLst>
            </p:cNvPr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ustomShape 29">
              <a:extLst>
                <a:ext uri="{FF2B5EF4-FFF2-40B4-BE49-F238E27FC236}">
                  <a16:creationId xmlns:a16="http://schemas.microsoft.com/office/drawing/2014/main" id="{E0EBF8D7-9410-245F-F57C-F65860935F41}"/>
                </a:ext>
              </a:extLst>
            </p:cNvPr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ustomShape 30">
              <a:extLst>
                <a:ext uri="{FF2B5EF4-FFF2-40B4-BE49-F238E27FC236}">
                  <a16:creationId xmlns:a16="http://schemas.microsoft.com/office/drawing/2014/main" id="{3A047DF7-A290-0155-7061-0B6EEA87C7AC}"/>
                </a:ext>
              </a:extLst>
            </p:cNvPr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DDAA2F11-AAA7-A75E-37FE-104959A0ABAF}"/>
                </a:ext>
              </a:extLst>
            </p:cNvPr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5679FEF5-4E9D-A932-1B97-0C0FD6269A87}"/>
                </a:ext>
              </a:extLst>
            </p:cNvPr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A4330E58-FC36-3E53-C09A-36BF222084B7}"/>
                </a:ext>
              </a:extLst>
            </p:cNvPr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4031CADA-EAB3-4267-E9F3-0E0A57ADC8FE}"/>
                </a:ext>
              </a:extLst>
            </p:cNvPr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12E2A503-A412-016C-1932-C30E97855097}"/>
                </a:ext>
              </a:extLst>
            </p:cNvPr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8A7B7D74-2FF1-C7CA-7A9F-AEE80628AD5E}"/>
                </a:ext>
              </a:extLst>
            </p:cNvPr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D0CB1DAD-3630-0F75-3A1B-163B95384E17}"/>
                </a:ext>
              </a:extLst>
            </p:cNvPr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41992CDF-6196-1ABA-525A-919FF10CC9EA}"/>
                </a:ext>
              </a:extLst>
            </p:cNvPr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C6762656-8762-803C-5145-098F386E4FB7}"/>
                </a:ext>
              </a:extLst>
            </p:cNvPr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ustomShape 40">
              <a:extLst>
                <a:ext uri="{FF2B5EF4-FFF2-40B4-BE49-F238E27FC236}">
                  <a16:creationId xmlns:a16="http://schemas.microsoft.com/office/drawing/2014/main" id="{13BB0E16-D37E-F809-F862-30EB1AABF94F}"/>
                </a:ext>
              </a:extLst>
            </p:cNvPr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CustomShape 41">
              <a:extLst>
                <a:ext uri="{FF2B5EF4-FFF2-40B4-BE49-F238E27FC236}">
                  <a16:creationId xmlns:a16="http://schemas.microsoft.com/office/drawing/2014/main" id="{809117E0-4706-B78E-F977-788310392231}"/>
                </a:ext>
              </a:extLst>
            </p:cNvPr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CustomShape 42">
              <a:extLst>
                <a:ext uri="{FF2B5EF4-FFF2-40B4-BE49-F238E27FC236}">
                  <a16:creationId xmlns:a16="http://schemas.microsoft.com/office/drawing/2014/main" id="{A66F902B-0C28-A21F-6F0C-95D7C2B7305F}"/>
                </a:ext>
              </a:extLst>
            </p:cNvPr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361312D0-571E-753A-F017-6379DE0A8C2F}"/>
                </a:ext>
              </a:extLst>
            </p:cNvPr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08BA3160-1153-BC54-8278-0427005524CA}"/>
                </a:ext>
              </a:extLst>
            </p:cNvPr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5D8D6888-5667-E27A-D482-9F2F5FF1AFA2}"/>
                </a:ext>
              </a:extLst>
            </p:cNvPr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7E5EB87C-66D6-3083-56C3-FD061AAAC01E}"/>
                </a:ext>
              </a:extLst>
            </p:cNvPr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B9B8E7C9-E25E-4D9D-2D26-73223F2F0A4A}"/>
                </a:ext>
              </a:extLst>
            </p:cNvPr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F5388C3E-9B35-72EF-7887-2DAE95964B4D}"/>
                </a:ext>
              </a:extLst>
            </p:cNvPr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E99BFE36-4813-2AF2-2301-C04AEFDEF130}"/>
                </a:ext>
              </a:extLst>
            </p:cNvPr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F6BAE936-F1C9-B5B0-06E0-2A06FED90BAA}"/>
                </a:ext>
              </a:extLst>
            </p:cNvPr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CD499743-5A1B-810A-E1DC-86B0E2CFB028}"/>
                </a:ext>
              </a:extLst>
            </p:cNvPr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CustomShape 52">
              <a:extLst>
                <a:ext uri="{FF2B5EF4-FFF2-40B4-BE49-F238E27FC236}">
                  <a16:creationId xmlns:a16="http://schemas.microsoft.com/office/drawing/2014/main" id="{E3CAD433-F973-17F3-CB79-72C920672A9B}"/>
                </a:ext>
              </a:extLst>
            </p:cNvPr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CustomShape 53">
              <a:extLst>
                <a:ext uri="{FF2B5EF4-FFF2-40B4-BE49-F238E27FC236}">
                  <a16:creationId xmlns:a16="http://schemas.microsoft.com/office/drawing/2014/main" id="{9A51E75E-0765-2CAE-C9AA-624B83BD09A2}"/>
                </a:ext>
              </a:extLst>
            </p:cNvPr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CustomShape 54">
              <a:extLst>
                <a:ext uri="{FF2B5EF4-FFF2-40B4-BE49-F238E27FC236}">
                  <a16:creationId xmlns:a16="http://schemas.microsoft.com/office/drawing/2014/main" id="{0B7C0A70-A322-2DEA-87C3-A09EB22D7669}"/>
                </a:ext>
              </a:extLst>
            </p:cNvPr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A5528A07-AE17-AEA2-7B34-E1294D10C1B4}"/>
                </a:ext>
              </a:extLst>
            </p:cNvPr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D2122574-2318-63E7-82DB-BB1A725F9C83}"/>
                </a:ext>
              </a:extLst>
            </p:cNvPr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6539A068-F64E-9E31-D13C-2A97EB48CB9B}"/>
                </a:ext>
              </a:extLst>
            </p:cNvPr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B94C8FFF-DB29-EBE5-A314-B443DA1B56FB}"/>
                </a:ext>
              </a:extLst>
            </p:cNvPr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D82E9947-33CD-6BE2-CCB0-B5FFDC0A26F9}"/>
                </a:ext>
              </a:extLst>
            </p:cNvPr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5C3B49DD-5E62-CC2C-5679-802DB4C5C901}"/>
                </a:ext>
              </a:extLst>
            </p:cNvPr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A0ECD32B-9E3F-61D6-C71A-6572AC2742EE}"/>
                </a:ext>
              </a:extLst>
            </p:cNvPr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FF7D47E5-52E6-1FA8-155E-E218E8D3E083}"/>
                </a:ext>
              </a:extLst>
            </p:cNvPr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F5A1083D-E48D-5D65-B45E-DC1B76E7681E}"/>
                </a:ext>
              </a:extLst>
            </p:cNvPr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CustomShape 64">
              <a:extLst>
                <a:ext uri="{FF2B5EF4-FFF2-40B4-BE49-F238E27FC236}">
                  <a16:creationId xmlns:a16="http://schemas.microsoft.com/office/drawing/2014/main" id="{330C4FE3-4FC1-26F2-D894-BC53940AC692}"/>
                </a:ext>
              </a:extLst>
            </p:cNvPr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CustomShape 65">
              <a:extLst>
                <a:ext uri="{FF2B5EF4-FFF2-40B4-BE49-F238E27FC236}">
                  <a16:creationId xmlns:a16="http://schemas.microsoft.com/office/drawing/2014/main" id="{0001ABD5-F079-500A-F143-8401E6270AF3}"/>
                </a:ext>
              </a:extLst>
            </p:cNvPr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CustomShape 66">
              <a:extLst>
                <a:ext uri="{FF2B5EF4-FFF2-40B4-BE49-F238E27FC236}">
                  <a16:creationId xmlns:a16="http://schemas.microsoft.com/office/drawing/2014/main" id="{850F23FD-76CE-BE77-91A0-DE20E73D83DF}"/>
                </a:ext>
              </a:extLst>
            </p:cNvPr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DCE90FAF-5CCE-DB17-34F3-468507CE6414}"/>
                </a:ext>
              </a:extLst>
            </p:cNvPr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DB076FFF-ABBB-8538-0399-FD98ED341AD3}"/>
                </a:ext>
              </a:extLst>
            </p:cNvPr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F36A8EA0-4D30-AB96-6579-8CA9E26D5A78}"/>
                </a:ext>
              </a:extLst>
            </p:cNvPr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7AEE667E-0268-108D-A295-33DEA27A9B1F}"/>
                </a:ext>
              </a:extLst>
            </p:cNvPr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78B47718-F174-C62A-B646-8D520A8E15CF}"/>
                </a:ext>
              </a:extLst>
            </p:cNvPr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76F1F18E-B000-B115-1FD2-BF7154A62ED1}"/>
                </a:ext>
              </a:extLst>
            </p:cNvPr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D4480D6A-E111-B9F0-1D97-9E17463983D6}"/>
                </a:ext>
              </a:extLst>
            </p:cNvPr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9B6C9A17-430E-290C-3D87-09A5A9FB7803}"/>
                </a:ext>
              </a:extLst>
            </p:cNvPr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D8A08538-2266-40C7-8716-3BD674376FAF}"/>
                </a:ext>
              </a:extLst>
            </p:cNvPr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CustomShape 76">
              <a:extLst>
                <a:ext uri="{FF2B5EF4-FFF2-40B4-BE49-F238E27FC236}">
                  <a16:creationId xmlns:a16="http://schemas.microsoft.com/office/drawing/2014/main" id="{7B9309C8-68B7-1A56-3FF7-EEEC14B2F348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CustomShape 77">
              <a:extLst>
                <a:ext uri="{FF2B5EF4-FFF2-40B4-BE49-F238E27FC236}">
                  <a16:creationId xmlns:a16="http://schemas.microsoft.com/office/drawing/2014/main" id="{65A4BBC1-4DBF-3FCE-2F08-5AF6481FC2E6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CustomShape 78">
              <a:extLst>
                <a:ext uri="{FF2B5EF4-FFF2-40B4-BE49-F238E27FC236}">
                  <a16:creationId xmlns:a16="http://schemas.microsoft.com/office/drawing/2014/main" id="{35A2B301-009B-494C-3D18-4A9B1EABB9E5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49502378-F162-0C09-7730-EE1C077192CB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B54D9AF4-0CAF-A02F-3DCF-5B8D5F8792AB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A0FDBE10-002C-CEBF-5FB5-6D6B101C0FC2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349BBE4F-C90D-B427-E08E-51FAF7D8E0E1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6DCFBAB3-92F8-B051-9E9C-97A37F927ED1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12B1E4DB-72A4-BADD-028D-53827AA2313F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EEB07D2B-01A1-F4B1-FF8A-4D6DF5053138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0A372005-5534-0E66-C47C-7CD3DE46E897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Line 87">
              <a:extLst>
                <a:ext uri="{FF2B5EF4-FFF2-40B4-BE49-F238E27FC236}">
                  <a16:creationId xmlns:a16="http://schemas.microsoft.com/office/drawing/2014/main" id="{E7F1FB52-347F-5DF0-5D7F-58DB3F0634E9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CustomShape 88">
              <a:extLst>
                <a:ext uri="{FF2B5EF4-FFF2-40B4-BE49-F238E27FC236}">
                  <a16:creationId xmlns:a16="http://schemas.microsoft.com/office/drawing/2014/main" id="{DDAD8434-CD84-468F-56D5-E65F0F08F7CE}"/>
                </a:ext>
              </a:extLst>
            </p:cNvPr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CustomShape 89">
              <a:extLst>
                <a:ext uri="{FF2B5EF4-FFF2-40B4-BE49-F238E27FC236}">
                  <a16:creationId xmlns:a16="http://schemas.microsoft.com/office/drawing/2014/main" id="{A7EE1BEC-270C-77DE-78F6-F85C965CF8C5}"/>
                </a:ext>
              </a:extLst>
            </p:cNvPr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CustomShape 90">
              <a:extLst>
                <a:ext uri="{FF2B5EF4-FFF2-40B4-BE49-F238E27FC236}">
                  <a16:creationId xmlns:a16="http://schemas.microsoft.com/office/drawing/2014/main" id="{377533C1-1F16-6A4B-D4B1-2932942C590A}"/>
                </a:ext>
              </a:extLst>
            </p:cNvPr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DCE0C20F-B568-EA5C-2499-1277EF332531}"/>
                </a:ext>
              </a:extLst>
            </p:cNvPr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AFCAA11F-395A-D6BF-2C60-845837D6F1A3}"/>
                </a:ext>
              </a:extLst>
            </p:cNvPr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6AF4A6E2-309F-2FD5-2BED-8E41185F1A49}"/>
                </a:ext>
              </a:extLst>
            </p:cNvPr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573CED79-229F-7553-60D6-9BB3A4CB0513}"/>
                </a:ext>
              </a:extLst>
            </p:cNvPr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18DB5A2D-527D-CE0C-D2A2-AD8633115F42}"/>
                </a:ext>
              </a:extLst>
            </p:cNvPr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EDFFF60F-2A15-2653-C326-D74EC5D08E93}"/>
                </a:ext>
              </a:extLst>
            </p:cNvPr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15842A45-5E7F-9B1D-48DF-C77034837860}"/>
                </a:ext>
              </a:extLst>
            </p:cNvPr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9059E454-17A4-8BD4-E0BC-0E20B4779238}"/>
                </a:ext>
              </a:extLst>
            </p:cNvPr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Line 99">
              <a:extLst>
                <a:ext uri="{FF2B5EF4-FFF2-40B4-BE49-F238E27FC236}">
                  <a16:creationId xmlns:a16="http://schemas.microsoft.com/office/drawing/2014/main" id="{D155F282-FF05-38A1-5265-2E243520FF9B}"/>
                </a:ext>
              </a:extLst>
            </p:cNvPr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CustomShape 100">
              <a:extLst>
                <a:ext uri="{FF2B5EF4-FFF2-40B4-BE49-F238E27FC236}">
                  <a16:creationId xmlns:a16="http://schemas.microsoft.com/office/drawing/2014/main" id="{A7090C2F-7532-362D-CE18-14E84C59185F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CustomShape 101">
              <a:extLst>
                <a:ext uri="{FF2B5EF4-FFF2-40B4-BE49-F238E27FC236}">
                  <a16:creationId xmlns:a16="http://schemas.microsoft.com/office/drawing/2014/main" id="{205990DE-AD90-D1CA-5597-3CBEACF706D8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CustomShape 102">
              <a:extLst>
                <a:ext uri="{FF2B5EF4-FFF2-40B4-BE49-F238E27FC236}">
                  <a16:creationId xmlns:a16="http://schemas.microsoft.com/office/drawing/2014/main" id="{0E66299A-FBEA-5ACB-AF84-F37EF7362001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FFF72F94-9615-1470-147A-50BE66B56D7F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932B972F-894D-1B91-4C4C-9C3FCFC67706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866655C4-195A-A68A-D9F8-70D796A4DE4D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F5D917B2-33BA-7198-C501-6FA58D088A05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0E8C183A-4AD8-523F-D9E1-C0DC759535CA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8723B415-ADFB-26B8-510B-DE2894537878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45EE4CAA-118F-ABE2-D98E-90CF4D73F68C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73864373-A15B-748B-F8CB-9DC36163A3AE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Line 111">
              <a:extLst>
                <a:ext uri="{FF2B5EF4-FFF2-40B4-BE49-F238E27FC236}">
                  <a16:creationId xmlns:a16="http://schemas.microsoft.com/office/drawing/2014/main" id="{A738FA14-A6F7-B2D5-0042-EF0FD16F5ACC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CustomShape 112">
              <a:extLst>
                <a:ext uri="{FF2B5EF4-FFF2-40B4-BE49-F238E27FC236}">
                  <a16:creationId xmlns:a16="http://schemas.microsoft.com/office/drawing/2014/main" id="{C5ABA36D-90F0-C77D-8341-6F56EE566C05}"/>
                </a:ext>
              </a:extLst>
            </p:cNvPr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CustomShape 113">
              <a:extLst>
                <a:ext uri="{FF2B5EF4-FFF2-40B4-BE49-F238E27FC236}">
                  <a16:creationId xmlns:a16="http://schemas.microsoft.com/office/drawing/2014/main" id="{4D8E42D9-9832-CBB5-6A74-40C4C2673522}"/>
                </a:ext>
              </a:extLst>
            </p:cNvPr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CustomShape 114">
              <a:extLst>
                <a:ext uri="{FF2B5EF4-FFF2-40B4-BE49-F238E27FC236}">
                  <a16:creationId xmlns:a16="http://schemas.microsoft.com/office/drawing/2014/main" id="{2ED8C686-85FC-842F-95C6-C1FACC1FAC61}"/>
                </a:ext>
              </a:extLst>
            </p:cNvPr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Line 115">
              <a:extLst>
                <a:ext uri="{FF2B5EF4-FFF2-40B4-BE49-F238E27FC236}">
                  <a16:creationId xmlns:a16="http://schemas.microsoft.com/office/drawing/2014/main" id="{6D30E1B3-8865-50CA-7A1D-7CBC63CEE25D}"/>
                </a:ext>
              </a:extLst>
            </p:cNvPr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2393D185-9DB4-C6E0-31EF-EA7493A0DC1A}"/>
                </a:ext>
              </a:extLst>
            </p:cNvPr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8C18C5B8-9049-0116-6CA4-72D7176C3992}"/>
                </a:ext>
              </a:extLst>
            </p:cNvPr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D529A012-B1B0-E90A-FCEA-2D37CCEC91E2}"/>
                </a:ext>
              </a:extLst>
            </p:cNvPr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271491DC-5D6D-FE08-A9A7-561A55E90240}"/>
                </a:ext>
              </a:extLst>
            </p:cNvPr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506964FC-3A7F-58C2-97FE-0D981935895A}"/>
                </a:ext>
              </a:extLst>
            </p:cNvPr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2ADC4173-6B2B-75BF-A9B5-FFE03F397F68}"/>
                </a:ext>
              </a:extLst>
            </p:cNvPr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Line 122">
              <a:extLst>
                <a:ext uri="{FF2B5EF4-FFF2-40B4-BE49-F238E27FC236}">
                  <a16:creationId xmlns:a16="http://schemas.microsoft.com/office/drawing/2014/main" id="{D171F43C-8887-3A78-510A-9F62D2844511}"/>
                </a:ext>
              </a:extLst>
            </p:cNvPr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Line 123">
              <a:extLst>
                <a:ext uri="{FF2B5EF4-FFF2-40B4-BE49-F238E27FC236}">
                  <a16:creationId xmlns:a16="http://schemas.microsoft.com/office/drawing/2014/main" id="{38F4F87B-A617-0A71-E77B-57478EF27A4D}"/>
                </a:ext>
              </a:extLst>
            </p:cNvPr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CustomShape 124">
              <a:extLst>
                <a:ext uri="{FF2B5EF4-FFF2-40B4-BE49-F238E27FC236}">
                  <a16:creationId xmlns:a16="http://schemas.microsoft.com/office/drawing/2014/main" id="{614F4254-51CD-1263-4753-5F6EF8A86FEB}"/>
                </a:ext>
              </a:extLst>
            </p:cNvPr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CustomShape 125">
              <a:extLst>
                <a:ext uri="{FF2B5EF4-FFF2-40B4-BE49-F238E27FC236}">
                  <a16:creationId xmlns:a16="http://schemas.microsoft.com/office/drawing/2014/main" id="{D2CBAFA4-1C75-5B52-FC1B-F1AEA3D6F5A5}"/>
                </a:ext>
              </a:extLst>
            </p:cNvPr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CustomShape 126">
              <a:extLst>
                <a:ext uri="{FF2B5EF4-FFF2-40B4-BE49-F238E27FC236}">
                  <a16:creationId xmlns:a16="http://schemas.microsoft.com/office/drawing/2014/main" id="{1FE90302-3349-95C7-8F52-01274BDADF60}"/>
                </a:ext>
              </a:extLst>
            </p:cNvPr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B282D9FD-5E8B-2EA3-C632-28F64DEE3599}"/>
                </a:ext>
              </a:extLst>
            </p:cNvPr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13135B0F-43D4-B642-8072-5BBAA1267EB5}"/>
                </a:ext>
              </a:extLst>
            </p:cNvPr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29">
              <a:extLst>
                <a:ext uri="{FF2B5EF4-FFF2-40B4-BE49-F238E27FC236}">
                  <a16:creationId xmlns:a16="http://schemas.microsoft.com/office/drawing/2014/main" id="{11F579D5-1413-EE49-4547-7C4B04DDC775}"/>
                </a:ext>
              </a:extLst>
            </p:cNvPr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97EEF44E-7ABA-ACB5-F78C-A3854A663BAC}"/>
                </a:ext>
              </a:extLst>
            </p:cNvPr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F94099D8-0824-87DA-D44C-228F012791CF}"/>
                </a:ext>
              </a:extLst>
            </p:cNvPr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964BDAA3-F975-C884-27AF-634059D6D3DD}"/>
                </a:ext>
              </a:extLst>
            </p:cNvPr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9CC0D7CB-8DD7-9BF0-E70E-2D16C48072E2}"/>
                </a:ext>
              </a:extLst>
            </p:cNvPr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88862514-7253-6180-844C-7FDC0DF0E775}"/>
                </a:ext>
              </a:extLst>
            </p:cNvPr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Line 135">
              <a:extLst>
                <a:ext uri="{FF2B5EF4-FFF2-40B4-BE49-F238E27FC236}">
                  <a16:creationId xmlns:a16="http://schemas.microsoft.com/office/drawing/2014/main" id="{BDF80B3A-0562-BFAC-C565-911887209EED}"/>
                </a:ext>
              </a:extLst>
            </p:cNvPr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CustomShape 136">
              <a:extLst>
                <a:ext uri="{FF2B5EF4-FFF2-40B4-BE49-F238E27FC236}">
                  <a16:creationId xmlns:a16="http://schemas.microsoft.com/office/drawing/2014/main" id="{CBCFA959-BE55-D0A1-4C7E-3B9B0A811EB1}"/>
                </a:ext>
              </a:extLst>
            </p:cNvPr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CustomShape 137">
              <a:extLst>
                <a:ext uri="{FF2B5EF4-FFF2-40B4-BE49-F238E27FC236}">
                  <a16:creationId xmlns:a16="http://schemas.microsoft.com/office/drawing/2014/main" id="{452FBB04-588D-9360-675F-310C901F7393}"/>
                </a:ext>
              </a:extLst>
            </p:cNvPr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CustomShape 138">
              <a:extLst>
                <a:ext uri="{FF2B5EF4-FFF2-40B4-BE49-F238E27FC236}">
                  <a16:creationId xmlns:a16="http://schemas.microsoft.com/office/drawing/2014/main" id="{B0CD30C0-9537-CE87-3B7D-AFFE180DB02A}"/>
                </a:ext>
              </a:extLst>
            </p:cNvPr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7130C06C-AE06-FF10-B123-AA0A8CA415D7}"/>
                </a:ext>
              </a:extLst>
            </p:cNvPr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0893D1A8-11F5-C1B9-251C-07CA4594B24E}"/>
                </a:ext>
              </a:extLst>
            </p:cNvPr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ECA52189-2EFA-F38B-CCBE-9FAE38D91079}"/>
                </a:ext>
              </a:extLst>
            </p:cNvPr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DBD27770-BDE2-D82E-9866-34EE3BD114F9}"/>
                </a:ext>
              </a:extLst>
            </p:cNvPr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94E15457-AC03-AF89-6C5B-6277EE3EC1B3}"/>
                </a:ext>
              </a:extLst>
            </p:cNvPr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AD31988D-C6E7-2837-0F78-65B485B6E552}"/>
                </a:ext>
              </a:extLst>
            </p:cNvPr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40593BF9-CEA2-36B5-B62F-DAC934C9BC3D}"/>
                </a:ext>
              </a:extLst>
            </p:cNvPr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7AE6482A-3A05-07CC-4EAC-96744DE90834}"/>
                </a:ext>
              </a:extLst>
            </p:cNvPr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Line 147">
              <a:extLst>
                <a:ext uri="{FF2B5EF4-FFF2-40B4-BE49-F238E27FC236}">
                  <a16:creationId xmlns:a16="http://schemas.microsoft.com/office/drawing/2014/main" id="{98C2C444-E5E6-2C9A-0338-D4DB8A185C86}"/>
                </a:ext>
              </a:extLst>
            </p:cNvPr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148">
            <a:extLst>
              <a:ext uri="{FF2B5EF4-FFF2-40B4-BE49-F238E27FC236}">
                <a16:creationId xmlns:a16="http://schemas.microsoft.com/office/drawing/2014/main" id="{ED6EA637-A0AF-F499-D4FD-F5EDF823FBEC}"/>
              </a:ext>
            </a:extLst>
          </p:cNvPr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51" name="CustomShape 149">
              <a:extLst>
                <a:ext uri="{FF2B5EF4-FFF2-40B4-BE49-F238E27FC236}">
                  <a16:creationId xmlns:a16="http://schemas.microsoft.com/office/drawing/2014/main" id="{3A63B0D5-4571-8E27-EC8D-C775368AEDCE}"/>
                </a:ext>
              </a:extLst>
            </p:cNvPr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CustomShape 150">
              <a:extLst>
                <a:ext uri="{FF2B5EF4-FFF2-40B4-BE49-F238E27FC236}">
                  <a16:creationId xmlns:a16="http://schemas.microsoft.com/office/drawing/2014/main" id="{0356390D-1245-D508-BD66-7B95ECA03A04}"/>
                </a:ext>
              </a:extLst>
            </p:cNvPr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CustomShape 151">
              <a:extLst>
                <a:ext uri="{FF2B5EF4-FFF2-40B4-BE49-F238E27FC236}">
                  <a16:creationId xmlns:a16="http://schemas.microsoft.com/office/drawing/2014/main" id="{684F0B01-448B-1EBF-68EF-FE9F4F949C08}"/>
                </a:ext>
              </a:extLst>
            </p:cNvPr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Line 152">
              <a:extLst>
                <a:ext uri="{FF2B5EF4-FFF2-40B4-BE49-F238E27FC236}">
                  <a16:creationId xmlns:a16="http://schemas.microsoft.com/office/drawing/2014/main" id="{DE6DACA9-FB69-40DB-7C15-4B5FEF0C528C}"/>
                </a:ext>
              </a:extLst>
            </p:cNvPr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Line 153">
              <a:extLst>
                <a:ext uri="{FF2B5EF4-FFF2-40B4-BE49-F238E27FC236}">
                  <a16:creationId xmlns:a16="http://schemas.microsoft.com/office/drawing/2014/main" id="{E60168C5-C7A2-B2A6-4BAC-A6ED9E6ADAAB}"/>
                </a:ext>
              </a:extLst>
            </p:cNvPr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Line 154">
              <a:extLst>
                <a:ext uri="{FF2B5EF4-FFF2-40B4-BE49-F238E27FC236}">
                  <a16:creationId xmlns:a16="http://schemas.microsoft.com/office/drawing/2014/main" id="{90A26C13-2DCE-FAC6-D9EE-70B6BBE78DE6}"/>
                </a:ext>
              </a:extLst>
            </p:cNvPr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Line 155">
              <a:extLst>
                <a:ext uri="{FF2B5EF4-FFF2-40B4-BE49-F238E27FC236}">
                  <a16:creationId xmlns:a16="http://schemas.microsoft.com/office/drawing/2014/main" id="{A0A95EE6-4380-01A8-7334-BD7A1B9A6CA1}"/>
                </a:ext>
              </a:extLst>
            </p:cNvPr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Line 156">
              <a:extLst>
                <a:ext uri="{FF2B5EF4-FFF2-40B4-BE49-F238E27FC236}">
                  <a16:creationId xmlns:a16="http://schemas.microsoft.com/office/drawing/2014/main" id="{D212C818-E1A0-ACCC-8A18-8AA9D7B294A0}"/>
                </a:ext>
              </a:extLst>
            </p:cNvPr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Line 157">
              <a:extLst>
                <a:ext uri="{FF2B5EF4-FFF2-40B4-BE49-F238E27FC236}">
                  <a16:creationId xmlns:a16="http://schemas.microsoft.com/office/drawing/2014/main" id="{C40FC55D-B6CD-6A82-EAF2-3B3676FE35A1}"/>
                </a:ext>
              </a:extLst>
            </p:cNvPr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Line 158">
              <a:extLst>
                <a:ext uri="{FF2B5EF4-FFF2-40B4-BE49-F238E27FC236}">
                  <a16:creationId xmlns:a16="http://schemas.microsoft.com/office/drawing/2014/main" id="{C2788040-F3EC-9F0A-C130-80587E9F3FA4}"/>
                </a:ext>
              </a:extLst>
            </p:cNvPr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Line 159">
              <a:extLst>
                <a:ext uri="{FF2B5EF4-FFF2-40B4-BE49-F238E27FC236}">
                  <a16:creationId xmlns:a16="http://schemas.microsoft.com/office/drawing/2014/main" id="{DAEF36C1-D732-49AB-874C-B2F712BFCBF7}"/>
                </a:ext>
              </a:extLst>
            </p:cNvPr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Line 160">
              <a:extLst>
                <a:ext uri="{FF2B5EF4-FFF2-40B4-BE49-F238E27FC236}">
                  <a16:creationId xmlns:a16="http://schemas.microsoft.com/office/drawing/2014/main" id="{C64A4041-990B-8C26-7A1A-B84DEAEC62C2}"/>
                </a:ext>
              </a:extLst>
            </p:cNvPr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CustomShape 161">
              <a:extLst>
                <a:ext uri="{FF2B5EF4-FFF2-40B4-BE49-F238E27FC236}">
                  <a16:creationId xmlns:a16="http://schemas.microsoft.com/office/drawing/2014/main" id="{02D45561-1E3F-B385-9352-0E45C2F8F40B}"/>
                </a:ext>
              </a:extLst>
            </p:cNvPr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CustomShape 162">
              <a:extLst>
                <a:ext uri="{FF2B5EF4-FFF2-40B4-BE49-F238E27FC236}">
                  <a16:creationId xmlns:a16="http://schemas.microsoft.com/office/drawing/2014/main" id="{4FAC99EC-BECF-04A4-AAD0-73E645266551}"/>
                </a:ext>
              </a:extLst>
            </p:cNvPr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CustomShape 163">
              <a:extLst>
                <a:ext uri="{FF2B5EF4-FFF2-40B4-BE49-F238E27FC236}">
                  <a16:creationId xmlns:a16="http://schemas.microsoft.com/office/drawing/2014/main" id="{151809C0-03E6-368F-E60D-717B14297E54}"/>
                </a:ext>
              </a:extLst>
            </p:cNvPr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Line 164">
              <a:extLst>
                <a:ext uri="{FF2B5EF4-FFF2-40B4-BE49-F238E27FC236}">
                  <a16:creationId xmlns:a16="http://schemas.microsoft.com/office/drawing/2014/main" id="{EFC5A4B1-FC59-7D3E-F67F-D7C6109CDA79}"/>
                </a:ext>
              </a:extLst>
            </p:cNvPr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Line 165">
              <a:extLst>
                <a:ext uri="{FF2B5EF4-FFF2-40B4-BE49-F238E27FC236}">
                  <a16:creationId xmlns:a16="http://schemas.microsoft.com/office/drawing/2014/main" id="{CAEFE2E6-BA82-B1A8-AB81-98D262F14C43}"/>
                </a:ext>
              </a:extLst>
            </p:cNvPr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Line 166">
              <a:extLst>
                <a:ext uri="{FF2B5EF4-FFF2-40B4-BE49-F238E27FC236}">
                  <a16:creationId xmlns:a16="http://schemas.microsoft.com/office/drawing/2014/main" id="{2A7E76A9-5056-7776-15A4-D95DC21971D1}"/>
                </a:ext>
              </a:extLst>
            </p:cNvPr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Line 167">
              <a:extLst>
                <a:ext uri="{FF2B5EF4-FFF2-40B4-BE49-F238E27FC236}">
                  <a16:creationId xmlns:a16="http://schemas.microsoft.com/office/drawing/2014/main" id="{43A03CEA-6B21-FC84-F606-B8D95C72533F}"/>
                </a:ext>
              </a:extLst>
            </p:cNvPr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Line 168">
              <a:extLst>
                <a:ext uri="{FF2B5EF4-FFF2-40B4-BE49-F238E27FC236}">
                  <a16:creationId xmlns:a16="http://schemas.microsoft.com/office/drawing/2014/main" id="{4690FA3C-DE53-86A7-920D-1F28D0D23860}"/>
                </a:ext>
              </a:extLst>
            </p:cNvPr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Line 169">
              <a:extLst>
                <a:ext uri="{FF2B5EF4-FFF2-40B4-BE49-F238E27FC236}">
                  <a16:creationId xmlns:a16="http://schemas.microsoft.com/office/drawing/2014/main" id="{1BBD29E8-BB4F-DDAD-AF41-EB1276ECDC06}"/>
                </a:ext>
              </a:extLst>
            </p:cNvPr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Line 170">
              <a:extLst>
                <a:ext uri="{FF2B5EF4-FFF2-40B4-BE49-F238E27FC236}">
                  <a16:creationId xmlns:a16="http://schemas.microsoft.com/office/drawing/2014/main" id="{90C5656F-DF79-D7AC-3D2C-01B16C3639DF}"/>
                </a:ext>
              </a:extLst>
            </p:cNvPr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Line 171">
              <a:extLst>
                <a:ext uri="{FF2B5EF4-FFF2-40B4-BE49-F238E27FC236}">
                  <a16:creationId xmlns:a16="http://schemas.microsoft.com/office/drawing/2014/main" id="{6548CC78-7E64-E143-C9C7-A53D40F13942}"/>
                </a:ext>
              </a:extLst>
            </p:cNvPr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Line 172">
              <a:extLst>
                <a:ext uri="{FF2B5EF4-FFF2-40B4-BE49-F238E27FC236}">
                  <a16:creationId xmlns:a16="http://schemas.microsoft.com/office/drawing/2014/main" id="{83A70ED8-E59D-7DDD-DEDC-37398C402F61}"/>
                </a:ext>
              </a:extLst>
            </p:cNvPr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CustomShape 173">
              <a:extLst>
                <a:ext uri="{FF2B5EF4-FFF2-40B4-BE49-F238E27FC236}">
                  <a16:creationId xmlns:a16="http://schemas.microsoft.com/office/drawing/2014/main" id="{3C61537B-08FF-38F5-92EE-3F68291A25EE}"/>
                </a:ext>
              </a:extLst>
            </p:cNvPr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CustomShape 174">
              <a:extLst>
                <a:ext uri="{FF2B5EF4-FFF2-40B4-BE49-F238E27FC236}">
                  <a16:creationId xmlns:a16="http://schemas.microsoft.com/office/drawing/2014/main" id="{4E67E0D1-1429-5595-5438-F3D1B51308CB}"/>
                </a:ext>
              </a:extLst>
            </p:cNvPr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CustomShape 175">
              <a:extLst>
                <a:ext uri="{FF2B5EF4-FFF2-40B4-BE49-F238E27FC236}">
                  <a16:creationId xmlns:a16="http://schemas.microsoft.com/office/drawing/2014/main" id="{A46E2AB1-2C3F-D49F-B75F-AB7546BD65C8}"/>
                </a:ext>
              </a:extLst>
            </p:cNvPr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Line 176">
              <a:extLst>
                <a:ext uri="{FF2B5EF4-FFF2-40B4-BE49-F238E27FC236}">
                  <a16:creationId xmlns:a16="http://schemas.microsoft.com/office/drawing/2014/main" id="{1E9092CF-97E0-EDEF-98FF-7F9072165F60}"/>
                </a:ext>
              </a:extLst>
            </p:cNvPr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Line 177">
              <a:extLst>
                <a:ext uri="{FF2B5EF4-FFF2-40B4-BE49-F238E27FC236}">
                  <a16:creationId xmlns:a16="http://schemas.microsoft.com/office/drawing/2014/main" id="{CC8C994C-DEC6-C036-4A1F-703BBBED8C32}"/>
                </a:ext>
              </a:extLst>
            </p:cNvPr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Line 178">
              <a:extLst>
                <a:ext uri="{FF2B5EF4-FFF2-40B4-BE49-F238E27FC236}">
                  <a16:creationId xmlns:a16="http://schemas.microsoft.com/office/drawing/2014/main" id="{F9BF1D39-CC54-617F-4DB3-141CCA515EC5}"/>
                </a:ext>
              </a:extLst>
            </p:cNvPr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Line 179">
              <a:extLst>
                <a:ext uri="{FF2B5EF4-FFF2-40B4-BE49-F238E27FC236}">
                  <a16:creationId xmlns:a16="http://schemas.microsoft.com/office/drawing/2014/main" id="{B78E0048-E5A8-4BBC-0B5C-8CA8F1A34D8C}"/>
                </a:ext>
              </a:extLst>
            </p:cNvPr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Line 180">
              <a:extLst>
                <a:ext uri="{FF2B5EF4-FFF2-40B4-BE49-F238E27FC236}">
                  <a16:creationId xmlns:a16="http://schemas.microsoft.com/office/drawing/2014/main" id="{8E18AF62-1357-1A6E-E3CD-E02E261B61A7}"/>
                </a:ext>
              </a:extLst>
            </p:cNvPr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Line 181">
              <a:extLst>
                <a:ext uri="{FF2B5EF4-FFF2-40B4-BE49-F238E27FC236}">
                  <a16:creationId xmlns:a16="http://schemas.microsoft.com/office/drawing/2014/main" id="{DAA2B67A-E85C-0DC2-3412-9935E7182303}"/>
                </a:ext>
              </a:extLst>
            </p:cNvPr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Line 182">
              <a:extLst>
                <a:ext uri="{FF2B5EF4-FFF2-40B4-BE49-F238E27FC236}">
                  <a16:creationId xmlns:a16="http://schemas.microsoft.com/office/drawing/2014/main" id="{97B41E02-1055-5E4B-F786-7A437CE4D9C6}"/>
                </a:ext>
              </a:extLst>
            </p:cNvPr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Line 183">
              <a:extLst>
                <a:ext uri="{FF2B5EF4-FFF2-40B4-BE49-F238E27FC236}">
                  <a16:creationId xmlns:a16="http://schemas.microsoft.com/office/drawing/2014/main" id="{2417316D-7CAC-D4DD-39C7-1DC752EE21BE}"/>
                </a:ext>
              </a:extLst>
            </p:cNvPr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Line 184">
              <a:extLst>
                <a:ext uri="{FF2B5EF4-FFF2-40B4-BE49-F238E27FC236}">
                  <a16:creationId xmlns:a16="http://schemas.microsoft.com/office/drawing/2014/main" id="{34B4E2A2-0687-13F1-0257-34B45E757C53}"/>
                </a:ext>
              </a:extLst>
            </p:cNvPr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CustomShape 185">
              <a:extLst>
                <a:ext uri="{FF2B5EF4-FFF2-40B4-BE49-F238E27FC236}">
                  <a16:creationId xmlns:a16="http://schemas.microsoft.com/office/drawing/2014/main" id="{525AE7F5-A04E-003A-A317-0DC99FFB83AA}"/>
                </a:ext>
              </a:extLst>
            </p:cNvPr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" name="CustomShape 186">
              <a:extLst>
                <a:ext uri="{FF2B5EF4-FFF2-40B4-BE49-F238E27FC236}">
                  <a16:creationId xmlns:a16="http://schemas.microsoft.com/office/drawing/2014/main" id="{B78177BF-5F73-E89E-45C7-0DB8AB2DF4EE}"/>
                </a:ext>
              </a:extLst>
            </p:cNvPr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CustomShape 187">
              <a:extLst>
                <a:ext uri="{FF2B5EF4-FFF2-40B4-BE49-F238E27FC236}">
                  <a16:creationId xmlns:a16="http://schemas.microsoft.com/office/drawing/2014/main" id="{353C0EFC-B251-B7F6-6615-24FF493C2305}"/>
                </a:ext>
              </a:extLst>
            </p:cNvPr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E08D5EA5-A216-0F02-5912-8000B42D7E40}"/>
                </a:ext>
              </a:extLst>
            </p:cNvPr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7232CBA3-2A5C-862D-3BB5-59FF2A2EBE11}"/>
                </a:ext>
              </a:extLst>
            </p:cNvPr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210FD4B7-C479-2887-2B15-181C0F5A7517}"/>
                </a:ext>
              </a:extLst>
            </p:cNvPr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7338531B-8DC3-A445-C489-48B00C15E3D0}"/>
                </a:ext>
              </a:extLst>
            </p:cNvPr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Line 192">
              <a:extLst>
                <a:ext uri="{FF2B5EF4-FFF2-40B4-BE49-F238E27FC236}">
                  <a16:creationId xmlns:a16="http://schemas.microsoft.com/office/drawing/2014/main" id="{F2FA9B5B-F967-91C9-8E92-BA6BA1807C54}"/>
                </a:ext>
              </a:extLst>
            </p:cNvPr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" name="Line 193">
              <a:extLst>
                <a:ext uri="{FF2B5EF4-FFF2-40B4-BE49-F238E27FC236}">
                  <a16:creationId xmlns:a16="http://schemas.microsoft.com/office/drawing/2014/main" id="{AFC133A9-BF0E-4CA7-B93F-C321C4C049AB}"/>
                </a:ext>
              </a:extLst>
            </p:cNvPr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Line 194">
              <a:extLst>
                <a:ext uri="{FF2B5EF4-FFF2-40B4-BE49-F238E27FC236}">
                  <a16:creationId xmlns:a16="http://schemas.microsoft.com/office/drawing/2014/main" id="{8AD79A5E-092B-E5D2-BB68-C0F0AFC24B67}"/>
                </a:ext>
              </a:extLst>
            </p:cNvPr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2AD7F629-AA48-7B9F-B03D-EBE5C7E527E3}"/>
                </a:ext>
              </a:extLst>
            </p:cNvPr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E7C51F82-EED0-95B1-C277-79910510D024}"/>
                </a:ext>
              </a:extLst>
            </p:cNvPr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" name="CustomShape 197">
              <a:extLst>
                <a:ext uri="{FF2B5EF4-FFF2-40B4-BE49-F238E27FC236}">
                  <a16:creationId xmlns:a16="http://schemas.microsoft.com/office/drawing/2014/main" id="{1EE66165-6EDC-DFB0-B82A-A4EA68A1A351}"/>
                </a:ext>
              </a:extLst>
            </p:cNvPr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CustomShape 198">
              <a:extLst>
                <a:ext uri="{FF2B5EF4-FFF2-40B4-BE49-F238E27FC236}">
                  <a16:creationId xmlns:a16="http://schemas.microsoft.com/office/drawing/2014/main" id="{34F33D97-B98B-5A95-1C69-0DF3FDCCBC2C}"/>
                </a:ext>
              </a:extLst>
            </p:cNvPr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199">
              <a:extLst>
                <a:ext uri="{FF2B5EF4-FFF2-40B4-BE49-F238E27FC236}">
                  <a16:creationId xmlns:a16="http://schemas.microsoft.com/office/drawing/2014/main" id="{05449006-1D73-7668-D8BB-A5501EC2B5EA}"/>
                </a:ext>
              </a:extLst>
            </p:cNvPr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Line 200">
              <a:extLst>
                <a:ext uri="{FF2B5EF4-FFF2-40B4-BE49-F238E27FC236}">
                  <a16:creationId xmlns:a16="http://schemas.microsoft.com/office/drawing/2014/main" id="{ABA73926-0D5C-F81C-9997-EB5DD7906A08}"/>
                </a:ext>
              </a:extLst>
            </p:cNvPr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226A3819-CBB9-756C-1622-323C767661CE}"/>
                </a:ext>
              </a:extLst>
            </p:cNvPr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D3A992A7-94FA-B6A9-33E8-BFB3AE9AA5D2}"/>
                </a:ext>
              </a:extLst>
            </p:cNvPr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9BA69476-1244-7DA8-3AE1-D4B5453A48C7}"/>
                </a:ext>
              </a:extLst>
            </p:cNvPr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0CB30BC5-7E6A-094B-1582-C22A5AFB42F7}"/>
                </a:ext>
              </a:extLst>
            </p:cNvPr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68BF9B35-9BF0-C9F9-A6E0-A9D20735DC5F}"/>
                </a:ext>
              </a:extLst>
            </p:cNvPr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98961BE6-7876-589A-75F9-081CE9DCE655}"/>
                </a:ext>
              </a:extLst>
            </p:cNvPr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4A144960-A3CC-EFE3-CB4D-09E03F5D007C}"/>
                </a:ext>
              </a:extLst>
            </p:cNvPr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Line 208">
              <a:extLst>
                <a:ext uri="{FF2B5EF4-FFF2-40B4-BE49-F238E27FC236}">
                  <a16:creationId xmlns:a16="http://schemas.microsoft.com/office/drawing/2014/main" id="{32B0A563-2029-2596-BD65-A4ABFF8E5255}"/>
                </a:ext>
              </a:extLst>
            </p:cNvPr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CustomShape 209">
              <a:extLst>
                <a:ext uri="{FF2B5EF4-FFF2-40B4-BE49-F238E27FC236}">
                  <a16:creationId xmlns:a16="http://schemas.microsoft.com/office/drawing/2014/main" id="{AA405435-4395-AA10-32BD-817497192047}"/>
                </a:ext>
              </a:extLst>
            </p:cNvPr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CustomShape 210">
              <a:extLst>
                <a:ext uri="{FF2B5EF4-FFF2-40B4-BE49-F238E27FC236}">
                  <a16:creationId xmlns:a16="http://schemas.microsoft.com/office/drawing/2014/main" id="{330B35AF-4F93-C7B6-3EC4-D5E0CE0810BE}"/>
                </a:ext>
              </a:extLst>
            </p:cNvPr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" name="CustomShape 211">
              <a:extLst>
                <a:ext uri="{FF2B5EF4-FFF2-40B4-BE49-F238E27FC236}">
                  <a16:creationId xmlns:a16="http://schemas.microsoft.com/office/drawing/2014/main" id="{B3EBE7C3-C141-652C-9279-C4A51A4BC830}"/>
                </a:ext>
              </a:extLst>
            </p:cNvPr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2EDD8EB4-D19E-3770-09FB-9315DC56C190}"/>
                </a:ext>
              </a:extLst>
            </p:cNvPr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38A98235-1E30-C658-95F7-73C061BABFFE}"/>
                </a:ext>
              </a:extLst>
            </p:cNvPr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66786133-7E47-871C-6ACC-29BC05D861D3}"/>
                </a:ext>
              </a:extLst>
            </p:cNvPr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DB746377-81E1-32F2-32F5-1D1D4952C824}"/>
                </a:ext>
              </a:extLst>
            </p:cNvPr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0959E404-2709-EFE6-7684-50E3C643E34A}"/>
                </a:ext>
              </a:extLst>
            </p:cNvPr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E3BB72E2-B8AE-0F4D-3A1F-16B775B9B37B}"/>
                </a:ext>
              </a:extLst>
            </p:cNvPr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742A0272-2CA3-01E0-4674-5B4035D8EEB1}"/>
                </a:ext>
              </a:extLst>
            </p:cNvPr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Line 219">
              <a:extLst>
                <a:ext uri="{FF2B5EF4-FFF2-40B4-BE49-F238E27FC236}">
                  <a16:creationId xmlns:a16="http://schemas.microsoft.com/office/drawing/2014/main" id="{C0D6BD23-CE97-D62F-843E-FFFF3F9F4023}"/>
                </a:ext>
              </a:extLst>
            </p:cNvPr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BDB4E0DB-33C7-3BD4-9F02-BE0BECFBB31F}"/>
                </a:ext>
              </a:extLst>
            </p:cNvPr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CustomShape 221">
              <a:extLst>
                <a:ext uri="{FF2B5EF4-FFF2-40B4-BE49-F238E27FC236}">
                  <a16:creationId xmlns:a16="http://schemas.microsoft.com/office/drawing/2014/main" id="{51B7CEB1-0E39-5250-7C16-251E5EE7C257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CustomShape 222">
              <a:extLst>
                <a:ext uri="{FF2B5EF4-FFF2-40B4-BE49-F238E27FC236}">
                  <a16:creationId xmlns:a16="http://schemas.microsoft.com/office/drawing/2014/main" id="{74E4849B-7C14-EEC2-6E7B-96FDADD1CF51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CustomShape 223">
              <a:extLst>
                <a:ext uri="{FF2B5EF4-FFF2-40B4-BE49-F238E27FC236}">
                  <a16:creationId xmlns:a16="http://schemas.microsoft.com/office/drawing/2014/main" id="{BE8D4EFA-70B4-181C-04AE-6B66BF839248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1E6ABA99-CBAD-B7F9-B2B0-6EA26509FB8D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B26CBD29-09C8-54EB-EAAD-0BB1D6B3DB83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EE32481B-9AAB-7205-0A74-6D737CBC1B1D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AA552B01-CFB2-6CC2-AD54-38BDF6D55C9E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7A5A02F7-3DEB-610D-AF7F-A0ABA7B76FA2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C70E4486-5B2C-2606-8644-6CE58486704F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5BA1BED4-C088-45BF-C84E-8D27ACA3859F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" name="Line 231">
              <a:extLst>
                <a:ext uri="{FF2B5EF4-FFF2-40B4-BE49-F238E27FC236}">
                  <a16:creationId xmlns:a16="http://schemas.microsoft.com/office/drawing/2014/main" id="{300C8E12-52A8-A1D3-AB6F-147169908786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1A4AFCAC-D465-F9FF-F6EC-12BB7830EB29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CustomShape 233">
              <a:extLst>
                <a:ext uri="{FF2B5EF4-FFF2-40B4-BE49-F238E27FC236}">
                  <a16:creationId xmlns:a16="http://schemas.microsoft.com/office/drawing/2014/main" id="{1E2106A4-7306-E541-E2C8-E4CE68691FC9}"/>
                </a:ext>
              </a:extLst>
            </p:cNvPr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CustomShape 234">
              <a:extLst>
                <a:ext uri="{FF2B5EF4-FFF2-40B4-BE49-F238E27FC236}">
                  <a16:creationId xmlns:a16="http://schemas.microsoft.com/office/drawing/2014/main" id="{14070F4F-7944-B2AA-FA4C-21A32AC26551}"/>
                </a:ext>
              </a:extLst>
            </p:cNvPr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CustomShape 235">
              <a:extLst>
                <a:ext uri="{FF2B5EF4-FFF2-40B4-BE49-F238E27FC236}">
                  <a16:creationId xmlns:a16="http://schemas.microsoft.com/office/drawing/2014/main" id="{00FA1385-57F2-5437-8AA1-92C758B7904C}"/>
                </a:ext>
              </a:extLst>
            </p:cNvPr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Line 236">
              <a:extLst>
                <a:ext uri="{FF2B5EF4-FFF2-40B4-BE49-F238E27FC236}">
                  <a16:creationId xmlns:a16="http://schemas.microsoft.com/office/drawing/2014/main" id="{AAFF6BBB-0AB1-A613-72B9-1AF3AB4C3489}"/>
                </a:ext>
              </a:extLst>
            </p:cNvPr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D28502FF-A44E-5A19-F28B-DF549ACAD68F}"/>
                </a:ext>
              </a:extLst>
            </p:cNvPr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EA1874C2-283F-98AA-C04A-2579C1227B29}"/>
                </a:ext>
              </a:extLst>
            </p:cNvPr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3CD4F6CA-EA25-5B35-E799-4BDCBABA84AC}"/>
                </a:ext>
              </a:extLst>
            </p:cNvPr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848D5508-173E-5AB2-39BB-78A41C0D3B71}"/>
                </a:ext>
              </a:extLst>
            </p:cNvPr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868F8E10-8618-58C6-9456-E15C943C7E2E}"/>
                </a:ext>
              </a:extLst>
            </p:cNvPr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9B41BB98-6AED-F810-D7D7-8B1C79463D09}"/>
                </a:ext>
              </a:extLst>
            </p:cNvPr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D7B5A530-0415-CEA3-9942-E5A65B5DEA8B}"/>
                </a:ext>
              </a:extLst>
            </p:cNvPr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6F5455F8-5C34-63B8-9C4C-9F271E7772B0}"/>
                </a:ext>
              </a:extLst>
            </p:cNvPr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CustomShape 245">
              <a:extLst>
                <a:ext uri="{FF2B5EF4-FFF2-40B4-BE49-F238E27FC236}">
                  <a16:creationId xmlns:a16="http://schemas.microsoft.com/office/drawing/2014/main" id="{1CB40C13-A6E9-D1E5-4838-E03BB9675684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246">
              <a:extLst>
                <a:ext uri="{FF2B5EF4-FFF2-40B4-BE49-F238E27FC236}">
                  <a16:creationId xmlns:a16="http://schemas.microsoft.com/office/drawing/2014/main" id="{F76E9A0C-24EA-68D0-F9DA-0B36FC743233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247">
              <a:extLst>
                <a:ext uri="{FF2B5EF4-FFF2-40B4-BE49-F238E27FC236}">
                  <a16:creationId xmlns:a16="http://schemas.microsoft.com/office/drawing/2014/main" id="{D0E1E660-99C5-16F3-1BD9-F76B94484EC6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Line 248">
              <a:extLst>
                <a:ext uri="{FF2B5EF4-FFF2-40B4-BE49-F238E27FC236}">
                  <a16:creationId xmlns:a16="http://schemas.microsoft.com/office/drawing/2014/main" id="{320C4C9D-1468-7592-E364-8BE09B5F18F7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Line 249">
              <a:extLst>
                <a:ext uri="{FF2B5EF4-FFF2-40B4-BE49-F238E27FC236}">
                  <a16:creationId xmlns:a16="http://schemas.microsoft.com/office/drawing/2014/main" id="{E0E6E92F-EF36-F462-6D71-F5709F5284F6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Line 250">
              <a:extLst>
                <a:ext uri="{FF2B5EF4-FFF2-40B4-BE49-F238E27FC236}">
                  <a16:creationId xmlns:a16="http://schemas.microsoft.com/office/drawing/2014/main" id="{8364B3BD-2905-308E-4611-169CC34CD6A9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Line 251">
              <a:extLst>
                <a:ext uri="{FF2B5EF4-FFF2-40B4-BE49-F238E27FC236}">
                  <a16:creationId xmlns:a16="http://schemas.microsoft.com/office/drawing/2014/main" id="{1E93219A-DB14-FB11-5061-0CBD727E7E90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5E86E1AB-00D8-C9E5-FC3B-BF10E70828B3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C7E9EA69-E432-E41C-978D-40F197E122A9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8226808C-741A-3BC8-3BD4-4715277F195B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" name="Line 255">
              <a:extLst>
                <a:ext uri="{FF2B5EF4-FFF2-40B4-BE49-F238E27FC236}">
                  <a16:creationId xmlns:a16="http://schemas.microsoft.com/office/drawing/2014/main" id="{430B8D53-5BFF-64EA-2FDD-34B8083C5FF3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Line 256">
              <a:extLst>
                <a:ext uri="{FF2B5EF4-FFF2-40B4-BE49-F238E27FC236}">
                  <a16:creationId xmlns:a16="http://schemas.microsoft.com/office/drawing/2014/main" id="{629D2B48-6246-4D46-13D3-ABC90B541408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CustomShape 257">
              <a:extLst>
                <a:ext uri="{FF2B5EF4-FFF2-40B4-BE49-F238E27FC236}">
                  <a16:creationId xmlns:a16="http://schemas.microsoft.com/office/drawing/2014/main" id="{8354FC38-B813-E3C1-8A71-9E8A41B737A2}"/>
                </a:ext>
              </a:extLst>
            </p:cNvPr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CustomShape 258">
              <a:extLst>
                <a:ext uri="{FF2B5EF4-FFF2-40B4-BE49-F238E27FC236}">
                  <a16:creationId xmlns:a16="http://schemas.microsoft.com/office/drawing/2014/main" id="{545BBDD4-7A07-8863-57A8-7B1A8498A8E3}"/>
                </a:ext>
              </a:extLst>
            </p:cNvPr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CustomShape 259">
              <a:extLst>
                <a:ext uri="{FF2B5EF4-FFF2-40B4-BE49-F238E27FC236}">
                  <a16:creationId xmlns:a16="http://schemas.microsoft.com/office/drawing/2014/main" id="{A66124E6-CBA8-4339-0F1F-587B969E1ADF}"/>
                </a:ext>
              </a:extLst>
            </p:cNvPr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" name="Line 260">
              <a:extLst>
                <a:ext uri="{FF2B5EF4-FFF2-40B4-BE49-F238E27FC236}">
                  <a16:creationId xmlns:a16="http://schemas.microsoft.com/office/drawing/2014/main" id="{6164BE5C-B2AB-41D1-7160-AC25DE67CF21}"/>
                </a:ext>
              </a:extLst>
            </p:cNvPr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" name="Line 261">
              <a:extLst>
                <a:ext uri="{FF2B5EF4-FFF2-40B4-BE49-F238E27FC236}">
                  <a16:creationId xmlns:a16="http://schemas.microsoft.com/office/drawing/2014/main" id="{16E43824-4A61-3D74-F764-757E56BCFB62}"/>
                </a:ext>
              </a:extLst>
            </p:cNvPr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Line 262">
              <a:extLst>
                <a:ext uri="{FF2B5EF4-FFF2-40B4-BE49-F238E27FC236}">
                  <a16:creationId xmlns:a16="http://schemas.microsoft.com/office/drawing/2014/main" id="{881920D1-8BAC-A188-711E-76C4EDD17134}"/>
                </a:ext>
              </a:extLst>
            </p:cNvPr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" name="Line 263">
              <a:extLst>
                <a:ext uri="{FF2B5EF4-FFF2-40B4-BE49-F238E27FC236}">
                  <a16:creationId xmlns:a16="http://schemas.microsoft.com/office/drawing/2014/main" id="{314BBFA2-BF95-015A-0332-DF6C0F325F7A}"/>
                </a:ext>
              </a:extLst>
            </p:cNvPr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B3A83038-54DE-3E6E-E1E0-2E381BC2371F}"/>
                </a:ext>
              </a:extLst>
            </p:cNvPr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BD3F3681-3504-BDE1-300C-97949DCA1706}"/>
                </a:ext>
              </a:extLst>
            </p:cNvPr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26FBC4EF-8E78-BADE-8C68-0D9F59AE906F}"/>
                </a:ext>
              </a:extLst>
            </p:cNvPr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74C3AD97-DE04-F77B-6EFA-0DA1EABD504F}"/>
                </a:ext>
              </a:extLst>
            </p:cNvPr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8DA88AD5-425D-325A-3383-25DE8C253764}"/>
                </a:ext>
              </a:extLst>
            </p:cNvPr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" name="CustomShape 269">
              <a:extLst>
                <a:ext uri="{FF2B5EF4-FFF2-40B4-BE49-F238E27FC236}">
                  <a16:creationId xmlns:a16="http://schemas.microsoft.com/office/drawing/2014/main" id="{66400208-A1B2-A77C-B5B4-72300EFD2B0C}"/>
                </a:ext>
              </a:extLst>
            </p:cNvPr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CustomShape 270">
              <a:extLst>
                <a:ext uri="{FF2B5EF4-FFF2-40B4-BE49-F238E27FC236}">
                  <a16:creationId xmlns:a16="http://schemas.microsoft.com/office/drawing/2014/main" id="{CCF8D782-059F-4A9F-FB8E-3944726226FC}"/>
                </a:ext>
              </a:extLst>
            </p:cNvPr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" name="CustomShape 271">
              <a:extLst>
                <a:ext uri="{FF2B5EF4-FFF2-40B4-BE49-F238E27FC236}">
                  <a16:creationId xmlns:a16="http://schemas.microsoft.com/office/drawing/2014/main" id="{03644EB9-D930-DC58-0C74-C0A1EF18576E}"/>
                </a:ext>
              </a:extLst>
            </p:cNvPr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Line 272">
              <a:extLst>
                <a:ext uri="{FF2B5EF4-FFF2-40B4-BE49-F238E27FC236}">
                  <a16:creationId xmlns:a16="http://schemas.microsoft.com/office/drawing/2014/main" id="{FD8CF1B5-5885-423B-B0DF-4E8F99438DA8}"/>
                </a:ext>
              </a:extLst>
            </p:cNvPr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5" name="Line 273">
              <a:extLst>
                <a:ext uri="{FF2B5EF4-FFF2-40B4-BE49-F238E27FC236}">
                  <a16:creationId xmlns:a16="http://schemas.microsoft.com/office/drawing/2014/main" id="{3A821B46-797C-15C8-48D3-AA1F8035D6E4}"/>
                </a:ext>
              </a:extLst>
            </p:cNvPr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Line 274">
              <a:extLst>
                <a:ext uri="{FF2B5EF4-FFF2-40B4-BE49-F238E27FC236}">
                  <a16:creationId xmlns:a16="http://schemas.microsoft.com/office/drawing/2014/main" id="{56F220AD-0344-5923-0A93-817A727E80DE}"/>
                </a:ext>
              </a:extLst>
            </p:cNvPr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7" name="Line 275">
              <a:extLst>
                <a:ext uri="{FF2B5EF4-FFF2-40B4-BE49-F238E27FC236}">
                  <a16:creationId xmlns:a16="http://schemas.microsoft.com/office/drawing/2014/main" id="{79492098-EF55-D351-1561-B5100EC8471F}"/>
                </a:ext>
              </a:extLst>
            </p:cNvPr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ACF86D38-7BE0-52F7-67CA-9E1B3BCEC70F}"/>
                </a:ext>
              </a:extLst>
            </p:cNvPr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B8F9EFA1-F0A4-A476-F87F-A53A99DB3D5C}"/>
                </a:ext>
              </a:extLst>
            </p:cNvPr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26C3C128-C20E-C427-09F5-B23CC7317DBB}"/>
                </a:ext>
              </a:extLst>
            </p:cNvPr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1781FB3F-9FCC-0D70-3E99-BB63F123C3D0}"/>
                </a:ext>
              </a:extLst>
            </p:cNvPr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Line 280">
              <a:extLst>
                <a:ext uri="{FF2B5EF4-FFF2-40B4-BE49-F238E27FC236}">
                  <a16:creationId xmlns:a16="http://schemas.microsoft.com/office/drawing/2014/main" id="{A2F04621-3A80-B67B-5CAE-086556C4CC7E}"/>
                </a:ext>
              </a:extLst>
            </p:cNvPr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CustomShape 281">
              <a:extLst>
                <a:ext uri="{FF2B5EF4-FFF2-40B4-BE49-F238E27FC236}">
                  <a16:creationId xmlns:a16="http://schemas.microsoft.com/office/drawing/2014/main" id="{FE13C7ED-2DA7-824D-1F24-725D12249A44}"/>
                </a:ext>
              </a:extLst>
            </p:cNvPr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CustomShape 282">
              <a:extLst>
                <a:ext uri="{FF2B5EF4-FFF2-40B4-BE49-F238E27FC236}">
                  <a16:creationId xmlns:a16="http://schemas.microsoft.com/office/drawing/2014/main" id="{F9DBFDED-C3C4-BE9A-762A-A2A92BE96C8E}"/>
                </a:ext>
              </a:extLst>
            </p:cNvPr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CustomShape 283">
              <a:extLst>
                <a:ext uri="{FF2B5EF4-FFF2-40B4-BE49-F238E27FC236}">
                  <a16:creationId xmlns:a16="http://schemas.microsoft.com/office/drawing/2014/main" id="{FD6582D4-D10E-0DCA-C6A1-98577E18E3A6}"/>
                </a:ext>
              </a:extLst>
            </p:cNvPr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Line 284">
              <a:extLst>
                <a:ext uri="{FF2B5EF4-FFF2-40B4-BE49-F238E27FC236}">
                  <a16:creationId xmlns:a16="http://schemas.microsoft.com/office/drawing/2014/main" id="{30D935D5-5E30-8D45-9416-5AE4F0C4D781}"/>
                </a:ext>
              </a:extLst>
            </p:cNvPr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Line 285">
              <a:extLst>
                <a:ext uri="{FF2B5EF4-FFF2-40B4-BE49-F238E27FC236}">
                  <a16:creationId xmlns:a16="http://schemas.microsoft.com/office/drawing/2014/main" id="{FFB510C7-FD25-A181-A1BC-E55AF36546FC}"/>
                </a:ext>
              </a:extLst>
            </p:cNvPr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Line 286">
              <a:extLst>
                <a:ext uri="{FF2B5EF4-FFF2-40B4-BE49-F238E27FC236}">
                  <a16:creationId xmlns:a16="http://schemas.microsoft.com/office/drawing/2014/main" id="{4589005E-4410-CCD6-9E1E-989311D81726}"/>
                </a:ext>
              </a:extLst>
            </p:cNvPr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9" name="Line 287">
              <a:extLst>
                <a:ext uri="{FF2B5EF4-FFF2-40B4-BE49-F238E27FC236}">
                  <a16:creationId xmlns:a16="http://schemas.microsoft.com/office/drawing/2014/main" id="{0010E877-D7A0-973B-3087-CA7EDBCC96D8}"/>
                </a:ext>
              </a:extLst>
            </p:cNvPr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Line 288">
              <a:extLst>
                <a:ext uri="{FF2B5EF4-FFF2-40B4-BE49-F238E27FC236}">
                  <a16:creationId xmlns:a16="http://schemas.microsoft.com/office/drawing/2014/main" id="{9EAAA9FD-51E6-843C-CBC6-E4057892E4A9}"/>
                </a:ext>
              </a:extLst>
            </p:cNvPr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1" name="Line 289">
              <a:extLst>
                <a:ext uri="{FF2B5EF4-FFF2-40B4-BE49-F238E27FC236}">
                  <a16:creationId xmlns:a16="http://schemas.microsoft.com/office/drawing/2014/main" id="{6548B940-1C87-7557-08E5-803BEA810295}"/>
                </a:ext>
              </a:extLst>
            </p:cNvPr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Line 290">
              <a:extLst>
                <a:ext uri="{FF2B5EF4-FFF2-40B4-BE49-F238E27FC236}">
                  <a16:creationId xmlns:a16="http://schemas.microsoft.com/office/drawing/2014/main" id="{EB1E0514-BDC6-2671-2963-50CDE3CA5FD1}"/>
                </a:ext>
              </a:extLst>
            </p:cNvPr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Line 291">
              <a:extLst>
                <a:ext uri="{FF2B5EF4-FFF2-40B4-BE49-F238E27FC236}">
                  <a16:creationId xmlns:a16="http://schemas.microsoft.com/office/drawing/2014/main" id="{4E0ADE4C-F529-F048-A78F-7D84BE18418B}"/>
                </a:ext>
              </a:extLst>
            </p:cNvPr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Line 292">
              <a:extLst>
                <a:ext uri="{FF2B5EF4-FFF2-40B4-BE49-F238E27FC236}">
                  <a16:creationId xmlns:a16="http://schemas.microsoft.com/office/drawing/2014/main" id="{9F17135C-1C69-D37C-0E43-86FA20EA0EB6}"/>
                </a:ext>
              </a:extLst>
            </p:cNvPr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95" name="CustomShape 293">
            <a:extLst>
              <a:ext uri="{FF2B5EF4-FFF2-40B4-BE49-F238E27FC236}">
                <a16:creationId xmlns:a16="http://schemas.microsoft.com/office/drawing/2014/main" id="{F93E588B-BF80-AF40-D757-B2D427078CEC}"/>
              </a:ext>
            </a:extLst>
          </p:cNvPr>
          <p:cNvSpPr/>
          <p:nvPr/>
        </p:nvSpPr>
        <p:spPr>
          <a:xfrm>
            <a:off x="67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" name="CustomShape 294">
            <a:extLst>
              <a:ext uri="{FF2B5EF4-FFF2-40B4-BE49-F238E27FC236}">
                <a16:creationId xmlns:a16="http://schemas.microsoft.com/office/drawing/2014/main" id="{DCEA22CE-26BD-2A86-57BF-A481093DE847}"/>
              </a:ext>
            </a:extLst>
          </p:cNvPr>
          <p:cNvSpPr/>
          <p:nvPr/>
        </p:nvSpPr>
        <p:spPr>
          <a:xfrm>
            <a:off x="60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7" name="CustomShape 295">
            <a:extLst>
              <a:ext uri="{FF2B5EF4-FFF2-40B4-BE49-F238E27FC236}">
                <a16:creationId xmlns:a16="http://schemas.microsoft.com/office/drawing/2014/main" id="{B6C3F27E-B946-9069-A624-1A359B35EC25}"/>
              </a:ext>
            </a:extLst>
          </p:cNvPr>
          <p:cNvSpPr/>
          <p:nvPr/>
        </p:nvSpPr>
        <p:spPr>
          <a:xfrm>
            <a:off x="63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8" name="CustomShape 296">
            <a:extLst>
              <a:ext uri="{FF2B5EF4-FFF2-40B4-BE49-F238E27FC236}">
                <a16:creationId xmlns:a16="http://schemas.microsoft.com/office/drawing/2014/main" id="{CA19FC72-901F-CE04-5C68-0749FC201F89}"/>
              </a:ext>
            </a:extLst>
          </p:cNvPr>
          <p:cNvSpPr/>
          <p:nvPr/>
        </p:nvSpPr>
        <p:spPr>
          <a:xfrm>
            <a:off x="59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" name="CustomShape 297">
            <a:extLst>
              <a:ext uri="{FF2B5EF4-FFF2-40B4-BE49-F238E27FC236}">
                <a16:creationId xmlns:a16="http://schemas.microsoft.com/office/drawing/2014/main" id="{47B8848A-7279-0B68-F600-4F09032B5A03}"/>
              </a:ext>
            </a:extLst>
          </p:cNvPr>
          <p:cNvSpPr/>
          <p:nvPr/>
        </p:nvSpPr>
        <p:spPr>
          <a:xfrm>
            <a:off x="62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0" name="CustomShape 298">
            <a:extLst>
              <a:ext uri="{FF2B5EF4-FFF2-40B4-BE49-F238E27FC236}">
                <a16:creationId xmlns:a16="http://schemas.microsoft.com/office/drawing/2014/main" id="{086E45E6-EFBD-5FDE-3770-120D6645A18C}"/>
              </a:ext>
            </a:extLst>
          </p:cNvPr>
          <p:cNvSpPr/>
          <p:nvPr/>
        </p:nvSpPr>
        <p:spPr>
          <a:xfrm>
            <a:off x="65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1" name="CustomShape 299">
            <a:extLst>
              <a:ext uri="{FF2B5EF4-FFF2-40B4-BE49-F238E27FC236}">
                <a16:creationId xmlns:a16="http://schemas.microsoft.com/office/drawing/2014/main" id="{8A474B9D-6570-BDC7-6612-5BD3C1CF0E85}"/>
              </a:ext>
            </a:extLst>
          </p:cNvPr>
          <p:cNvSpPr/>
          <p:nvPr/>
        </p:nvSpPr>
        <p:spPr>
          <a:xfrm>
            <a:off x="67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CustomShape 300">
            <a:extLst>
              <a:ext uri="{FF2B5EF4-FFF2-40B4-BE49-F238E27FC236}">
                <a16:creationId xmlns:a16="http://schemas.microsoft.com/office/drawing/2014/main" id="{A132F63F-84E2-681A-E451-7BDA28E4B5F1}"/>
              </a:ext>
            </a:extLst>
          </p:cNvPr>
          <p:cNvSpPr/>
          <p:nvPr/>
        </p:nvSpPr>
        <p:spPr>
          <a:xfrm>
            <a:off x="69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" name="CustomShape 301">
            <a:extLst>
              <a:ext uri="{FF2B5EF4-FFF2-40B4-BE49-F238E27FC236}">
                <a16:creationId xmlns:a16="http://schemas.microsoft.com/office/drawing/2014/main" id="{A9615A90-6D36-3387-F1A3-0116FB6D5A3B}"/>
              </a:ext>
            </a:extLst>
          </p:cNvPr>
          <p:cNvSpPr/>
          <p:nvPr/>
        </p:nvSpPr>
        <p:spPr>
          <a:xfrm>
            <a:off x="72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" name="CustomShape 302">
            <a:extLst>
              <a:ext uri="{FF2B5EF4-FFF2-40B4-BE49-F238E27FC236}">
                <a16:creationId xmlns:a16="http://schemas.microsoft.com/office/drawing/2014/main" id="{C7990806-4E2B-D317-5037-0F81329AC477}"/>
              </a:ext>
            </a:extLst>
          </p:cNvPr>
          <p:cNvSpPr/>
          <p:nvPr/>
        </p:nvSpPr>
        <p:spPr>
          <a:xfrm>
            <a:off x="71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CustomShape 303">
            <a:extLst>
              <a:ext uri="{FF2B5EF4-FFF2-40B4-BE49-F238E27FC236}">
                <a16:creationId xmlns:a16="http://schemas.microsoft.com/office/drawing/2014/main" id="{7287CEA8-4A73-A2EE-600A-B398B7317F26}"/>
              </a:ext>
            </a:extLst>
          </p:cNvPr>
          <p:cNvSpPr/>
          <p:nvPr/>
        </p:nvSpPr>
        <p:spPr>
          <a:xfrm>
            <a:off x="71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CustomShape 304">
            <a:extLst>
              <a:ext uri="{FF2B5EF4-FFF2-40B4-BE49-F238E27FC236}">
                <a16:creationId xmlns:a16="http://schemas.microsoft.com/office/drawing/2014/main" id="{1AC4FFA2-D911-96AF-9D9D-12BC7C9E7760}"/>
              </a:ext>
            </a:extLst>
          </p:cNvPr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CustomShape 305">
            <a:extLst>
              <a:ext uri="{FF2B5EF4-FFF2-40B4-BE49-F238E27FC236}">
                <a16:creationId xmlns:a16="http://schemas.microsoft.com/office/drawing/2014/main" id="{BE2EAE01-5B87-154F-9355-08C73273D2BC}"/>
              </a:ext>
            </a:extLst>
          </p:cNvPr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306">
            <a:extLst>
              <a:ext uri="{FF2B5EF4-FFF2-40B4-BE49-F238E27FC236}">
                <a16:creationId xmlns:a16="http://schemas.microsoft.com/office/drawing/2014/main" id="{5FD40881-ECEC-FF4E-7B61-5B76879BC123}"/>
              </a:ext>
            </a:extLst>
          </p:cNvPr>
          <p:cNvSpPr/>
          <p:nvPr/>
        </p:nvSpPr>
        <p:spPr>
          <a:xfrm>
            <a:off x="83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07">
            <a:extLst>
              <a:ext uri="{FF2B5EF4-FFF2-40B4-BE49-F238E27FC236}">
                <a16:creationId xmlns:a16="http://schemas.microsoft.com/office/drawing/2014/main" id="{CA3E5186-825C-F2F3-AAE6-9513AC6CDAE4}"/>
              </a:ext>
            </a:extLst>
          </p:cNvPr>
          <p:cNvSpPr/>
          <p:nvPr/>
        </p:nvSpPr>
        <p:spPr>
          <a:xfrm>
            <a:off x="9360840" y="2090880"/>
            <a:ext cx="775440" cy="66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" name="CustomShape 308">
            <a:extLst>
              <a:ext uri="{FF2B5EF4-FFF2-40B4-BE49-F238E27FC236}">
                <a16:creationId xmlns:a16="http://schemas.microsoft.com/office/drawing/2014/main" id="{7DB90607-D118-2857-FCAB-E8C8913A66F3}"/>
              </a:ext>
            </a:extLst>
          </p:cNvPr>
          <p:cNvSpPr/>
          <p:nvPr/>
        </p:nvSpPr>
        <p:spPr>
          <a:xfrm>
            <a:off x="8585400" y="2533680"/>
            <a:ext cx="886320" cy="77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" name="CustomShape 309">
            <a:extLst>
              <a:ext uri="{FF2B5EF4-FFF2-40B4-BE49-F238E27FC236}">
                <a16:creationId xmlns:a16="http://schemas.microsoft.com/office/drawing/2014/main" id="{0754259D-F8DF-7050-E342-F30F4BAA397B}"/>
              </a:ext>
            </a:extLst>
          </p:cNvPr>
          <p:cNvSpPr/>
          <p:nvPr/>
        </p:nvSpPr>
        <p:spPr>
          <a:xfrm>
            <a:off x="94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2" name="CustomShape 310">
            <a:extLst>
              <a:ext uri="{FF2B5EF4-FFF2-40B4-BE49-F238E27FC236}">
                <a16:creationId xmlns:a16="http://schemas.microsoft.com/office/drawing/2014/main" id="{5D14FE72-1508-FA50-F99A-E9E6E66BC0DD}"/>
              </a:ext>
            </a:extLst>
          </p:cNvPr>
          <p:cNvSpPr/>
          <p:nvPr/>
        </p:nvSpPr>
        <p:spPr>
          <a:xfrm>
            <a:off x="87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3" name="CustomShape 311">
            <a:extLst>
              <a:ext uri="{FF2B5EF4-FFF2-40B4-BE49-F238E27FC236}">
                <a16:creationId xmlns:a16="http://schemas.microsoft.com/office/drawing/2014/main" id="{3CEBA53F-3A2D-DA9E-6485-48A61A73157F}"/>
              </a:ext>
            </a:extLst>
          </p:cNvPr>
          <p:cNvSpPr/>
          <p:nvPr/>
        </p:nvSpPr>
        <p:spPr>
          <a:xfrm>
            <a:off x="90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4" name="CustomShape 312">
            <a:extLst>
              <a:ext uri="{FF2B5EF4-FFF2-40B4-BE49-F238E27FC236}">
                <a16:creationId xmlns:a16="http://schemas.microsoft.com/office/drawing/2014/main" id="{B57D4F4A-6FAD-07E9-FC10-DE008AE211CB}"/>
              </a:ext>
            </a:extLst>
          </p:cNvPr>
          <p:cNvSpPr/>
          <p:nvPr/>
        </p:nvSpPr>
        <p:spPr>
          <a:xfrm>
            <a:off x="86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5" name="CustomShape 313">
            <a:extLst>
              <a:ext uri="{FF2B5EF4-FFF2-40B4-BE49-F238E27FC236}">
                <a16:creationId xmlns:a16="http://schemas.microsoft.com/office/drawing/2014/main" id="{D24D2E6C-707C-4D56-0F0C-226D085AD159}"/>
              </a:ext>
            </a:extLst>
          </p:cNvPr>
          <p:cNvSpPr/>
          <p:nvPr/>
        </p:nvSpPr>
        <p:spPr>
          <a:xfrm>
            <a:off x="89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6" name="CustomShape 314">
            <a:extLst>
              <a:ext uri="{FF2B5EF4-FFF2-40B4-BE49-F238E27FC236}">
                <a16:creationId xmlns:a16="http://schemas.microsoft.com/office/drawing/2014/main" id="{EC82C258-F61B-50E0-3A26-4268B6CF0B6D}"/>
              </a:ext>
            </a:extLst>
          </p:cNvPr>
          <p:cNvSpPr/>
          <p:nvPr/>
        </p:nvSpPr>
        <p:spPr>
          <a:xfrm>
            <a:off x="92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7" name="CustomShape 315">
            <a:extLst>
              <a:ext uri="{FF2B5EF4-FFF2-40B4-BE49-F238E27FC236}">
                <a16:creationId xmlns:a16="http://schemas.microsoft.com/office/drawing/2014/main" id="{5D68BD34-620E-D7BE-A719-DBBEAA5D6056}"/>
              </a:ext>
            </a:extLst>
          </p:cNvPr>
          <p:cNvSpPr/>
          <p:nvPr/>
        </p:nvSpPr>
        <p:spPr>
          <a:xfrm>
            <a:off x="94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8" name="CustomShape 316">
            <a:extLst>
              <a:ext uri="{FF2B5EF4-FFF2-40B4-BE49-F238E27FC236}">
                <a16:creationId xmlns:a16="http://schemas.microsoft.com/office/drawing/2014/main" id="{7C5A96A0-6BC7-844D-979D-42CCF99F0FA1}"/>
              </a:ext>
            </a:extLst>
          </p:cNvPr>
          <p:cNvSpPr/>
          <p:nvPr/>
        </p:nvSpPr>
        <p:spPr>
          <a:xfrm>
            <a:off x="96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CustomShape 317">
            <a:extLst>
              <a:ext uri="{FF2B5EF4-FFF2-40B4-BE49-F238E27FC236}">
                <a16:creationId xmlns:a16="http://schemas.microsoft.com/office/drawing/2014/main" id="{85626A0F-1FAC-76DD-F9D7-C93E8FE185AA}"/>
              </a:ext>
            </a:extLst>
          </p:cNvPr>
          <p:cNvSpPr/>
          <p:nvPr/>
        </p:nvSpPr>
        <p:spPr>
          <a:xfrm>
            <a:off x="99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0" name="CustomShape 318">
            <a:extLst>
              <a:ext uri="{FF2B5EF4-FFF2-40B4-BE49-F238E27FC236}">
                <a16:creationId xmlns:a16="http://schemas.microsoft.com/office/drawing/2014/main" id="{653F9625-3497-7ABE-1154-2743014DB1D6}"/>
              </a:ext>
            </a:extLst>
          </p:cNvPr>
          <p:cNvSpPr/>
          <p:nvPr/>
        </p:nvSpPr>
        <p:spPr>
          <a:xfrm>
            <a:off x="98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1" name="CustomShape 319">
            <a:extLst>
              <a:ext uri="{FF2B5EF4-FFF2-40B4-BE49-F238E27FC236}">
                <a16:creationId xmlns:a16="http://schemas.microsoft.com/office/drawing/2014/main" id="{D69DE224-BD1B-5FFC-FA8E-453204C0B234}"/>
              </a:ext>
            </a:extLst>
          </p:cNvPr>
          <p:cNvSpPr/>
          <p:nvPr/>
        </p:nvSpPr>
        <p:spPr>
          <a:xfrm>
            <a:off x="98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2" name="CustomShape 320">
            <a:extLst>
              <a:ext uri="{FF2B5EF4-FFF2-40B4-BE49-F238E27FC236}">
                <a16:creationId xmlns:a16="http://schemas.microsoft.com/office/drawing/2014/main" id="{D69148B8-E382-C252-9E52-966920AEB87D}"/>
              </a:ext>
            </a:extLst>
          </p:cNvPr>
          <p:cNvSpPr/>
          <p:nvPr/>
        </p:nvSpPr>
        <p:spPr>
          <a:xfrm>
            <a:off x="7680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3" name="TextShape 321">
            <a:extLst>
              <a:ext uri="{FF2B5EF4-FFF2-40B4-BE49-F238E27FC236}">
                <a16:creationId xmlns:a16="http://schemas.microsoft.com/office/drawing/2014/main" id="{7C8F862F-25F6-44A4-CBC5-96D4512E2AA3}"/>
              </a:ext>
            </a:extLst>
          </p:cNvPr>
          <p:cNvSpPr txBox="1"/>
          <p:nvPr/>
        </p:nvSpPr>
        <p:spPr>
          <a:xfrm>
            <a:off x="1918920" y="4321440"/>
            <a:ext cx="446508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Compute some separator between classes.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This will involve measures of distance between points.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It might also involve methods for projecting multiple dimensions into different spaces in which they are separable (kernels).</a:t>
            </a:r>
          </a:p>
        </p:txBody>
      </p:sp>
    </p:spTree>
    <p:extLst>
      <p:ext uri="{BB962C8B-B14F-4D97-AF65-F5344CB8AC3E}">
        <p14:creationId xmlns:p14="http://schemas.microsoft.com/office/powerpoint/2010/main" val="1728654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0030D-22B4-44D5-7A32-692915C2E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0F1C99-B116-A2A5-E447-DEA0948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ED2D63A-C791-5E12-CAD2-354AD8AAFD78}"/>
              </a:ext>
            </a:extLst>
          </p:cNvPr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902D3DB-5758-6A49-0885-B64B69EDC345}"/>
              </a:ext>
            </a:extLst>
          </p:cNvPr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5720F2BF-C329-A797-9D8A-6910923746D7}"/>
                </a:ext>
              </a:extLst>
            </p:cNvPr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E50EEE03-494D-E6FD-8F60-3AD9CE5DB80A}"/>
                </a:ext>
              </a:extLst>
            </p:cNvPr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98F5C926-3E83-D5BC-68D5-0EA798A9AAC5}"/>
                </a:ext>
              </a:extLst>
            </p:cNvPr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9C6615D-A3A6-097F-18C3-72187069A181}"/>
                </a:ext>
              </a:extLst>
            </p:cNvPr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60D570A8-1CB6-3BFE-6F07-62FB5E6E9FBD}"/>
                </a:ext>
              </a:extLst>
            </p:cNvPr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000A811-E301-86A5-1084-30C2E1CB8CC5}"/>
                </a:ext>
              </a:extLst>
            </p:cNvPr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E6D12CF7-13AF-B06F-F00B-1F97DE96203E}"/>
                </a:ext>
              </a:extLst>
            </p:cNvPr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2E9BE26-E287-8CEF-E344-43CEB62E912A}"/>
                </a:ext>
              </a:extLst>
            </p:cNvPr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F06DEA30-72A0-806C-2D41-E4C711B1F585}"/>
                </a:ext>
              </a:extLst>
            </p:cNvPr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72915449-B4C9-ECBB-0C64-3C225A91670C}"/>
                </a:ext>
              </a:extLst>
            </p:cNvPr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D28452B-F81B-78FE-377A-9C720343DEE0}"/>
                </a:ext>
              </a:extLst>
            </p:cNvPr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B3A56C67-1831-1F04-9F02-43AAC10145C5}"/>
                </a:ext>
              </a:extLst>
            </p:cNvPr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9022085A-E97F-25D3-C1E6-FA75FC308E58}"/>
                </a:ext>
              </a:extLst>
            </p:cNvPr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E858DAE8-B1F2-C835-85B4-F2F7C65BA23E}"/>
                </a:ext>
              </a:extLst>
            </p:cNvPr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CustomShape 18">
              <a:extLst>
                <a:ext uri="{FF2B5EF4-FFF2-40B4-BE49-F238E27FC236}">
                  <a16:creationId xmlns:a16="http://schemas.microsoft.com/office/drawing/2014/main" id="{5AE2BFBE-2DA1-9948-CC2E-8101E585CA53}"/>
                </a:ext>
              </a:extLst>
            </p:cNvPr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B4B3CE9E-6D55-FB8B-BAC2-066FD933F863}"/>
                </a:ext>
              </a:extLst>
            </p:cNvPr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F4DC703-2C98-3926-8C0C-F33B38B0581E}"/>
                </a:ext>
              </a:extLst>
            </p:cNvPr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710443B8-92AE-015E-14C6-23D7FBC9D4A9}"/>
                </a:ext>
              </a:extLst>
            </p:cNvPr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70DB3A9E-D369-732D-349E-A2C2A05C71E0}"/>
                </a:ext>
              </a:extLst>
            </p:cNvPr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38C0E02-771F-F9B6-34DD-A39659B50400}"/>
                </a:ext>
              </a:extLst>
            </p:cNvPr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F7D89416-586C-0C8F-9847-52E2203C9F4B}"/>
                </a:ext>
              </a:extLst>
            </p:cNvPr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B37892F5-2E29-AF74-1BDC-77DA2C9EA6E4}"/>
                </a:ext>
              </a:extLst>
            </p:cNvPr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EC052D98-7865-30C5-281E-719A9B9EF816}"/>
                </a:ext>
              </a:extLst>
            </p:cNvPr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CA9326B-CAD3-7AC2-6383-99C26FD309BF}"/>
                </a:ext>
              </a:extLst>
            </p:cNvPr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CustomShape 28">
              <a:extLst>
                <a:ext uri="{FF2B5EF4-FFF2-40B4-BE49-F238E27FC236}">
                  <a16:creationId xmlns:a16="http://schemas.microsoft.com/office/drawing/2014/main" id="{B4B6C998-FE9E-4298-E679-D8EF0688B3A1}"/>
                </a:ext>
              </a:extLst>
            </p:cNvPr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ustomShape 29">
              <a:extLst>
                <a:ext uri="{FF2B5EF4-FFF2-40B4-BE49-F238E27FC236}">
                  <a16:creationId xmlns:a16="http://schemas.microsoft.com/office/drawing/2014/main" id="{F410A490-06C7-0FBF-463D-8FC36E9284D3}"/>
                </a:ext>
              </a:extLst>
            </p:cNvPr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ustomShape 30">
              <a:extLst>
                <a:ext uri="{FF2B5EF4-FFF2-40B4-BE49-F238E27FC236}">
                  <a16:creationId xmlns:a16="http://schemas.microsoft.com/office/drawing/2014/main" id="{E42DF5D6-FEB4-A69F-ADCE-9767C4A2CBAE}"/>
                </a:ext>
              </a:extLst>
            </p:cNvPr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FDE31D5D-DA16-3EC2-FD68-24EAC7740500}"/>
                </a:ext>
              </a:extLst>
            </p:cNvPr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3D2233F4-5D1E-29C0-3980-E821D9A82B5D}"/>
                </a:ext>
              </a:extLst>
            </p:cNvPr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CAACB527-820F-B60D-E38E-21C90EBFFF07}"/>
                </a:ext>
              </a:extLst>
            </p:cNvPr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9B5F3C29-8877-E1AF-ABAF-ED94BCEC27F7}"/>
                </a:ext>
              </a:extLst>
            </p:cNvPr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8CDD7761-B288-6B43-9303-408C85DFDC7B}"/>
                </a:ext>
              </a:extLst>
            </p:cNvPr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36398C1C-2A86-8F10-F9AA-BBAD9EC064AD}"/>
                </a:ext>
              </a:extLst>
            </p:cNvPr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FB0D3F07-14A7-3C3F-45E8-C9BC5D6E8A5A}"/>
                </a:ext>
              </a:extLst>
            </p:cNvPr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3F396C16-F0D0-5C9D-D606-4AE1BDCFC00C}"/>
                </a:ext>
              </a:extLst>
            </p:cNvPr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835084CF-EA80-2E52-CBB1-35F70D9C56D4}"/>
                </a:ext>
              </a:extLst>
            </p:cNvPr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ustomShape 40">
              <a:extLst>
                <a:ext uri="{FF2B5EF4-FFF2-40B4-BE49-F238E27FC236}">
                  <a16:creationId xmlns:a16="http://schemas.microsoft.com/office/drawing/2014/main" id="{A0BB7FF5-AE3B-C3D5-CAD1-7EB45E991CBB}"/>
                </a:ext>
              </a:extLst>
            </p:cNvPr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CustomShape 41">
              <a:extLst>
                <a:ext uri="{FF2B5EF4-FFF2-40B4-BE49-F238E27FC236}">
                  <a16:creationId xmlns:a16="http://schemas.microsoft.com/office/drawing/2014/main" id="{9777BA2C-266D-AF84-9018-55AA141ACB99}"/>
                </a:ext>
              </a:extLst>
            </p:cNvPr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CustomShape 42">
              <a:extLst>
                <a:ext uri="{FF2B5EF4-FFF2-40B4-BE49-F238E27FC236}">
                  <a16:creationId xmlns:a16="http://schemas.microsoft.com/office/drawing/2014/main" id="{E37938DD-8D27-F825-2B33-6FF480B72B01}"/>
                </a:ext>
              </a:extLst>
            </p:cNvPr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DF702979-0C0B-A019-8A6A-BFFB639AE903}"/>
                </a:ext>
              </a:extLst>
            </p:cNvPr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51D6485E-5136-6850-1110-E24B3B1B1276}"/>
                </a:ext>
              </a:extLst>
            </p:cNvPr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E8C011C3-CB2D-0A9F-E661-DB5E58968246}"/>
                </a:ext>
              </a:extLst>
            </p:cNvPr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0C9D9687-FD1A-DB54-4DC0-D2EF02864EB4}"/>
                </a:ext>
              </a:extLst>
            </p:cNvPr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B5E11B5A-673C-2B8F-E649-817B695B8C63}"/>
                </a:ext>
              </a:extLst>
            </p:cNvPr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C80D929D-D229-C549-C583-345220B28292}"/>
                </a:ext>
              </a:extLst>
            </p:cNvPr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1E64CEC8-3C16-8A34-1B2B-84B099E5C92A}"/>
                </a:ext>
              </a:extLst>
            </p:cNvPr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2D59CCF8-8DB3-96C0-C89A-A8523A453527}"/>
                </a:ext>
              </a:extLst>
            </p:cNvPr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65E66DAA-40B4-E88E-1243-5CBD554D247D}"/>
                </a:ext>
              </a:extLst>
            </p:cNvPr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CustomShape 52">
              <a:extLst>
                <a:ext uri="{FF2B5EF4-FFF2-40B4-BE49-F238E27FC236}">
                  <a16:creationId xmlns:a16="http://schemas.microsoft.com/office/drawing/2014/main" id="{984CBBAD-B043-95DA-EDFC-FF640D24A26C}"/>
                </a:ext>
              </a:extLst>
            </p:cNvPr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CustomShape 53">
              <a:extLst>
                <a:ext uri="{FF2B5EF4-FFF2-40B4-BE49-F238E27FC236}">
                  <a16:creationId xmlns:a16="http://schemas.microsoft.com/office/drawing/2014/main" id="{64319902-F21C-BCCE-1281-38D5E833A10C}"/>
                </a:ext>
              </a:extLst>
            </p:cNvPr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CustomShape 54">
              <a:extLst>
                <a:ext uri="{FF2B5EF4-FFF2-40B4-BE49-F238E27FC236}">
                  <a16:creationId xmlns:a16="http://schemas.microsoft.com/office/drawing/2014/main" id="{82EA4DBE-67A3-C495-9F32-1F9FBC3DB345}"/>
                </a:ext>
              </a:extLst>
            </p:cNvPr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49CFB6F4-8120-CB82-E2E1-22C5047B890E}"/>
                </a:ext>
              </a:extLst>
            </p:cNvPr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B5FD1B11-7D0B-0483-B29F-0C9938E82EA7}"/>
                </a:ext>
              </a:extLst>
            </p:cNvPr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926D5135-9B92-A035-7C93-22CC5C5C4392}"/>
                </a:ext>
              </a:extLst>
            </p:cNvPr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DDFB5D82-9DF3-5485-36C8-70E5AD6E07A7}"/>
                </a:ext>
              </a:extLst>
            </p:cNvPr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0ADEBBD3-75B3-2F0B-809D-C44A8D8A6D38}"/>
                </a:ext>
              </a:extLst>
            </p:cNvPr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DEE2889D-C311-29EC-C5A1-025B9BFFD5EE}"/>
                </a:ext>
              </a:extLst>
            </p:cNvPr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69BA9E2D-F1E8-DE52-71DB-2FC215CB13D5}"/>
                </a:ext>
              </a:extLst>
            </p:cNvPr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381248D5-1754-FF07-5DF9-C808766B0E3E}"/>
                </a:ext>
              </a:extLst>
            </p:cNvPr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A369272F-1C91-42B6-672C-2D26E1FB721C}"/>
                </a:ext>
              </a:extLst>
            </p:cNvPr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CustomShape 64">
              <a:extLst>
                <a:ext uri="{FF2B5EF4-FFF2-40B4-BE49-F238E27FC236}">
                  <a16:creationId xmlns:a16="http://schemas.microsoft.com/office/drawing/2014/main" id="{DA5C3C16-2134-8F81-DD21-0130A6D56D70}"/>
                </a:ext>
              </a:extLst>
            </p:cNvPr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CustomShape 65">
              <a:extLst>
                <a:ext uri="{FF2B5EF4-FFF2-40B4-BE49-F238E27FC236}">
                  <a16:creationId xmlns:a16="http://schemas.microsoft.com/office/drawing/2014/main" id="{08BD134B-8B08-3D26-DDF2-593D181A6E80}"/>
                </a:ext>
              </a:extLst>
            </p:cNvPr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CustomShape 66">
              <a:extLst>
                <a:ext uri="{FF2B5EF4-FFF2-40B4-BE49-F238E27FC236}">
                  <a16:creationId xmlns:a16="http://schemas.microsoft.com/office/drawing/2014/main" id="{6ACE0121-6122-289D-0042-E6F7380E053B}"/>
                </a:ext>
              </a:extLst>
            </p:cNvPr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D4DB0E88-39B1-F4B2-E3F8-7D14995355F6}"/>
                </a:ext>
              </a:extLst>
            </p:cNvPr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7C2BCF22-C1C9-10B1-8095-E6BF4E72449C}"/>
                </a:ext>
              </a:extLst>
            </p:cNvPr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6236E02D-8C76-FC15-9668-7DA8FAC31099}"/>
                </a:ext>
              </a:extLst>
            </p:cNvPr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5C85032B-2542-BF67-E9C7-17EB2DCDDD21}"/>
                </a:ext>
              </a:extLst>
            </p:cNvPr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34D749D5-D193-1A4C-35F1-D67A8F151C4A}"/>
                </a:ext>
              </a:extLst>
            </p:cNvPr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A0AD9096-A1E9-23FE-9C02-E47CBCFAA8C9}"/>
                </a:ext>
              </a:extLst>
            </p:cNvPr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1F23EF06-6364-9C5A-228C-510197A6A1D2}"/>
                </a:ext>
              </a:extLst>
            </p:cNvPr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F55C5BF0-853B-22AC-3093-3576F15C65B8}"/>
                </a:ext>
              </a:extLst>
            </p:cNvPr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5585B277-36CF-4172-C5FF-A47AC1D53AB3}"/>
                </a:ext>
              </a:extLst>
            </p:cNvPr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CustomShape 76">
              <a:extLst>
                <a:ext uri="{FF2B5EF4-FFF2-40B4-BE49-F238E27FC236}">
                  <a16:creationId xmlns:a16="http://schemas.microsoft.com/office/drawing/2014/main" id="{84A67179-3EAE-92C6-0A51-A3BE14665923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CustomShape 77">
              <a:extLst>
                <a:ext uri="{FF2B5EF4-FFF2-40B4-BE49-F238E27FC236}">
                  <a16:creationId xmlns:a16="http://schemas.microsoft.com/office/drawing/2014/main" id="{C6F113C3-D707-AFE9-9EF7-8ADDA7FF61F5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CustomShape 78">
              <a:extLst>
                <a:ext uri="{FF2B5EF4-FFF2-40B4-BE49-F238E27FC236}">
                  <a16:creationId xmlns:a16="http://schemas.microsoft.com/office/drawing/2014/main" id="{54289302-323A-C4E2-DE19-26CA39BB65BD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194C7AFD-9E97-D417-3109-9AF892A601FD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9CD0AEE3-F919-4D2C-8C77-0C32C2033CDF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1B48561A-3B47-D138-360C-7A74E0E23353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B729AA38-AED2-AC5A-FB8A-7E0470F35470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57B227A9-72D5-ED9B-2555-567BDBF7BFFA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C2C54593-1CE9-CBA9-2F39-E05513AB862D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3BCE5727-86B4-FEBF-267F-8D7F15933B6C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6878626A-3FA8-5FBF-771D-131828E475D7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Line 87">
              <a:extLst>
                <a:ext uri="{FF2B5EF4-FFF2-40B4-BE49-F238E27FC236}">
                  <a16:creationId xmlns:a16="http://schemas.microsoft.com/office/drawing/2014/main" id="{C8A1D918-8313-B660-2A31-510D583CE06F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CustomShape 88">
              <a:extLst>
                <a:ext uri="{FF2B5EF4-FFF2-40B4-BE49-F238E27FC236}">
                  <a16:creationId xmlns:a16="http://schemas.microsoft.com/office/drawing/2014/main" id="{C8F6E066-0064-F8A2-B2DD-7EF5D60BF4EA}"/>
                </a:ext>
              </a:extLst>
            </p:cNvPr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CustomShape 89">
              <a:extLst>
                <a:ext uri="{FF2B5EF4-FFF2-40B4-BE49-F238E27FC236}">
                  <a16:creationId xmlns:a16="http://schemas.microsoft.com/office/drawing/2014/main" id="{F9410917-24F9-E3CA-E8DA-199B9B117C42}"/>
                </a:ext>
              </a:extLst>
            </p:cNvPr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CustomShape 90">
              <a:extLst>
                <a:ext uri="{FF2B5EF4-FFF2-40B4-BE49-F238E27FC236}">
                  <a16:creationId xmlns:a16="http://schemas.microsoft.com/office/drawing/2014/main" id="{915D0910-98EB-4CCD-6750-F659472A2E33}"/>
                </a:ext>
              </a:extLst>
            </p:cNvPr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B0CEB8E7-E1BE-04E0-262B-9FC54B5C9BF6}"/>
                </a:ext>
              </a:extLst>
            </p:cNvPr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C3B57893-6A37-8A62-C7D9-9F9A10F8F207}"/>
                </a:ext>
              </a:extLst>
            </p:cNvPr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F307CBCE-401A-981D-2A89-F7239DE5BB18}"/>
                </a:ext>
              </a:extLst>
            </p:cNvPr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F0575B9D-2908-A245-98DC-6E000DDD671C}"/>
                </a:ext>
              </a:extLst>
            </p:cNvPr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B0DD5B45-469A-5B61-4E3E-8060D715EEA0}"/>
                </a:ext>
              </a:extLst>
            </p:cNvPr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143C8E72-7FFC-0487-B1C9-61473BA831A7}"/>
                </a:ext>
              </a:extLst>
            </p:cNvPr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35CF20FB-70B5-DD19-E31F-6AADA096D8B2}"/>
                </a:ext>
              </a:extLst>
            </p:cNvPr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CA5012A3-3C39-605D-7E34-782CAB16E3E6}"/>
                </a:ext>
              </a:extLst>
            </p:cNvPr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Line 99">
              <a:extLst>
                <a:ext uri="{FF2B5EF4-FFF2-40B4-BE49-F238E27FC236}">
                  <a16:creationId xmlns:a16="http://schemas.microsoft.com/office/drawing/2014/main" id="{2B998AD6-A5F3-397C-2401-BB9C8F0E1D27}"/>
                </a:ext>
              </a:extLst>
            </p:cNvPr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CustomShape 100">
              <a:extLst>
                <a:ext uri="{FF2B5EF4-FFF2-40B4-BE49-F238E27FC236}">
                  <a16:creationId xmlns:a16="http://schemas.microsoft.com/office/drawing/2014/main" id="{2B5668ED-B184-13BC-41D0-BE224226F18D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CustomShape 101">
              <a:extLst>
                <a:ext uri="{FF2B5EF4-FFF2-40B4-BE49-F238E27FC236}">
                  <a16:creationId xmlns:a16="http://schemas.microsoft.com/office/drawing/2014/main" id="{86FA73F7-B52F-3E9D-E314-F46A952C9B05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CustomShape 102">
              <a:extLst>
                <a:ext uri="{FF2B5EF4-FFF2-40B4-BE49-F238E27FC236}">
                  <a16:creationId xmlns:a16="http://schemas.microsoft.com/office/drawing/2014/main" id="{2B0318F3-EB40-5C3F-D93B-78ECC12EEE57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89699B24-18FC-88D6-2225-A7642CB14D2D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4AC36FEA-88F0-DA0F-BE13-E807DCACE931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DEBDEE00-C235-428F-10EB-96D30332D408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C3D7D901-A28B-FFC4-FB16-42FF399F6256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B6FE9CF3-D982-D4F8-6B14-6662823457FD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442C8EC0-105F-88AC-BC2C-66F9F17FC933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0A23B68D-9836-66D7-5276-433182F8EB3E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0905E0F0-AF08-A1FC-ADC7-682D93CFE37C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Line 111">
              <a:extLst>
                <a:ext uri="{FF2B5EF4-FFF2-40B4-BE49-F238E27FC236}">
                  <a16:creationId xmlns:a16="http://schemas.microsoft.com/office/drawing/2014/main" id="{777CAB8B-2528-DE59-92E3-41F01D6F01BA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CustomShape 112">
              <a:extLst>
                <a:ext uri="{FF2B5EF4-FFF2-40B4-BE49-F238E27FC236}">
                  <a16:creationId xmlns:a16="http://schemas.microsoft.com/office/drawing/2014/main" id="{B1F8B8C0-9E02-B643-8785-EABA597E725C}"/>
                </a:ext>
              </a:extLst>
            </p:cNvPr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CustomShape 113">
              <a:extLst>
                <a:ext uri="{FF2B5EF4-FFF2-40B4-BE49-F238E27FC236}">
                  <a16:creationId xmlns:a16="http://schemas.microsoft.com/office/drawing/2014/main" id="{FA7FB54A-B427-533E-64E0-A7743477523A}"/>
                </a:ext>
              </a:extLst>
            </p:cNvPr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CustomShape 114">
              <a:extLst>
                <a:ext uri="{FF2B5EF4-FFF2-40B4-BE49-F238E27FC236}">
                  <a16:creationId xmlns:a16="http://schemas.microsoft.com/office/drawing/2014/main" id="{3613E8CC-EA61-8702-1C3E-A616B3CC112A}"/>
                </a:ext>
              </a:extLst>
            </p:cNvPr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Line 115">
              <a:extLst>
                <a:ext uri="{FF2B5EF4-FFF2-40B4-BE49-F238E27FC236}">
                  <a16:creationId xmlns:a16="http://schemas.microsoft.com/office/drawing/2014/main" id="{94DA0D3B-AE71-D7B7-11F7-0A06C4A92896}"/>
                </a:ext>
              </a:extLst>
            </p:cNvPr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23C3BA78-5825-3918-9500-41ADE16C1276}"/>
                </a:ext>
              </a:extLst>
            </p:cNvPr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BC0662A5-2B4E-6E78-9B11-F89E628F7887}"/>
                </a:ext>
              </a:extLst>
            </p:cNvPr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56D45988-5B91-72DB-FCCC-9F50BD258EEF}"/>
                </a:ext>
              </a:extLst>
            </p:cNvPr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7CC60E8F-87CB-A5D4-8D21-BB4663EFB0B2}"/>
                </a:ext>
              </a:extLst>
            </p:cNvPr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FC235CF3-AD16-95C3-293F-BFAADA7D37DF}"/>
                </a:ext>
              </a:extLst>
            </p:cNvPr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1A56B5EE-60CE-98F7-113F-3D326B636833}"/>
                </a:ext>
              </a:extLst>
            </p:cNvPr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Line 122">
              <a:extLst>
                <a:ext uri="{FF2B5EF4-FFF2-40B4-BE49-F238E27FC236}">
                  <a16:creationId xmlns:a16="http://schemas.microsoft.com/office/drawing/2014/main" id="{DD5F5D8B-3FA5-1727-D8A5-1791C2E6BD73}"/>
                </a:ext>
              </a:extLst>
            </p:cNvPr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Line 123">
              <a:extLst>
                <a:ext uri="{FF2B5EF4-FFF2-40B4-BE49-F238E27FC236}">
                  <a16:creationId xmlns:a16="http://schemas.microsoft.com/office/drawing/2014/main" id="{DC074DD5-3926-B795-1C78-EB6AC45F71EF}"/>
                </a:ext>
              </a:extLst>
            </p:cNvPr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CustomShape 124">
              <a:extLst>
                <a:ext uri="{FF2B5EF4-FFF2-40B4-BE49-F238E27FC236}">
                  <a16:creationId xmlns:a16="http://schemas.microsoft.com/office/drawing/2014/main" id="{05172D2C-27FB-79CF-9D4E-0F5CE04584FD}"/>
                </a:ext>
              </a:extLst>
            </p:cNvPr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CustomShape 125">
              <a:extLst>
                <a:ext uri="{FF2B5EF4-FFF2-40B4-BE49-F238E27FC236}">
                  <a16:creationId xmlns:a16="http://schemas.microsoft.com/office/drawing/2014/main" id="{987FD867-B0E4-B33F-7F94-D93EF11BB8B1}"/>
                </a:ext>
              </a:extLst>
            </p:cNvPr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CustomShape 126">
              <a:extLst>
                <a:ext uri="{FF2B5EF4-FFF2-40B4-BE49-F238E27FC236}">
                  <a16:creationId xmlns:a16="http://schemas.microsoft.com/office/drawing/2014/main" id="{B1877E50-6D4B-A21C-C05E-942CED53EFAE}"/>
                </a:ext>
              </a:extLst>
            </p:cNvPr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1C35267F-A4B9-3F81-870D-6B3036BF1D70}"/>
                </a:ext>
              </a:extLst>
            </p:cNvPr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A895B66F-BB89-F009-FA18-67CD2E330951}"/>
                </a:ext>
              </a:extLst>
            </p:cNvPr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29">
              <a:extLst>
                <a:ext uri="{FF2B5EF4-FFF2-40B4-BE49-F238E27FC236}">
                  <a16:creationId xmlns:a16="http://schemas.microsoft.com/office/drawing/2014/main" id="{195A1236-CCC3-EC72-CABD-1133B43D1B09}"/>
                </a:ext>
              </a:extLst>
            </p:cNvPr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F4AE0F41-EA5E-0005-1849-2C9A19799D26}"/>
                </a:ext>
              </a:extLst>
            </p:cNvPr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9DF554BD-BB6D-1E8A-F385-8440B8E31DA6}"/>
                </a:ext>
              </a:extLst>
            </p:cNvPr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1BEDFE76-F969-7991-7DA8-CF028D900887}"/>
                </a:ext>
              </a:extLst>
            </p:cNvPr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CBA36184-6F3F-1C8A-3616-3D9537609319}"/>
                </a:ext>
              </a:extLst>
            </p:cNvPr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7517A14F-D429-60A5-385D-0E9A9D0E0ABB}"/>
                </a:ext>
              </a:extLst>
            </p:cNvPr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Line 135">
              <a:extLst>
                <a:ext uri="{FF2B5EF4-FFF2-40B4-BE49-F238E27FC236}">
                  <a16:creationId xmlns:a16="http://schemas.microsoft.com/office/drawing/2014/main" id="{550A0655-9375-A2D3-997B-0FC0731218ED}"/>
                </a:ext>
              </a:extLst>
            </p:cNvPr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CustomShape 136">
              <a:extLst>
                <a:ext uri="{FF2B5EF4-FFF2-40B4-BE49-F238E27FC236}">
                  <a16:creationId xmlns:a16="http://schemas.microsoft.com/office/drawing/2014/main" id="{B3B944A8-8BB3-32E6-8266-C2FA13549C52}"/>
                </a:ext>
              </a:extLst>
            </p:cNvPr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CustomShape 137">
              <a:extLst>
                <a:ext uri="{FF2B5EF4-FFF2-40B4-BE49-F238E27FC236}">
                  <a16:creationId xmlns:a16="http://schemas.microsoft.com/office/drawing/2014/main" id="{1C571A75-59C2-A55A-A7DD-8C0EC04B6712}"/>
                </a:ext>
              </a:extLst>
            </p:cNvPr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CustomShape 138">
              <a:extLst>
                <a:ext uri="{FF2B5EF4-FFF2-40B4-BE49-F238E27FC236}">
                  <a16:creationId xmlns:a16="http://schemas.microsoft.com/office/drawing/2014/main" id="{410A6BCE-40A1-0E74-8C93-DE1E9BE44D34}"/>
                </a:ext>
              </a:extLst>
            </p:cNvPr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389356ED-91E9-D33C-4790-970EB85A7232}"/>
                </a:ext>
              </a:extLst>
            </p:cNvPr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85A2EE0D-5571-484E-1DCB-22E89B009D30}"/>
                </a:ext>
              </a:extLst>
            </p:cNvPr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9515D426-D54B-8B66-F32D-48FD59C83627}"/>
                </a:ext>
              </a:extLst>
            </p:cNvPr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998DCDDB-F204-5F24-C0A2-1C5F42BEE416}"/>
                </a:ext>
              </a:extLst>
            </p:cNvPr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0446B3F8-E0CD-0C89-B832-0CE39068D59B}"/>
                </a:ext>
              </a:extLst>
            </p:cNvPr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48D542D1-9577-0997-4DFF-1D4DEF01FE05}"/>
                </a:ext>
              </a:extLst>
            </p:cNvPr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342C44A3-FF2D-2850-6C73-2D28FF5D786B}"/>
                </a:ext>
              </a:extLst>
            </p:cNvPr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9C6FAED0-123B-976F-7C4E-FCF5F9A4ED63}"/>
                </a:ext>
              </a:extLst>
            </p:cNvPr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Line 147">
              <a:extLst>
                <a:ext uri="{FF2B5EF4-FFF2-40B4-BE49-F238E27FC236}">
                  <a16:creationId xmlns:a16="http://schemas.microsoft.com/office/drawing/2014/main" id="{9176686C-8C7E-1E8A-2D2A-CD683258412C}"/>
                </a:ext>
              </a:extLst>
            </p:cNvPr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148">
            <a:extLst>
              <a:ext uri="{FF2B5EF4-FFF2-40B4-BE49-F238E27FC236}">
                <a16:creationId xmlns:a16="http://schemas.microsoft.com/office/drawing/2014/main" id="{2A8A5F99-6B29-ED9E-E959-8856665E5116}"/>
              </a:ext>
            </a:extLst>
          </p:cNvPr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51" name="CustomShape 149">
              <a:extLst>
                <a:ext uri="{FF2B5EF4-FFF2-40B4-BE49-F238E27FC236}">
                  <a16:creationId xmlns:a16="http://schemas.microsoft.com/office/drawing/2014/main" id="{5ED1E889-3D91-A6CF-BC9D-EB180A72B3C6}"/>
                </a:ext>
              </a:extLst>
            </p:cNvPr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CustomShape 150">
              <a:extLst>
                <a:ext uri="{FF2B5EF4-FFF2-40B4-BE49-F238E27FC236}">
                  <a16:creationId xmlns:a16="http://schemas.microsoft.com/office/drawing/2014/main" id="{BA3D8374-DE81-EBA3-859E-C08CD2CA83DC}"/>
                </a:ext>
              </a:extLst>
            </p:cNvPr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CustomShape 151">
              <a:extLst>
                <a:ext uri="{FF2B5EF4-FFF2-40B4-BE49-F238E27FC236}">
                  <a16:creationId xmlns:a16="http://schemas.microsoft.com/office/drawing/2014/main" id="{48F5C909-763F-A584-11F7-6DBE19A56A56}"/>
                </a:ext>
              </a:extLst>
            </p:cNvPr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Line 152">
              <a:extLst>
                <a:ext uri="{FF2B5EF4-FFF2-40B4-BE49-F238E27FC236}">
                  <a16:creationId xmlns:a16="http://schemas.microsoft.com/office/drawing/2014/main" id="{762FE1CB-7DDD-69B3-DFE8-7D1473953BAB}"/>
                </a:ext>
              </a:extLst>
            </p:cNvPr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Line 153">
              <a:extLst>
                <a:ext uri="{FF2B5EF4-FFF2-40B4-BE49-F238E27FC236}">
                  <a16:creationId xmlns:a16="http://schemas.microsoft.com/office/drawing/2014/main" id="{AE47B996-5FCF-5B8A-EDD9-0FBE8226A858}"/>
                </a:ext>
              </a:extLst>
            </p:cNvPr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Line 154">
              <a:extLst>
                <a:ext uri="{FF2B5EF4-FFF2-40B4-BE49-F238E27FC236}">
                  <a16:creationId xmlns:a16="http://schemas.microsoft.com/office/drawing/2014/main" id="{F5776785-228E-4944-952A-88CDBD8DA22E}"/>
                </a:ext>
              </a:extLst>
            </p:cNvPr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Line 155">
              <a:extLst>
                <a:ext uri="{FF2B5EF4-FFF2-40B4-BE49-F238E27FC236}">
                  <a16:creationId xmlns:a16="http://schemas.microsoft.com/office/drawing/2014/main" id="{0E15C8C4-4FD1-79F7-EA8F-E0B6A8B2BC85}"/>
                </a:ext>
              </a:extLst>
            </p:cNvPr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Line 156">
              <a:extLst>
                <a:ext uri="{FF2B5EF4-FFF2-40B4-BE49-F238E27FC236}">
                  <a16:creationId xmlns:a16="http://schemas.microsoft.com/office/drawing/2014/main" id="{08659044-9C35-CADE-A2F5-D4072B88A404}"/>
                </a:ext>
              </a:extLst>
            </p:cNvPr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Line 157">
              <a:extLst>
                <a:ext uri="{FF2B5EF4-FFF2-40B4-BE49-F238E27FC236}">
                  <a16:creationId xmlns:a16="http://schemas.microsoft.com/office/drawing/2014/main" id="{3FD2403A-4103-7DA7-2BF1-979E297C9FAA}"/>
                </a:ext>
              </a:extLst>
            </p:cNvPr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Line 158">
              <a:extLst>
                <a:ext uri="{FF2B5EF4-FFF2-40B4-BE49-F238E27FC236}">
                  <a16:creationId xmlns:a16="http://schemas.microsoft.com/office/drawing/2014/main" id="{EA1B1928-F0B6-1DFD-E55B-83606703F67B}"/>
                </a:ext>
              </a:extLst>
            </p:cNvPr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Line 159">
              <a:extLst>
                <a:ext uri="{FF2B5EF4-FFF2-40B4-BE49-F238E27FC236}">
                  <a16:creationId xmlns:a16="http://schemas.microsoft.com/office/drawing/2014/main" id="{1094A175-2D87-6B20-8A25-75F8187D637A}"/>
                </a:ext>
              </a:extLst>
            </p:cNvPr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Line 160">
              <a:extLst>
                <a:ext uri="{FF2B5EF4-FFF2-40B4-BE49-F238E27FC236}">
                  <a16:creationId xmlns:a16="http://schemas.microsoft.com/office/drawing/2014/main" id="{BDB18C84-565B-EAA6-2E73-7ADB79815968}"/>
                </a:ext>
              </a:extLst>
            </p:cNvPr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CustomShape 161">
              <a:extLst>
                <a:ext uri="{FF2B5EF4-FFF2-40B4-BE49-F238E27FC236}">
                  <a16:creationId xmlns:a16="http://schemas.microsoft.com/office/drawing/2014/main" id="{62D45965-74D5-5501-0C64-454D57390B8D}"/>
                </a:ext>
              </a:extLst>
            </p:cNvPr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CustomShape 162">
              <a:extLst>
                <a:ext uri="{FF2B5EF4-FFF2-40B4-BE49-F238E27FC236}">
                  <a16:creationId xmlns:a16="http://schemas.microsoft.com/office/drawing/2014/main" id="{DABC3A32-6F79-3B7E-F5B2-FFEC02E28D9B}"/>
                </a:ext>
              </a:extLst>
            </p:cNvPr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CustomShape 163">
              <a:extLst>
                <a:ext uri="{FF2B5EF4-FFF2-40B4-BE49-F238E27FC236}">
                  <a16:creationId xmlns:a16="http://schemas.microsoft.com/office/drawing/2014/main" id="{01F539A6-E280-630F-F55E-DF35B2DCD51E}"/>
                </a:ext>
              </a:extLst>
            </p:cNvPr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Line 164">
              <a:extLst>
                <a:ext uri="{FF2B5EF4-FFF2-40B4-BE49-F238E27FC236}">
                  <a16:creationId xmlns:a16="http://schemas.microsoft.com/office/drawing/2014/main" id="{4CBD8E7F-8234-380E-C8AD-8D8BE4FE0306}"/>
                </a:ext>
              </a:extLst>
            </p:cNvPr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Line 165">
              <a:extLst>
                <a:ext uri="{FF2B5EF4-FFF2-40B4-BE49-F238E27FC236}">
                  <a16:creationId xmlns:a16="http://schemas.microsoft.com/office/drawing/2014/main" id="{12B3089F-DF1E-6476-DB74-97F240E58045}"/>
                </a:ext>
              </a:extLst>
            </p:cNvPr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Line 166">
              <a:extLst>
                <a:ext uri="{FF2B5EF4-FFF2-40B4-BE49-F238E27FC236}">
                  <a16:creationId xmlns:a16="http://schemas.microsoft.com/office/drawing/2014/main" id="{672FAA0A-EEFE-FBDC-F946-F379AD030986}"/>
                </a:ext>
              </a:extLst>
            </p:cNvPr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Line 167">
              <a:extLst>
                <a:ext uri="{FF2B5EF4-FFF2-40B4-BE49-F238E27FC236}">
                  <a16:creationId xmlns:a16="http://schemas.microsoft.com/office/drawing/2014/main" id="{04D44FAB-22D5-286E-400E-01D6C04587A4}"/>
                </a:ext>
              </a:extLst>
            </p:cNvPr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Line 168">
              <a:extLst>
                <a:ext uri="{FF2B5EF4-FFF2-40B4-BE49-F238E27FC236}">
                  <a16:creationId xmlns:a16="http://schemas.microsoft.com/office/drawing/2014/main" id="{A6499F53-91E3-DA87-E877-27AF90060D57}"/>
                </a:ext>
              </a:extLst>
            </p:cNvPr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Line 169">
              <a:extLst>
                <a:ext uri="{FF2B5EF4-FFF2-40B4-BE49-F238E27FC236}">
                  <a16:creationId xmlns:a16="http://schemas.microsoft.com/office/drawing/2014/main" id="{358A65F5-7BE3-C2C3-25E4-B1EF420F92E3}"/>
                </a:ext>
              </a:extLst>
            </p:cNvPr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Line 170">
              <a:extLst>
                <a:ext uri="{FF2B5EF4-FFF2-40B4-BE49-F238E27FC236}">
                  <a16:creationId xmlns:a16="http://schemas.microsoft.com/office/drawing/2014/main" id="{4103F6B3-E76A-D32A-B846-0487F81921A5}"/>
                </a:ext>
              </a:extLst>
            </p:cNvPr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Line 171">
              <a:extLst>
                <a:ext uri="{FF2B5EF4-FFF2-40B4-BE49-F238E27FC236}">
                  <a16:creationId xmlns:a16="http://schemas.microsoft.com/office/drawing/2014/main" id="{EEF63EDC-E9B4-69BB-A1F2-C29CC973F2DC}"/>
                </a:ext>
              </a:extLst>
            </p:cNvPr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Line 172">
              <a:extLst>
                <a:ext uri="{FF2B5EF4-FFF2-40B4-BE49-F238E27FC236}">
                  <a16:creationId xmlns:a16="http://schemas.microsoft.com/office/drawing/2014/main" id="{299762E6-1135-4683-7B59-E9AD31E25A4B}"/>
                </a:ext>
              </a:extLst>
            </p:cNvPr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CustomShape 173">
              <a:extLst>
                <a:ext uri="{FF2B5EF4-FFF2-40B4-BE49-F238E27FC236}">
                  <a16:creationId xmlns:a16="http://schemas.microsoft.com/office/drawing/2014/main" id="{CD9EBD4E-CAFF-442A-3A32-551C22845C17}"/>
                </a:ext>
              </a:extLst>
            </p:cNvPr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CustomShape 174">
              <a:extLst>
                <a:ext uri="{FF2B5EF4-FFF2-40B4-BE49-F238E27FC236}">
                  <a16:creationId xmlns:a16="http://schemas.microsoft.com/office/drawing/2014/main" id="{BA15F232-9D26-206A-758E-E14991D4E2B4}"/>
                </a:ext>
              </a:extLst>
            </p:cNvPr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CustomShape 175">
              <a:extLst>
                <a:ext uri="{FF2B5EF4-FFF2-40B4-BE49-F238E27FC236}">
                  <a16:creationId xmlns:a16="http://schemas.microsoft.com/office/drawing/2014/main" id="{37F08FAB-DBB3-6EC3-7CE4-5C4E0F71741D}"/>
                </a:ext>
              </a:extLst>
            </p:cNvPr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Line 176">
              <a:extLst>
                <a:ext uri="{FF2B5EF4-FFF2-40B4-BE49-F238E27FC236}">
                  <a16:creationId xmlns:a16="http://schemas.microsoft.com/office/drawing/2014/main" id="{1AD81A98-040F-10EC-05B5-F5D0925E71CB}"/>
                </a:ext>
              </a:extLst>
            </p:cNvPr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Line 177">
              <a:extLst>
                <a:ext uri="{FF2B5EF4-FFF2-40B4-BE49-F238E27FC236}">
                  <a16:creationId xmlns:a16="http://schemas.microsoft.com/office/drawing/2014/main" id="{D2ABF545-1E5E-6E4E-14CC-3D6DA1740787}"/>
                </a:ext>
              </a:extLst>
            </p:cNvPr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Line 178">
              <a:extLst>
                <a:ext uri="{FF2B5EF4-FFF2-40B4-BE49-F238E27FC236}">
                  <a16:creationId xmlns:a16="http://schemas.microsoft.com/office/drawing/2014/main" id="{69873FE0-A0CB-DA68-7FE1-EB5D446F5B06}"/>
                </a:ext>
              </a:extLst>
            </p:cNvPr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Line 179">
              <a:extLst>
                <a:ext uri="{FF2B5EF4-FFF2-40B4-BE49-F238E27FC236}">
                  <a16:creationId xmlns:a16="http://schemas.microsoft.com/office/drawing/2014/main" id="{12CA61C2-BF86-8F90-ADC9-CF92B08A7611}"/>
                </a:ext>
              </a:extLst>
            </p:cNvPr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Line 180">
              <a:extLst>
                <a:ext uri="{FF2B5EF4-FFF2-40B4-BE49-F238E27FC236}">
                  <a16:creationId xmlns:a16="http://schemas.microsoft.com/office/drawing/2014/main" id="{0B8EDE6D-E6DF-37CD-FEEA-4A0E85A8586B}"/>
                </a:ext>
              </a:extLst>
            </p:cNvPr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Line 181">
              <a:extLst>
                <a:ext uri="{FF2B5EF4-FFF2-40B4-BE49-F238E27FC236}">
                  <a16:creationId xmlns:a16="http://schemas.microsoft.com/office/drawing/2014/main" id="{EA07CEDB-AC40-7BCF-95A2-2B9C44BF6824}"/>
                </a:ext>
              </a:extLst>
            </p:cNvPr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Line 182">
              <a:extLst>
                <a:ext uri="{FF2B5EF4-FFF2-40B4-BE49-F238E27FC236}">
                  <a16:creationId xmlns:a16="http://schemas.microsoft.com/office/drawing/2014/main" id="{6003B96E-7BFC-B2A0-4C9F-5F106B3590E6}"/>
                </a:ext>
              </a:extLst>
            </p:cNvPr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Line 183">
              <a:extLst>
                <a:ext uri="{FF2B5EF4-FFF2-40B4-BE49-F238E27FC236}">
                  <a16:creationId xmlns:a16="http://schemas.microsoft.com/office/drawing/2014/main" id="{16CE4C87-7246-3994-C021-942868423051}"/>
                </a:ext>
              </a:extLst>
            </p:cNvPr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Line 184">
              <a:extLst>
                <a:ext uri="{FF2B5EF4-FFF2-40B4-BE49-F238E27FC236}">
                  <a16:creationId xmlns:a16="http://schemas.microsoft.com/office/drawing/2014/main" id="{02AB0E19-FC30-BE2D-C5D5-95C854CF7D45}"/>
                </a:ext>
              </a:extLst>
            </p:cNvPr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CustomShape 185">
              <a:extLst>
                <a:ext uri="{FF2B5EF4-FFF2-40B4-BE49-F238E27FC236}">
                  <a16:creationId xmlns:a16="http://schemas.microsoft.com/office/drawing/2014/main" id="{0EB804A7-4092-BE51-3509-7D7DCAD5DE10}"/>
                </a:ext>
              </a:extLst>
            </p:cNvPr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" name="CustomShape 186">
              <a:extLst>
                <a:ext uri="{FF2B5EF4-FFF2-40B4-BE49-F238E27FC236}">
                  <a16:creationId xmlns:a16="http://schemas.microsoft.com/office/drawing/2014/main" id="{BF4D2D39-DF2D-2B12-C218-7661A42E033C}"/>
                </a:ext>
              </a:extLst>
            </p:cNvPr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CustomShape 187">
              <a:extLst>
                <a:ext uri="{FF2B5EF4-FFF2-40B4-BE49-F238E27FC236}">
                  <a16:creationId xmlns:a16="http://schemas.microsoft.com/office/drawing/2014/main" id="{8AD76862-063E-9D80-2535-EA9DB4B5A09E}"/>
                </a:ext>
              </a:extLst>
            </p:cNvPr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93DBA077-DA0F-2150-ED52-85DAC9B50D4E}"/>
                </a:ext>
              </a:extLst>
            </p:cNvPr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05786F6A-9384-5586-ACC8-F2E498D6D910}"/>
                </a:ext>
              </a:extLst>
            </p:cNvPr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B166FCBF-EE3D-942A-EA38-048A596C043F}"/>
                </a:ext>
              </a:extLst>
            </p:cNvPr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A56759C9-2A56-A5CC-78DC-8E03C20B2308}"/>
                </a:ext>
              </a:extLst>
            </p:cNvPr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Line 192">
              <a:extLst>
                <a:ext uri="{FF2B5EF4-FFF2-40B4-BE49-F238E27FC236}">
                  <a16:creationId xmlns:a16="http://schemas.microsoft.com/office/drawing/2014/main" id="{AE549B55-B313-3905-A7FF-D368D90339CB}"/>
                </a:ext>
              </a:extLst>
            </p:cNvPr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" name="Line 193">
              <a:extLst>
                <a:ext uri="{FF2B5EF4-FFF2-40B4-BE49-F238E27FC236}">
                  <a16:creationId xmlns:a16="http://schemas.microsoft.com/office/drawing/2014/main" id="{772238E5-6C2F-095E-8EDF-A14DD4508729}"/>
                </a:ext>
              </a:extLst>
            </p:cNvPr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Line 194">
              <a:extLst>
                <a:ext uri="{FF2B5EF4-FFF2-40B4-BE49-F238E27FC236}">
                  <a16:creationId xmlns:a16="http://schemas.microsoft.com/office/drawing/2014/main" id="{B01277BA-18AB-87BE-D135-A172F690AD99}"/>
                </a:ext>
              </a:extLst>
            </p:cNvPr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8659BD64-4349-3056-39FC-A8422EABAF96}"/>
                </a:ext>
              </a:extLst>
            </p:cNvPr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3E4C7178-B2EC-6BBB-ACE7-B64819F7BE7D}"/>
                </a:ext>
              </a:extLst>
            </p:cNvPr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" name="CustomShape 197">
              <a:extLst>
                <a:ext uri="{FF2B5EF4-FFF2-40B4-BE49-F238E27FC236}">
                  <a16:creationId xmlns:a16="http://schemas.microsoft.com/office/drawing/2014/main" id="{116A70F8-FD55-FCC6-952C-D23C3AAFDCA1}"/>
                </a:ext>
              </a:extLst>
            </p:cNvPr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CustomShape 198">
              <a:extLst>
                <a:ext uri="{FF2B5EF4-FFF2-40B4-BE49-F238E27FC236}">
                  <a16:creationId xmlns:a16="http://schemas.microsoft.com/office/drawing/2014/main" id="{CBEAF098-3608-3009-6AA3-1AECA02D7267}"/>
                </a:ext>
              </a:extLst>
            </p:cNvPr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199">
              <a:extLst>
                <a:ext uri="{FF2B5EF4-FFF2-40B4-BE49-F238E27FC236}">
                  <a16:creationId xmlns:a16="http://schemas.microsoft.com/office/drawing/2014/main" id="{722E7796-D476-FB43-A83E-B3094E49E791}"/>
                </a:ext>
              </a:extLst>
            </p:cNvPr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Line 200">
              <a:extLst>
                <a:ext uri="{FF2B5EF4-FFF2-40B4-BE49-F238E27FC236}">
                  <a16:creationId xmlns:a16="http://schemas.microsoft.com/office/drawing/2014/main" id="{EB5847D9-8DD6-18C7-1D45-080CBF1CC1BC}"/>
                </a:ext>
              </a:extLst>
            </p:cNvPr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0083B3C8-FA20-1F57-AB22-778329B56F99}"/>
                </a:ext>
              </a:extLst>
            </p:cNvPr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C8D1606B-BC17-C9A4-8DEB-CC7195FA4F4B}"/>
                </a:ext>
              </a:extLst>
            </p:cNvPr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722D10FF-83EA-CAA3-B7FB-CAD1EFBDCA8C}"/>
                </a:ext>
              </a:extLst>
            </p:cNvPr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9BEF37EE-8E0A-AC57-EB72-BF26DF605579}"/>
                </a:ext>
              </a:extLst>
            </p:cNvPr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CBEF8D05-0886-824D-1432-78C41F31937D}"/>
                </a:ext>
              </a:extLst>
            </p:cNvPr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9A9B9199-A9BF-BBBC-A413-AA253B046079}"/>
                </a:ext>
              </a:extLst>
            </p:cNvPr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20336DB9-CD77-C826-9972-5EEB6614BEC6}"/>
                </a:ext>
              </a:extLst>
            </p:cNvPr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Line 208">
              <a:extLst>
                <a:ext uri="{FF2B5EF4-FFF2-40B4-BE49-F238E27FC236}">
                  <a16:creationId xmlns:a16="http://schemas.microsoft.com/office/drawing/2014/main" id="{A5DFC8F6-6FBF-179C-716D-AD4CEFE7E893}"/>
                </a:ext>
              </a:extLst>
            </p:cNvPr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CustomShape 209">
              <a:extLst>
                <a:ext uri="{FF2B5EF4-FFF2-40B4-BE49-F238E27FC236}">
                  <a16:creationId xmlns:a16="http://schemas.microsoft.com/office/drawing/2014/main" id="{06B1E49C-4F0E-F034-7EB1-D1847DC6BDB2}"/>
                </a:ext>
              </a:extLst>
            </p:cNvPr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CustomShape 210">
              <a:extLst>
                <a:ext uri="{FF2B5EF4-FFF2-40B4-BE49-F238E27FC236}">
                  <a16:creationId xmlns:a16="http://schemas.microsoft.com/office/drawing/2014/main" id="{FD06F177-B44A-8ED2-DF95-591C3FDA0361}"/>
                </a:ext>
              </a:extLst>
            </p:cNvPr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" name="CustomShape 211">
              <a:extLst>
                <a:ext uri="{FF2B5EF4-FFF2-40B4-BE49-F238E27FC236}">
                  <a16:creationId xmlns:a16="http://schemas.microsoft.com/office/drawing/2014/main" id="{FDCD89F3-0C5C-FC65-8689-550C27A499EF}"/>
                </a:ext>
              </a:extLst>
            </p:cNvPr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CB1FD43B-B84E-3E8A-9711-D7B6F24626FD}"/>
                </a:ext>
              </a:extLst>
            </p:cNvPr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03DC17E3-587C-CD65-09E1-8D178B464AE6}"/>
                </a:ext>
              </a:extLst>
            </p:cNvPr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CE10739A-D466-9369-6795-EA58454CB372}"/>
                </a:ext>
              </a:extLst>
            </p:cNvPr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ED258DAF-9EBF-44DB-901A-A21EC7C9639F}"/>
                </a:ext>
              </a:extLst>
            </p:cNvPr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33282709-4D97-5BE7-6101-1C01187B1FE9}"/>
                </a:ext>
              </a:extLst>
            </p:cNvPr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1A598F45-2887-E778-128A-E2E44CC1BA3C}"/>
                </a:ext>
              </a:extLst>
            </p:cNvPr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B722C50B-7C9A-25E7-B738-A9D6D89A6655}"/>
                </a:ext>
              </a:extLst>
            </p:cNvPr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Line 219">
              <a:extLst>
                <a:ext uri="{FF2B5EF4-FFF2-40B4-BE49-F238E27FC236}">
                  <a16:creationId xmlns:a16="http://schemas.microsoft.com/office/drawing/2014/main" id="{D66207EA-86A1-9612-7A72-B8190D09B079}"/>
                </a:ext>
              </a:extLst>
            </p:cNvPr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E39BD8EE-7DC4-14D2-D98E-8519ECBEDB67}"/>
                </a:ext>
              </a:extLst>
            </p:cNvPr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CustomShape 221">
              <a:extLst>
                <a:ext uri="{FF2B5EF4-FFF2-40B4-BE49-F238E27FC236}">
                  <a16:creationId xmlns:a16="http://schemas.microsoft.com/office/drawing/2014/main" id="{D092394A-255E-85CE-0F3B-356B8D9AB6E6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CustomShape 222">
              <a:extLst>
                <a:ext uri="{FF2B5EF4-FFF2-40B4-BE49-F238E27FC236}">
                  <a16:creationId xmlns:a16="http://schemas.microsoft.com/office/drawing/2014/main" id="{469E7BA7-F667-016E-6C28-AC86CA55603F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CustomShape 223">
              <a:extLst>
                <a:ext uri="{FF2B5EF4-FFF2-40B4-BE49-F238E27FC236}">
                  <a16:creationId xmlns:a16="http://schemas.microsoft.com/office/drawing/2014/main" id="{DE8B2467-4A4D-03A2-DAB5-70B0876AB993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7A02C94E-AE63-0F04-3C5C-5F342E93032F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6F6412BB-09ED-775F-E917-8D1F6C651A25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6F3C9C77-3904-588F-9D21-D99489AA372E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491A54B5-92DE-2EF4-C7AC-D4EB1D6597C3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999568DB-EFD6-C4C6-2952-A52A1E42059B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982E776E-C753-BC82-F4CC-C926F2AFFF77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989B874D-748E-4418-1408-9262F96002C8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" name="Line 231">
              <a:extLst>
                <a:ext uri="{FF2B5EF4-FFF2-40B4-BE49-F238E27FC236}">
                  <a16:creationId xmlns:a16="http://schemas.microsoft.com/office/drawing/2014/main" id="{F979FAA1-27B1-C121-3A8E-379E40BEDDBF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35A996BC-4F19-983D-2C0B-241E95E818D5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CustomShape 233">
              <a:extLst>
                <a:ext uri="{FF2B5EF4-FFF2-40B4-BE49-F238E27FC236}">
                  <a16:creationId xmlns:a16="http://schemas.microsoft.com/office/drawing/2014/main" id="{DC84FFCA-3C14-F713-7519-81DC7E654735}"/>
                </a:ext>
              </a:extLst>
            </p:cNvPr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CustomShape 234">
              <a:extLst>
                <a:ext uri="{FF2B5EF4-FFF2-40B4-BE49-F238E27FC236}">
                  <a16:creationId xmlns:a16="http://schemas.microsoft.com/office/drawing/2014/main" id="{ADD9C177-6CA0-856B-35E0-E568DC553573}"/>
                </a:ext>
              </a:extLst>
            </p:cNvPr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CustomShape 235">
              <a:extLst>
                <a:ext uri="{FF2B5EF4-FFF2-40B4-BE49-F238E27FC236}">
                  <a16:creationId xmlns:a16="http://schemas.microsoft.com/office/drawing/2014/main" id="{B9FB46C6-98EC-9E38-7D62-8403883388DB}"/>
                </a:ext>
              </a:extLst>
            </p:cNvPr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Line 236">
              <a:extLst>
                <a:ext uri="{FF2B5EF4-FFF2-40B4-BE49-F238E27FC236}">
                  <a16:creationId xmlns:a16="http://schemas.microsoft.com/office/drawing/2014/main" id="{39290560-9E7F-12AE-A2D9-CD91F7F07BBC}"/>
                </a:ext>
              </a:extLst>
            </p:cNvPr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F8342BEA-7FCB-AE52-E59C-162A3A417317}"/>
                </a:ext>
              </a:extLst>
            </p:cNvPr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8F063F0A-24F4-5848-1047-7E985D743B97}"/>
                </a:ext>
              </a:extLst>
            </p:cNvPr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3F048E5E-7237-0A64-3CB9-8FA3D96123C7}"/>
                </a:ext>
              </a:extLst>
            </p:cNvPr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B4D562C5-AA1C-4416-21AF-A9B1EDE48CCF}"/>
                </a:ext>
              </a:extLst>
            </p:cNvPr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2F4714B7-E2B0-2F2B-31DA-49B7F3B19991}"/>
                </a:ext>
              </a:extLst>
            </p:cNvPr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9829A36B-FD6D-7846-C1DE-431AF5D10A6D}"/>
                </a:ext>
              </a:extLst>
            </p:cNvPr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10D98F79-5EF7-3B97-9C4C-AEEC2555B9A8}"/>
                </a:ext>
              </a:extLst>
            </p:cNvPr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8831827E-7D25-5DCB-F0D1-B1B791249373}"/>
                </a:ext>
              </a:extLst>
            </p:cNvPr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CustomShape 245">
              <a:extLst>
                <a:ext uri="{FF2B5EF4-FFF2-40B4-BE49-F238E27FC236}">
                  <a16:creationId xmlns:a16="http://schemas.microsoft.com/office/drawing/2014/main" id="{E60DD193-956F-E225-D04C-810FD7E6EFA0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246">
              <a:extLst>
                <a:ext uri="{FF2B5EF4-FFF2-40B4-BE49-F238E27FC236}">
                  <a16:creationId xmlns:a16="http://schemas.microsoft.com/office/drawing/2014/main" id="{4C8A1BCE-9C1E-AE2F-2419-A08EFC406E46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247">
              <a:extLst>
                <a:ext uri="{FF2B5EF4-FFF2-40B4-BE49-F238E27FC236}">
                  <a16:creationId xmlns:a16="http://schemas.microsoft.com/office/drawing/2014/main" id="{04713E5D-9BB2-D06D-661A-41E83652549C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Line 248">
              <a:extLst>
                <a:ext uri="{FF2B5EF4-FFF2-40B4-BE49-F238E27FC236}">
                  <a16:creationId xmlns:a16="http://schemas.microsoft.com/office/drawing/2014/main" id="{16FA7EB2-4EDD-0547-A589-473C1B70F537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Line 249">
              <a:extLst>
                <a:ext uri="{FF2B5EF4-FFF2-40B4-BE49-F238E27FC236}">
                  <a16:creationId xmlns:a16="http://schemas.microsoft.com/office/drawing/2014/main" id="{570C57CC-F1EA-7A66-6977-3F1AAD2F5D1D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Line 250">
              <a:extLst>
                <a:ext uri="{FF2B5EF4-FFF2-40B4-BE49-F238E27FC236}">
                  <a16:creationId xmlns:a16="http://schemas.microsoft.com/office/drawing/2014/main" id="{A4BD82D3-C83C-4169-55A7-9F4679A4C499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Line 251">
              <a:extLst>
                <a:ext uri="{FF2B5EF4-FFF2-40B4-BE49-F238E27FC236}">
                  <a16:creationId xmlns:a16="http://schemas.microsoft.com/office/drawing/2014/main" id="{9FA5CB95-06B9-993F-0B3C-A9464D1C34D5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BBBDC674-030D-DCD3-E790-23F60B90BD52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2C79F111-FEAD-CCC4-80B5-31DEB03ADB00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2FA7EA7B-BA24-A469-AD43-B782EE9CD5DB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" name="Line 255">
              <a:extLst>
                <a:ext uri="{FF2B5EF4-FFF2-40B4-BE49-F238E27FC236}">
                  <a16:creationId xmlns:a16="http://schemas.microsoft.com/office/drawing/2014/main" id="{C490525B-C51A-62AE-40D0-89F5CF7663D7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Line 256">
              <a:extLst>
                <a:ext uri="{FF2B5EF4-FFF2-40B4-BE49-F238E27FC236}">
                  <a16:creationId xmlns:a16="http://schemas.microsoft.com/office/drawing/2014/main" id="{1C0707EF-1D04-3512-1BDF-01D23BDE1D89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CustomShape 257">
              <a:extLst>
                <a:ext uri="{FF2B5EF4-FFF2-40B4-BE49-F238E27FC236}">
                  <a16:creationId xmlns:a16="http://schemas.microsoft.com/office/drawing/2014/main" id="{A26E021C-CA69-EA40-41F9-60FEAE46532F}"/>
                </a:ext>
              </a:extLst>
            </p:cNvPr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CustomShape 258">
              <a:extLst>
                <a:ext uri="{FF2B5EF4-FFF2-40B4-BE49-F238E27FC236}">
                  <a16:creationId xmlns:a16="http://schemas.microsoft.com/office/drawing/2014/main" id="{DDB2C7B4-90B4-2100-F4C7-131DBA11D711}"/>
                </a:ext>
              </a:extLst>
            </p:cNvPr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CustomShape 259">
              <a:extLst>
                <a:ext uri="{FF2B5EF4-FFF2-40B4-BE49-F238E27FC236}">
                  <a16:creationId xmlns:a16="http://schemas.microsoft.com/office/drawing/2014/main" id="{3DD4FC36-2007-8DA1-7F1F-465D6B13E262}"/>
                </a:ext>
              </a:extLst>
            </p:cNvPr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" name="Line 260">
              <a:extLst>
                <a:ext uri="{FF2B5EF4-FFF2-40B4-BE49-F238E27FC236}">
                  <a16:creationId xmlns:a16="http://schemas.microsoft.com/office/drawing/2014/main" id="{7CBDF325-3330-223E-9110-B2D5EE2064C2}"/>
                </a:ext>
              </a:extLst>
            </p:cNvPr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" name="Line 261">
              <a:extLst>
                <a:ext uri="{FF2B5EF4-FFF2-40B4-BE49-F238E27FC236}">
                  <a16:creationId xmlns:a16="http://schemas.microsoft.com/office/drawing/2014/main" id="{16927CA2-35CC-192F-C0BB-109ECF63753F}"/>
                </a:ext>
              </a:extLst>
            </p:cNvPr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Line 262">
              <a:extLst>
                <a:ext uri="{FF2B5EF4-FFF2-40B4-BE49-F238E27FC236}">
                  <a16:creationId xmlns:a16="http://schemas.microsoft.com/office/drawing/2014/main" id="{15FEB61B-79A2-98CE-CC9C-AC0F5B2E141A}"/>
                </a:ext>
              </a:extLst>
            </p:cNvPr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" name="Line 263">
              <a:extLst>
                <a:ext uri="{FF2B5EF4-FFF2-40B4-BE49-F238E27FC236}">
                  <a16:creationId xmlns:a16="http://schemas.microsoft.com/office/drawing/2014/main" id="{35CA5082-F56E-34A6-F040-F80E3F10FD3A}"/>
                </a:ext>
              </a:extLst>
            </p:cNvPr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21B501F2-06C1-568D-6C90-E8C6F1607C35}"/>
                </a:ext>
              </a:extLst>
            </p:cNvPr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05F6EC80-43E9-DC9B-0ED9-237232B3608A}"/>
                </a:ext>
              </a:extLst>
            </p:cNvPr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7E055E04-9E18-0115-6485-B2E7AC9A6CDD}"/>
                </a:ext>
              </a:extLst>
            </p:cNvPr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785ADC84-993C-BCBD-89ED-0AF9B8E496C2}"/>
                </a:ext>
              </a:extLst>
            </p:cNvPr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0E5665EF-2BD7-A570-A786-E9B82BB876BE}"/>
                </a:ext>
              </a:extLst>
            </p:cNvPr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" name="CustomShape 269">
              <a:extLst>
                <a:ext uri="{FF2B5EF4-FFF2-40B4-BE49-F238E27FC236}">
                  <a16:creationId xmlns:a16="http://schemas.microsoft.com/office/drawing/2014/main" id="{02E7D58C-FA41-9C3C-4523-D063C3C17580}"/>
                </a:ext>
              </a:extLst>
            </p:cNvPr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CustomShape 270">
              <a:extLst>
                <a:ext uri="{FF2B5EF4-FFF2-40B4-BE49-F238E27FC236}">
                  <a16:creationId xmlns:a16="http://schemas.microsoft.com/office/drawing/2014/main" id="{70AFF5E6-4B8D-7A1A-3337-972751107550}"/>
                </a:ext>
              </a:extLst>
            </p:cNvPr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" name="CustomShape 271">
              <a:extLst>
                <a:ext uri="{FF2B5EF4-FFF2-40B4-BE49-F238E27FC236}">
                  <a16:creationId xmlns:a16="http://schemas.microsoft.com/office/drawing/2014/main" id="{E3687AAA-40B5-3A0E-C470-EEF99DE43856}"/>
                </a:ext>
              </a:extLst>
            </p:cNvPr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Line 272">
              <a:extLst>
                <a:ext uri="{FF2B5EF4-FFF2-40B4-BE49-F238E27FC236}">
                  <a16:creationId xmlns:a16="http://schemas.microsoft.com/office/drawing/2014/main" id="{2261E527-306F-D3A0-2E67-3AA3C41D307E}"/>
                </a:ext>
              </a:extLst>
            </p:cNvPr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5" name="Line 273">
              <a:extLst>
                <a:ext uri="{FF2B5EF4-FFF2-40B4-BE49-F238E27FC236}">
                  <a16:creationId xmlns:a16="http://schemas.microsoft.com/office/drawing/2014/main" id="{F7A9CA44-A5A6-B916-4FB2-FD5EC923470E}"/>
                </a:ext>
              </a:extLst>
            </p:cNvPr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Line 274">
              <a:extLst>
                <a:ext uri="{FF2B5EF4-FFF2-40B4-BE49-F238E27FC236}">
                  <a16:creationId xmlns:a16="http://schemas.microsoft.com/office/drawing/2014/main" id="{679CC845-367B-1A52-429E-3198FF236BDF}"/>
                </a:ext>
              </a:extLst>
            </p:cNvPr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7" name="Line 275">
              <a:extLst>
                <a:ext uri="{FF2B5EF4-FFF2-40B4-BE49-F238E27FC236}">
                  <a16:creationId xmlns:a16="http://schemas.microsoft.com/office/drawing/2014/main" id="{2A8B4BE4-FB60-EA06-0174-3181D4E2F99E}"/>
                </a:ext>
              </a:extLst>
            </p:cNvPr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99F056EF-D91A-DF3C-7356-14285D01EB09}"/>
                </a:ext>
              </a:extLst>
            </p:cNvPr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CC8CA4F8-8E28-A4E7-938A-926A9DA8C899}"/>
                </a:ext>
              </a:extLst>
            </p:cNvPr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51F09E35-EE89-242C-4040-A6DC842470F6}"/>
                </a:ext>
              </a:extLst>
            </p:cNvPr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E6F96647-5D7D-898C-49D8-A5133D3064B2}"/>
                </a:ext>
              </a:extLst>
            </p:cNvPr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Line 280">
              <a:extLst>
                <a:ext uri="{FF2B5EF4-FFF2-40B4-BE49-F238E27FC236}">
                  <a16:creationId xmlns:a16="http://schemas.microsoft.com/office/drawing/2014/main" id="{B7988FFF-5947-09D4-DD51-4E4AC19DC11C}"/>
                </a:ext>
              </a:extLst>
            </p:cNvPr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CustomShape 281">
              <a:extLst>
                <a:ext uri="{FF2B5EF4-FFF2-40B4-BE49-F238E27FC236}">
                  <a16:creationId xmlns:a16="http://schemas.microsoft.com/office/drawing/2014/main" id="{0815261E-73D4-7AA9-2659-F0C261560216}"/>
                </a:ext>
              </a:extLst>
            </p:cNvPr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CustomShape 282">
              <a:extLst>
                <a:ext uri="{FF2B5EF4-FFF2-40B4-BE49-F238E27FC236}">
                  <a16:creationId xmlns:a16="http://schemas.microsoft.com/office/drawing/2014/main" id="{E3586737-BDC1-F20E-37B2-72048CB6306A}"/>
                </a:ext>
              </a:extLst>
            </p:cNvPr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CustomShape 283">
              <a:extLst>
                <a:ext uri="{FF2B5EF4-FFF2-40B4-BE49-F238E27FC236}">
                  <a16:creationId xmlns:a16="http://schemas.microsoft.com/office/drawing/2014/main" id="{79A0A3F9-2422-CE3D-24FF-136A9A296F9D}"/>
                </a:ext>
              </a:extLst>
            </p:cNvPr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Line 284">
              <a:extLst>
                <a:ext uri="{FF2B5EF4-FFF2-40B4-BE49-F238E27FC236}">
                  <a16:creationId xmlns:a16="http://schemas.microsoft.com/office/drawing/2014/main" id="{3AF47B8F-B8BF-920C-B23B-E7854D8C1F09}"/>
                </a:ext>
              </a:extLst>
            </p:cNvPr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Line 285">
              <a:extLst>
                <a:ext uri="{FF2B5EF4-FFF2-40B4-BE49-F238E27FC236}">
                  <a16:creationId xmlns:a16="http://schemas.microsoft.com/office/drawing/2014/main" id="{49C10630-89E4-CA6B-9F43-C119B589631C}"/>
                </a:ext>
              </a:extLst>
            </p:cNvPr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Line 286">
              <a:extLst>
                <a:ext uri="{FF2B5EF4-FFF2-40B4-BE49-F238E27FC236}">
                  <a16:creationId xmlns:a16="http://schemas.microsoft.com/office/drawing/2014/main" id="{0162ADC5-4F19-7352-F4BF-2C7EC4446244}"/>
                </a:ext>
              </a:extLst>
            </p:cNvPr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9" name="Line 287">
              <a:extLst>
                <a:ext uri="{FF2B5EF4-FFF2-40B4-BE49-F238E27FC236}">
                  <a16:creationId xmlns:a16="http://schemas.microsoft.com/office/drawing/2014/main" id="{74FE9B94-EEE6-F828-C81C-0AFF278A77FA}"/>
                </a:ext>
              </a:extLst>
            </p:cNvPr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Line 288">
              <a:extLst>
                <a:ext uri="{FF2B5EF4-FFF2-40B4-BE49-F238E27FC236}">
                  <a16:creationId xmlns:a16="http://schemas.microsoft.com/office/drawing/2014/main" id="{B51821D8-9CC6-76D3-B9FF-43D92E72A5B1}"/>
                </a:ext>
              </a:extLst>
            </p:cNvPr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1" name="Line 289">
              <a:extLst>
                <a:ext uri="{FF2B5EF4-FFF2-40B4-BE49-F238E27FC236}">
                  <a16:creationId xmlns:a16="http://schemas.microsoft.com/office/drawing/2014/main" id="{0FB7FE3B-9F11-6F02-489C-6381456FD211}"/>
                </a:ext>
              </a:extLst>
            </p:cNvPr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Line 290">
              <a:extLst>
                <a:ext uri="{FF2B5EF4-FFF2-40B4-BE49-F238E27FC236}">
                  <a16:creationId xmlns:a16="http://schemas.microsoft.com/office/drawing/2014/main" id="{A04DCF14-7A7F-98DF-9AB9-F26BE36B9510}"/>
                </a:ext>
              </a:extLst>
            </p:cNvPr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Line 291">
              <a:extLst>
                <a:ext uri="{FF2B5EF4-FFF2-40B4-BE49-F238E27FC236}">
                  <a16:creationId xmlns:a16="http://schemas.microsoft.com/office/drawing/2014/main" id="{C3C26D17-E44D-8D5A-3FED-48D1298DC48B}"/>
                </a:ext>
              </a:extLst>
            </p:cNvPr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Line 292">
              <a:extLst>
                <a:ext uri="{FF2B5EF4-FFF2-40B4-BE49-F238E27FC236}">
                  <a16:creationId xmlns:a16="http://schemas.microsoft.com/office/drawing/2014/main" id="{0847F991-546B-036F-D19E-E5DF4D515705}"/>
                </a:ext>
              </a:extLst>
            </p:cNvPr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95" name="CustomShape 293">
            <a:extLst>
              <a:ext uri="{FF2B5EF4-FFF2-40B4-BE49-F238E27FC236}">
                <a16:creationId xmlns:a16="http://schemas.microsoft.com/office/drawing/2014/main" id="{1A0DBD47-3BB7-4AA7-1A6E-5C9DD91B4115}"/>
              </a:ext>
            </a:extLst>
          </p:cNvPr>
          <p:cNvSpPr/>
          <p:nvPr/>
        </p:nvSpPr>
        <p:spPr>
          <a:xfrm>
            <a:off x="67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" name="CustomShape 294">
            <a:extLst>
              <a:ext uri="{FF2B5EF4-FFF2-40B4-BE49-F238E27FC236}">
                <a16:creationId xmlns:a16="http://schemas.microsoft.com/office/drawing/2014/main" id="{EC36151D-55C3-7F09-BBB9-3072142266DA}"/>
              </a:ext>
            </a:extLst>
          </p:cNvPr>
          <p:cNvSpPr/>
          <p:nvPr/>
        </p:nvSpPr>
        <p:spPr>
          <a:xfrm>
            <a:off x="60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7" name="CustomShape 295">
            <a:extLst>
              <a:ext uri="{FF2B5EF4-FFF2-40B4-BE49-F238E27FC236}">
                <a16:creationId xmlns:a16="http://schemas.microsoft.com/office/drawing/2014/main" id="{44DA1D37-9F5A-534E-CF73-277CC223B429}"/>
              </a:ext>
            </a:extLst>
          </p:cNvPr>
          <p:cNvSpPr/>
          <p:nvPr/>
        </p:nvSpPr>
        <p:spPr>
          <a:xfrm>
            <a:off x="63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8" name="CustomShape 296">
            <a:extLst>
              <a:ext uri="{FF2B5EF4-FFF2-40B4-BE49-F238E27FC236}">
                <a16:creationId xmlns:a16="http://schemas.microsoft.com/office/drawing/2014/main" id="{CE5A810E-9ADE-5A79-DC8A-B449BF94B475}"/>
              </a:ext>
            </a:extLst>
          </p:cNvPr>
          <p:cNvSpPr/>
          <p:nvPr/>
        </p:nvSpPr>
        <p:spPr>
          <a:xfrm>
            <a:off x="59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" name="CustomShape 297">
            <a:extLst>
              <a:ext uri="{FF2B5EF4-FFF2-40B4-BE49-F238E27FC236}">
                <a16:creationId xmlns:a16="http://schemas.microsoft.com/office/drawing/2014/main" id="{1D7138F7-40B2-1848-5280-DAE7CB0F0F2F}"/>
              </a:ext>
            </a:extLst>
          </p:cNvPr>
          <p:cNvSpPr/>
          <p:nvPr/>
        </p:nvSpPr>
        <p:spPr>
          <a:xfrm>
            <a:off x="62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0" name="CustomShape 298">
            <a:extLst>
              <a:ext uri="{FF2B5EF4-FFF2-40B4-BE49-F238E27FC236}">
                <a16:creationId xmlns:a16="http://schemas.microsoft.com/office/drawing/2014/main" id="{457D8401-594E-8F5C-530C-88EE16D06008}"/>
              </a:ext>
            </a:extLst>
          </p:cNvPr>
          <p:cNvSpPr/>
          <p:nvPr/>
        </p:nvSpPr>
        <p:spPr>
          <a:xfrm>
            <a:off x="65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1" name="CustomShape 299">
            <a:extLst>
              <a:ext uri="{FF2B5EF4-FFF2-40B4-BE49-F238E27FC236}">
                <a16:creationId xmlns:a16="http://schemas.microsoft.com/office/drawing/2014/main" id="{9108EC34-EC58-4397-03E2-716DBB6E2983}"/>
              </a:ext>
            </a:extLst>
          </p:cNvPr>
          <p:cNvSpPr/>
          <p:nvPr/>
        </p:nvSpPr>
        <p:spPr>
          <a:xfrm>
            <a:off x="67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CustomShape 300">
            <a:extLst>
              <a:ext uri="{FF2B5EF4-FFF2-40B4-BE49-F238E27FC236}">
                <a16:creationId xmlns:a16="http://schemas.microsoft.com/office/drawing/2014/main" id="{B8872E5A-001B-17CB-3DB7-3D89CED39875}"/>
              </a:ext>
            </a:extLst>
          </p:cNvPr>
          <p:cNvSpPr/>
          <p:nvPr/>
        </p:nvSpPr>
        <p:spPr>
          <a:xfrm>
            <a:off x="69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" name="CustomShape 301">
            <a:extLst>
              <a:ext uri="{FF2B5EF4-FFF2-40B4-BE49-F238E27FC236}">
                <a16:creationId xmlns:a16="http://schemas.microsoft.com/office/drawing/2014/main" id="{641B440B-1279-5D7F-C3C2-1318EC1485DE}"/>
              </a:ext>
            </a:extLst>
          </p:cNvPr>
          <p:cNvSpPr/>
          <p:nvPr/>
        </p:nvSpPr>
        <p:spPr>
          <a:xfrm>
            <a:off x="72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" name="CustomShape 302">
            <a:extLst>
              <a:ext uri="{FF2B5EF4-FFF2-40B4-BE49-F238E27FC236}">
                <a16:creationId xmlns:a16="http://schemas.microsoft.com/office/drawing/2014/main" id="{717E6C7D-204F-18DF-6ACE-9587A99AEA42}"/>
              </a:ext>
            </a:extLst>
          </p:cNvPr>
          <p:cNvSpPr/>
          <p:nvPr/>
        </p:nvSpPr>
        <p:spPr>
          <a:xfrm>
            <a:off x="71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CustomShape 303">
            <a:extLst>
              <a:ext uri="{FF2B5EF4-FFF2-40B4-BE49-F238E27FC236}">
                <a16:creationId xmlns:a16="http://schemas.microsoft.com/office/drawing/2014/main" id="{FFF46FCF-74F1-CA1F-E5C5-342088931455}"/>
              </a:ext>
            </a:extLst>
          </p:cNvPr>
          <p:cNvSpPr/>
          <p:nvPr/>
        </p:nvSpPr>
        <p:spPr>
          <a:xfrm>
            <a:off x="71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CustomShape 304">
            <a:extLst>
              <a:ext uri="{FF2B5EF4-FFF2-40B4-BE49-F238E27FC236}">
                <a16:creationId xmlns:a16="http://schemas.microsoft.com/office/drawing/2014/main" id="{B4B03D1E-4A1D-7CD2-7A7C-CFB411DD8E10}"/>
              </a:ext>
            </a:extLst>
          </p:cNvPr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CustomShape 305">
            <a:extLst>
              <a:ext uri="{FF2B5EF4-FFF2-40B4-BE49-F238E27FC236}">
                <a16:creationId xmlns:a16="http://schemas.microsoft.com/office/drawing/2014/main" id="{9D588ECD-DB69-F866-8CC7-F554DF5FA9D8}"/>
              </a:ext>
            </a:extLst>
          </p:cNvPr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306">
            <a:extLst>
              <a:ext uri="{FF2B5EF4-FFF2-40B4-BE49-F238E27FC236}">
                <a16:creationId xmlns:a16="http://schemas.microsoft.com/office/drawing/2014/main" id="{25C478AC-890C-2FE8-87EB-75DB5E7F800C}"/>
              </a:ext>
            </a:extLst>
          </p:cNvPr>
          <p:cNvSpPr/>
          <p:nvPr/>
        </p:nvSpPr>
        <p:spPr>
          <a:xfrm>
            <a:off x="83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07">
            <a:extLst>
              <a:ext uri="{FF2B5EF4-FFF2-40B4-BE49-F238E27FC236}">
                <a16:creationId xmlns:a16="http://schemas.microsoft.com/office/drawing/2014/main" id="{A9D10182-B2E6-8CF0-6A6A-647D9085027C}"/>
              </a:ext>
            </a:extLst>
          </p:cNvPr>
          <p:cNvSpPr/>
          <p:nvPr/>
        </p:nvSpPr>
        <p:spPr>
          <a:xfrm>
            <a:off x="9360840" y="2090880"/>
            <a:ext cx="775440" cy="66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" name="CustomShape 308">
            <a:extLst>
              <a:ext uri="{FF2B5EF4-FFF2-40B4-BE49-F238E27FC236}">
                <a16:creationId xmlns:a16="http://schemas.microsoft.com/office/drawing/2014/main" id="{395A7F98-0607-DE14-4F86-198719F2A515}"/>
              </a:ext>
            </a:extLst>
          </p:cNvPr>
          <p:cNvSpPr/>
          <p:nvPr/>
        </p:nvSpPr>
        <p:spPr>
          <a:xfrm>
            <a:off x="8585400" y="2533680"/>
            <a:ext cx="886320" cy="77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" name="CustomShape 309">
            <a:extLst>
              <a:ext uri="{FF2B5EF4-FFF2-40B4-BE49-F238E27FC236}">
                <a16:creationId xmlns:a16="http://schemas.microsoft.com/office/drawing/2014/main" id="{81C56E04-6860-A78C-8578-5A131E1EC1B5}"/>
              </a:ext>
            </a:extLst>
          </p:cNvPr>
          <p:cNvSpPr/>
          <p:nvPr/>
        </p:nvSpPr>
        <p:spPr>
          <a:xfrm>
            <a:off x="94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2" name="CustomShape 310">
            <a:extLst>
              <a:ext uri="{FF2B5EF4-FFF2-40B4-BE49-F238E27FC236}">
                <a16:creationId xmlns:a16="http://schemas.microsoft.com/office/drawing/2014/main" id="{614B62C9-6A75-5BCA-CC3D-6A892DEA5F98}"/>
              </a:ext>
            </a:extLst>
          </p:cNvPr>
          <p:cNvSpPr/>
          <p:nvPr/>
        </p:nvSpPr>
        <p:spPr>
          <a:xfrm>
            <a:off x="87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3" name="CustomShape 311">
            <a:extLst>
              <a:ext uri="{FF2B5EF4-FFF2-40B4-BE49-F238E27FC236}">
                <a16:creationId xmlns:a16="http://schemas.microsoft.com/office/drawing/2014/main" id="{A13E16AC-661F-27E7-9730-064D686717BF}"/>
              </a:ext>
            </a:extLst>
          </p:cNvPr>
          <p:cNvSpPr/>
          <p:nvPr/>
        </p:nvSpPr>
        <p:spPr>
          <a:xfrm>
            <a:off x="90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4" name="CustomShape 312">
            <a:extLst>
              <a:ext uri="{FF2B5EF4-FFF2-40B4-BE49-F238E27FC236}">
                <a16:creationId xmlns:a16="http://schemas.microsoft.com/office/drawing/2014/main" id="{7F5B8C5E-C4E9-204D-6EB5-18E52D83473F}"/>
              </a:ext>
            </a:extLst>
          </p:cNvPr>
          <p:cNvSpPr/>
          <p:nvPr/>
        </p:nvSpPr>
        <p:spPr>
          <a:xfrm>
            <a:off x="86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5" name="CustomShape 313">
            <a:extLst>
              <a:ext uri="{FF2B5EF4-FFF2-40B4-BE49-F238E27FC236}">
                <a16:creationId xmlns:a16="http://schemas.microsoft.com/office/drawing/2014/main" id="{B9BD6968-759F-ECC3-9BDA-96841F4A3234}"/>
              </a:ext>
            </a:extLst>
          </p:cNvPr>
          <p:cNvSpPr/>
          <p:nvPr/>
        </p:nvSpPr>
        <p:spPr>
          <a:xfrm>
            <a:off x="89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6" name="CustomShape 314">
            <a:extLst>
              <a:ext uri="{FF2B5EF4-FFF2-40B4-BE49-F238E27FC236}">
                <a16:creationId xmlns:a16="http://schemas.microsoft.com/office/drawing/2014/main" id="{A4A5BCC2-369F-6BA3-5800-91BF69407CCE}"/>
              </a:ext>
            </a:extLst>
          </p:cNvPr>
          <p:cNvSpPr/>
          <p:nvPr/>
        </p:nvSpPr>
        <p:spPr>
          <a:xfrm>
            <a:off x="92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7" name="CustomShape 315">
            <a:extLst>
              <a:ext uri="{FF2B5EF4-FFF2-40B4-BE49-F238E27FC236}">
                <a16:creationId xmlns:a16="http://schemas.microsoft.com/office/drawing/2014/main" id="{7881D690-F4C2-48AF-D80F-6C754920F32B}"/>
              </a:ext>
            </a:extLst>
          </p:cNvPr>
          <p:cNvSpPr/>
          <p:nvPr/>
        </p:nvSpPr>
        <p:spPr>
          <a:xfrm>
            <a:off x="94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8" name="CustomShape 316">
            <a:extLst>
              <a:ext uri="{FF2B5EF4-FFF2-40B4-BE49-F238E27FC236}">
                <a16:creationId xmlns:a16="http://schemas.microsoft.com/office/drawing/2014/main" id="{06779848-14BD-15F9-9B70-160ABD4A6D35}"/>
              </a:ext>
            </a:extLst>
          </p:cNvPr>
          <p:cNvSpPr/>
          <p:nvPr/>
        </p:nvSpPr>
        <p:spPr>
          <a:xfrm>
            <a:off x="96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CustomShape 317">
            <a:extLst>
              <a:ext uri="{FF2B5EF4-FFF2-40B4-BE49-F238E27FC236}">
                <a16:creationId xmlns:a16="http://schemas.microsoft.com/office/drawing/2014/main" id="{5281734E-B967-8455-D982-5F51C9620A34}"/>
              </a:ext>
            </a:extLst>
          </p:cNvPr>
          <p:cNvSpPr/>
          <p:nvPr/>
        </p:nvSpPr>
        <p:spPr>
          <a:xfrm>
            <a:off x="99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0" name="CustomShape 318">
            <a:extLst>
              <a:ext uri="{FF2B5EF4-FFF2-40B4-BE49-F238E27FC236}">
                <a16:creationId xmlns:a16="http://schemas.microsoft.com/office/drawing/2014/main" id="{6A933B11-3A74-339E-BAE0-C1F95E4D0AB3}"/>
              </a:ext>
            </a:extLst>
          </p:cNvPr>
          <p:cNvSpPr/>
          <p:nvPr/>
        </p:nvSpPr>
        <p:spPr>
          <a:xfrm>
            <a:off x="98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1" name="CustomShape 319">
            <a:extLst>
              <a:ext uri="{FF2B5EF4-FFF2-40B4-BE49-F238E27FC236}">
                <a16:creationId xmlns:a16="http://schemas.microsoft.com/office/drawing/2014/main" id="{6ADD95F2-0209-CDA8-F4B8-EF23833025BB}"/>
              </a:ext>
            </a:extLst>
          </p:cNvPr>
          <p:cNvSpPr/>
          <p:nvPr/>
        </p:nvSpPr>
        <p:spPr>
          <a:xfrm>
            <a:off x="98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2" name="CustomShape 320">
            <a:extLst>
              <a:ext uri="{FF2B5EF4-FFF2-40B4-BE49-F238E27FC236}">
                <a16:creationId xmlns:a16="http://schemas.microsoft.com/office/drawing/2014/main" id="{53667879-C687-8817-E22D-AC892F712C3B}"/>
              </a:ext>
            </a:extLst>
          </p:cNvPr>
          <p:cNvSpPr/>
          <p:nvPr/>
        </p:nvSpPr>
        <p:spPr>
          <a:xfrm>
            <a:off x="7680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3" name="TextShape 321">
            <a:extLst>
              <a:ext uri="{FF2B5EF4-FFF2-40B4-BE49-F238E27FC236}">
                <a16:creationId xmlns:a16="http://schemas.microsoft.com/office/drawing/2014/main" id="{03D2641C-92CD-6851-8127-B271DD7F35E7}"/>
              </a:ext>
            </a:extLst>
          </p:cNvPr>
          <p:cNvSpPr txBox="1"/>
          <p:nvPr/>
        </p:nvSpPr>
        <p:spPr>
          <a:xfrm>
            <a:off x="1918920" y="4321440"/>
            <a:ext cx="446508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Commonly used classification algorithms in NLP: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SVM (very popular)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CRF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Naive Bayes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KNN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Random Forest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State of the art: neural nets, e.g. CNNs, LSTMs</a:t>
            </a:r>
          </a:p>
        </p:txBody>
      </p:sp>
    </p:spTree>
    <p:extLst>
      <p:ext uri="{BB962C8B-B14F-4D97-AF65-F5344CB8AC3E}">
        <p14:creationId xmlns:p14="http://schemas.microsoft.com/office/powerpoint/2010/main" val="4443726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E5CCB-708F-695B-576D-2FD760C83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1F8FA3D-D706-574D-1B03-0514FCED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1DECB53-B4E0-22E6-6104-6C35CF865F46}"/>
              </a:ext>
            </a:extLst>
          </p:cNvPr>
          <p:cNvSpPr/>
          <p:nvPr/>
        </p:nvSpPr>
        <p:spPr>
          <a:xfrm>
            <a:off x="83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6BDFB44-4FAD-4088-CF40-3625410C7D72}"/>
              </a:ext>
            </a:extLst>
          </p:cNvPr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C5A353-3EAD-84BA-80F6-4DDF0E4C5047}"/>
              </a:ext>
            </a:extLst>
          </p:cNvPr>
          <p:cNvSpPr/>
          <p:nvPr/>
        </p:nvSpPr>
        <p:spPr>
          <a:xfrm flipV="1">
            <a:off x="1997400" y="223056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473035E6-BE3E-CA9F-9F0D-E8789A1B01D4}"/>
              </a:ext>
            </a:extLst>
          </p:cNvPr>
          <p:cNvSpPr/>
          <p:nvPr/>
        </p:nvSpPr>
        <p:spPr>
          <a:xfrm flipV="1">
            <a:off x="2038800" y="227520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B79794D9-76E8-0070-C8AF-20A5EEE6C195}"/>
              </a:ext>
            </a:extLst>
          </p:cNvPr>
          <p:cNvSpPr/>
          <p:nvPr/>
        </p:nvSpPr>
        <p:spPr>
          <a:xfrm flipV="1">
            <a:off x="2078760" y="231516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6820C4FE-3882-277B-688D-F41D6FF52CF2}"/>
              </a:ext>
            </a:extLst>
          </p:cNvPr>
          <p:cNvSpPr/>
          <p:nvPr/>
        </p:nvSpPr>
        <p:spPr>
          <a:xfrm>
            <a:off x="2119440" y="2413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6BBC42CC-A165-3CE7-32A4-3186BA189CE6}"/>
              </a:ext>
            </a:extLst>
          </p:cNvPr>
          <p:cNvSpPr/>
          <p:nvPr/>
        </p:nvSpPr>
        <p:spPr>
          <a:xfrm>
            <a:off x="2119440" y="2455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A587AC9-E670-3461-1BF4-DDCD39028A08}"/>
              </a:ext>
            </a:extLst>
          </p:cNvPr>
          <p:cNvSpPr/>
          <p:nvPr/>
        </p:nvSpPr>
        <p:spPr>
          <a:xfrm>
            <a:off x="2119440" y="2498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00EEA32B-3B16-76E7-0302-F2520A8C13C6}"/>
              </a:ext>
            </a:extLst>
          </p:cNvPr>
          <p:cNvSpPr/>
          <p:nvPr/>
        </p:nvSpPr>
        <p:spPr>
          <a:xfrm>
            <a:off x="2119440" y="2539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6B60F5B8-657A-2027-8CF2-1ACBEA4FB093}"/>
              </a:ext>
            </a:extLst>
          </p:cNvPr>
          <p:cNvSpPr/>
          <p:nvPr/>
        </p:nvSpPr>
        <p:spPr>
          <a:xfrm>
            <a:off x="2119440" y="2583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45BF0F77-D01F-AE40-B0BF-560D3C96D1BF}"/>
              </a:ext>
            </a:extLst>
          </p:cNvPr>
          <p:cNvSpPr/>
          <p:nvPr/>
        </p:nvSpPr>
        <p:spPr>
          <a:xfrm>
            <a:off x="2119440" y="26247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450CBEEE-0A7B-4397-8829-0FA0C8A52376}"/>
              </a:ext>
            </a:extLst>
          </p:cNvPr>
          <p:cNvSpPr/>
          <p:nvPr/>
        </p:nvSpPr>
        <p:spPr>
          <a:xfrm>
            <a:off x="2119440" y="2667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7A1C68C3-E825-6398-7BEC-89578E8DB2EA}"/>
              </a:ext>
            </a:extLst>
          </p:cNvPr>
          <p:cNvSpPr/>
          <p:nvPr/>
        </p:nvSpPr>
        <p:spPr>
          <a:xfrm>
            <a:off x="2119440" y="27093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1DCC0C44-3D0A-5341-64A4-58F19AF76BA3}"/>
              </a:ext>
            </a:extLst>
          </p:cNvPr>
          <p:cNvSpPr/>
          <p:nvPr/>
        </p:nvSpPr>
        <p:spPr>
          <a:xfrm>
            <a:off x="2119440" y="2752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CustomShape 16">
            <a:extLst>
              <a:ext uri="{FF2B5EF4-FFF2-40B4-BE49-F238E27FC236}">
                <a16:creationId xmlns:a16="http://schemas.microsoft.com/office/drawing/2014/main" id="{48E241E8-BBD5-E954-36B2-76CC6B9FB53A}"/>
              </a:ext>
            </a:extLst>
          </p:cNvPr>
          <p:cNvSpPr/>
          <p:nvPr/>
        </p:nvSpPr>
        <p:spPr>
          <a:xfrm flipV="1">
            <a:off x="1812000" y="188064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" name="CustomShape 17">
            <a:extLst>
              <a:ext uri="{FF2B5EF4-FFF2-40B4-BE49-F238E27FC236}">
                <a16:creationId xmlns:a16="http://schemas.microsoft.com/office/drawing/2014/main" id="{B89636BA-8EC5-D8C7-BDD5-218FD062A3A8}"/>
              </a:ext>
            </a:extLst>
          </p:cNvPr>
          <p:cNvSpPr/>
          <p:nvPr/>
        </p:nvSpPr>
        <p:spPr>
          <a:xfrm flipV="1">
            <a:off x="1853400" y="192528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" name="CustomShape 18">
            <a:extLst>
              <a:ext uri="{FF2B5EF4-FFF2-40B4-BE49-F238E27FC236}">
                <a16:creationId xmlns:a16="http://schemas.microsoft.com/office/drawing/2014/main" id="{009E708B-E4C8-87FE-8E22-9457AC228B5C}"/>
              </a:ext>
            </a:extLst>
          </p:cNvPr>
          <p:cNvSpPr/>
          <p:nvPr/>
        </p:nvSpPr>
        <p:spPr>
          <a:xfrm flipV="1">
            <a:off x="1893720" y="196524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530EDF89-D3FE-54B2-23E5-D6D5AD1489FA}"/>
              </a:ext>
            </a:extLst>
          </p:cNvPr>
          <p:cNvSpPr/>
          <p:nvPr/>
        </p:nvSpPr>
        <p:spPr>
          <a:xfrm>
            <a:off x="1934400" y="2063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EDDF5A4D-F527-B814-9122-B59891F8678F}"/>
              </a:ext>
            </a:extLst>
          </p:cNvPr>
          <p:cNvSpPr/>
          <p:nvPr/>
        </p:nvSpPr>
        <p:spPr>
          <a:xfrm>
            <a:off x="1934400" y="2105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69393168-8C56-8593-0796-BA9E507C5AEA}"/>
              </a:ext>
            </a:extLst>
          </p:cNvPr>
          <p:cNvSpPr/>
          <p:nvPr/>
        </p:nvSpPr>
        <p:spPr>
          <a:xfrm>
            <a:off x="1934400" y="2148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BCA83A3-289F-90C3-BDD2-4FA0B9395845}"/>
              </a:ext>
            </a:extLst>
          </p:cNvPr>
          <p:cNvSpPr/>
          <p:nvPr/>
        </p:nvSpPr>
        <p:spPr>
          <a:xfrm>
            <a:off x="1934400" y="21898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DC16054-8BCC-8487-C2C4-7DEE60423807}"/>
              </a:ext>
            </a:extLst>
          </p:cNvPr>
          <p:cNvSpPr/>
          <p:nvPr/>
        </p:nvSpPr>
        <p:spPr>
          <a:xfrm>
            <a:off x="1934400" y="2233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81014FF5-66DD-D45B-0736-5E5C2BE0750E}"/>
              </a:ext>
            </a:extLst>
          </p:cNvPr>
          <p:cNvSpPr/>
          <p:nvPr/>
        </p:nvSpPr>
        <p:spPr>
          <a:xfrm>
            <a:off x="1934400" y="2274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83A9A343-B682-C3F9-426D-1B773FDA7CCC}"/>
              </a:ext>
            </a:extLst>
          </p:cNvPr>
          <p:cNvSpPr/>
          <p:nvPr/>
        </p:nvSpPr>
        <p:spPr>
          <a:xfrm>
            <a:off x="1934400" y="2317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A9E03F63-9D7D-6759-BE9F-2206EC167CB9}"/>
              </a:ext>
            </a:extLst>
          </p:cNvPr>
          <p:cNvSpPr/>
          <p:nvPr/>
        </p:nvSpPr>
        <p:spPr>
          <a:xfrm>
            <a:off x="1934400" y="2359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99E91DD1-B6DA-5864-5FAF-70BBDE6D4BBC}"/>
              </a:ext>
            </a:extLst>
          </p:cNvPr>
          <p:cNvSpPr/>
          <p:nvPr/>
        </p:nvSpPr>
        <p:spPr>
          <a:xfrm>
            <a:off x="1934400" y="2402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CustomShape 28">
            <a:extLst>
              <a:ext uri="{FF2B5EF4-FFF2-40B4-BE49-F238E27FC236}">
                <a16:creationId xmlns:a16="http://schemas.microsoft.com/office/drawing/2014/main" id="{6747782B-E65A-2E31-C0DC-D21C35BA3BEC}"/>
              </a:ext>
            </a:extLst>
          </p:cNvPr>
          <p:cNvSpPr/>
          <p:nvPr/>
        </p:nvSpPr>
        <p:spPr>
          <a:xfrm flipV="1">
            <a:off x="2078760" y="189468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" name="CustomShape 29">
            <a:extLst>
              <a:ext uri="{FF2B5EF4-FFF2-40B4-BE49-F238E27FC236}">
                <a16:creationId xmlns:a16="http://schemas.microsoft.com/office/drawing/2014/main" id="{4F99892E-1326-75AB-F627-D322B49BA6AE}"/>
              </a:ext>
            </a:extLst>
          </p:cNvPr>
          <p:cNvSpPr/>
          <p:nvPr/>
        </p:nvSpPr>
        <p:spPr>
          <a:xfrm flipV="1">
            <a:off x="2120160" y="193932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CustomShape 30">
            <a:extLst>
              <a:ext uri="{FF2B5EF4-FFF2-40B4-BE49-F238E27FC236}">
                <a16:creationId xmlns:a16="http://schemas.microsoft.com/office/drawing/2014/main" id="{C99D866F-D465-7FB5-3802-4F469AA7F693}"/>
              </a:ext>
            </a:extLst>
          </p:cNvPr>
          <p:cNvSpPr/>
          <p:nvPr/>
        </p:nvSpPr>
        <p:spPr>
          <a:xfrm flipV="1">
            <a:off x="2160480" y="197964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EA86A1C8-800D-55B6-545E-561603DCC59E}"/>
              </a:ext>
            </a:extLst>
          </p:cNvPr>
          <p:cNvSpPr/>
          <p:nvPr/>
        </p:nvSpPr>
        <p:spPr>
          <a:xfrm>
            <a:off x="2201160" y="2077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14FB0217-5CD0-9F9E-7B4F-57FFE9A375E9}"/>
              </a:ext>
            </a:extLst>
          </p:cNvPr>
          <p:cNvSpPr/>
          <p:nvPr/>
        </p:nvSpPr>
        <p:spPr>
          <a:xfrm>
            <a:off x="2201160" y="2119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A8F5D6A0-3A12-4D69-266F-505C7FAF9138}"/>
              </a:ext>
            </a:extLst>
          </p:cNvPr>
          <p:cNvSpPr/>
          <p:nvPr/>
        </p:nvSpPr>
        <p:spPr>
          <a:xfrm>
            <a:off x="2201160" y="2162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A6A3F480-738C-4C49-6FA2-2E757AF189BA}"/>
              </a:ext>
            </a:extLst>
          </p:cNvPr>
          <p:cNvSpPr/>
          <p:nvPr/>
        </p:nvSpPr>
        <p:spPr>
          <a:xfrm>
            <a:off x="2201160" y="2204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610D048A-1E76-DE15-05C2-C61486DB7F30}"/>
              </a:ext>
            </a:extLst>
          </p:cNvPr>
          <p:cNvSpPr/>
          <p:nvPr/>
        </p:nvSpPr>
        <p:spPr>
          <a:xfrm>
            <a:off x="2201160" y="2247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F0EF3944-79DB-CE46-9384-EEFCFD2B3641}"/>
              </a:ext>
            </a:extLst>
          </p:cNvPr>
          <p:cNvSpPr/>
          <p:nvPr/>
        </p:nvSpPr>
        <p:spPr>
          <a:xfrm>
            <a:off x="2201160" y="22888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72A17C39-BD1D-1B02-D98C-E06DF29CA825}"/>
              </a:ext>
            </a:extLst>
          </p:cNvPr>
          <p:cNvSpPr/>
          <p:nvPr/>
        </p:nvSpPr>
        <p:spPr>
          <a:xfrm>
            <a:off x="2201160" y="2332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5309E654-0EAF-B219-A4A2-D35FB4AD5F4C}"/>
              </a:ext>
            </a:extLst>
          </p:cNvPr>
          <p:cNvSpPr/>
          <p:nvPr/>
        </p:nvSpPr>
        <p:spPr>
          <a:xfrm>
            <a:off x="2201160" y="2373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84D0F622-A044-A7C7-170A-194171001D02}"/>
              </a:ext>
            </a:extLst>
          </p:cNvPr>
          <p:cNvSpPr/>
          <p:nvPr/>
        </p:nvSpPr>
        <p:spPr>
          <a:xfrm>
            <a:off x="2201160" y="2416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" name="CustomShape 40">
            <a:extLst>
              <a:ext uri="{FF2B5EF4-FFF2-40B4-BE49-F238E27FC236}">
                <a16:creationId xmlns:a16="http://schemas.microsoft.com/office/drawing/2014/main" id="{CFB2D177-44D2-4DF8-4031-0CBC4EAE01ED}"/>
              </a:ext>
            </a:extLst>
          </p:cNvPr>
          <p:cNvSpPr/>
          <p:nvPr/>
        </p:nvSpPr>
        <p:spPr>
          <a:xfrm flipV="1">
            <a:off x="2256600" y="23598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" name="CustomShape 41">
            <a:extLst>
              <a:ext uri="{FF2B5EF4-FFF2-40B4-BE49-F238E27FC236}">
                <a16:creationId xmlns:a16="http://schemas.microsoft.com/office/drawing/2014/main" id="{EC64726D-F511-9476-D3DF-6A35F30F254C}"/>
              </a:ext>
            </a:extLst>
          </p:cNvPr>
          <p:cNvSpPr/>
          <p:nvPr/>
        </p:nvSpPr>
        <p:spPr>
          <a:xfrm flipV="1">
            <a:off x="2298000" y="240156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" name="CustomShape 42">
            <a:extLst>
              <a:ext uri="{FF2B5EF4-FFF2-40B4-BE49-F238E27FC236}">
                <a16:creationId xmlns:a16="http://schemas.microsoft.com/office/drawing/2014/main" id="{1FEE63FE-2C67-8036-E976-3B94D46F7B77}"/>
              </a:ext>
            </a:extLst>
          </p:cNvPr>
          <p:cNvSpPr/>
          <p:nvPr/>
        </p:nvSpPr>
        <p:spPr>
          <a:xfrm flipV="1">
            <a:off x="2337960" y="24444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8445ED37-1EAD-A66A-F0E9-0254BBE89276}"/>
              </a:ext>
            </a:extLst>
          </p:cNvPr>
          <p:cNvSpPr/>
          <p:nvPr/>
        </p:nvSpPr>
        <p:spPr>
          <a:xfrm>
            <a:off x="2379000" y="25423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20961102-394A-C67C-EED4-4D8987A42317}"/>
              </a:ext>
            </a:extLst>
          </p:cNvPr>
          <p:cNvSpPr/>
          <p:nvPr/>
        </p:nvSpPr>
        <p:spPr>
          <a:xfrm>
            <a:off x="2379000" y="2584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F7423835-3B92-6135-1192-28475D15E490}"/>
              </a:ext>
            </a:extLst>
          </p:cNvPr>
          <p:cNvSpPr/>
          <p:nvPr/>
        </p:nvSpPr>
        <p:spPr>
          <a:xfrm>
            <a:off x="2379000" y="2626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09C29373-F0FA-B513-48ED-C45853CCB7CF}"/>
              </a:ext>
            </a:extLst>
          </p:cNvPr>
          <p:cNvSpPr/>
          <p:nvPr/>
        </p:nvSpPr>
        <p:spPr>
          <a:xfrm>
            <a:off x="2379000" y="2669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7F15AC3B-2068-A4EF-7AA9-8C0CFE933BD1}"/>
              </a:ext>
            </a:extLst>
          </p:cNvPr>
          <p:cNvSpPr/>
          <p:nvPr/>
        </p:nvSpPr>
        <p:spPr>
          <a:xfrm>
            <a:off x="2379000" y="2712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916623DB-AB70-61F5-FEEC-DCEDC6B3860E}"/>
              </a:ext>
            </a:extLst>
          </p:cNvPr>
          <p:cNvSpPr/>
          <p:nvPr/>
        </p:nvSpPr>
        <p:spPr>
          <a:xfrm>
            <a:off x="2379000" y="2753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" name="Line 49">
            <a:extLst>
              <a:ext uri="{FF2B5EF4-FFF2-40B4-BE49-F238E27FC236}">
                <a16:creationId xmlns:a16="http://schemas.microsoft.com/office/drawing/2014/main" id="{469E178D-3CB7-061E-5076-AC50C1744A37}"/>
              </a:ext>
            </a:extLst>
          </p:cNvPr>
          <p:cNvSpPr/>
          <p:nvPr/>
        </p:nvSpPr>
        <p:spPr>
          <a:xfrm>
            <a:off x="2379000" y="2796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" name="Line 50">
            <a:extLst>
              <a:ext uri="{FF2B5EF4-FFF2-40B4-BE49-F238E27FC236}">
                <a16:creationId xmlns:a16="http://schemas.microsoft.com/office/drawing/2014/main" id="{A708C542-D051-AA40-D634-4E40D9CE9702}"/>
              </a:ext>
            </a:extLst>
          </p:cNvPr>
          <p:cNvSpPr/>
          <p:nvPr/>
        </p:nvSpPr>
        <p:spPr>
          <a:xfrm>
            <a:off x="2379000" y="2838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5AC232AC-CD0E-C6E1-A773-D1951849BFEE}"/>
              </a:ext>
            </a:extLst>
          </p:cNvPr>
          <p:cNvSpPr/>
          <p:nvPr/>
        </p:nvSpPr>
        <p:spPr>
          <a:xfrm>
            <a:off x="2379000" y="2881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" name="CustomShape 52">
            <a:extLst>
              <a:ext uri="{FF2B5EF4-FFF2-40B4-BE49-F238E27FC236}">
                <a16:creationId xmlns:a16="http://schemas.microsoft.com/office/drawing/2014/main" id="{086B5BF2-4446-9E73-F33E-E0FC7259FECB}"/>
              </a:ext>
            </a:extLst>
          </p:cNvPr>
          <p:cNvSpPr/>
          <p:nvPr/>
        </p:nvSpPr>
        <p:spPr>
          <a:xfrm flipV="1">
            <a:off x="1893720" y="22446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" name="CustomShape 53">
            <a:extLst>
              <a:ext uri="{FF2B5EF4-FFF2-40B4-BE49-F238E27FC236}">
                <a16:creationId xmlns:a16="http://schemas.microsoft.com/office/drawing/2014/main" id="{5480AB17-67B2-123D-31D1-C43D0165E450}"/>
              </a:ext>
            </a:extLst>
          </p:cNvPr>
          <p:cNvSpPr/>
          <p:nvPr/>
        </p:nvSpPr>
        <p:spPr>
          <a:xfrm flipV="1">
            <a:off x="1935120" y="228672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" name="CustomShape 54">
            <a:extLst>
              <a:ext uri="{FF2B5EF4-FFF2-40B4-BE49-F238E27FC236}">
                <a16:creationId xmlns:a16="http://schemas.microsoft.com/office/drawing/2014/main" id="{AC84A959-1FEC-0D5D-5B16-DE8D37A821BE}"/>
              </a:ext>
            </a:extLst>
          </p:cNvPr>
          <p:cNvSpPr/>
          <p:nvPr/>
        </p:nvSpPr>
        <p:spPr>
          <a:xfrm flipV="1">
            <a:off x="1975440" y="232956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EB8D7381-3637-AB7D-8CE3-39F1D80F6F04}"/>
              </a:ext>
            </a:extLst>
          </p:cNvPr>
          <p:cNvSpPr/>
          <p:nvPr/>
        </p:nvSpPr>
        <p:spPr>
          <a:xfrm>
            <a:off x="2016120" y="2427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9C87EEDF-AE5D-0D6D-7B1F-761851D9159A}"/>
              </a:ext>
            </a:extLst>
          </p:cNvPr>
          <p:cNvSpPr/>
          <p:nvPr/>
        </p:nvSpPr>
        <p:spPr>
          <a:xfrm>
            <a:off x="2016120" y="2469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EB251A09-571D-2767-3A78-45D96ACDFFF1}"/>
              </a:ext>
            </a:extLst>
          </p:cNvPr>
          <p:cNvSpPr/>
          <p:nvPr/>
        </p:nvSpPr>
        <p:spPr>
          <a:xfrm>
            <a:off x="2016120" y="2512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" name="Line 58">
            <a:extLst>
              <a:ext uri="{FF2B5EF4-FFF2-40B4-BE49-F238E27FC236}">
                <a16:creationId xmlns:a16="http://schemas.microsoft.com/office/drawing/2014/main" id="{73DD844E-11AB-F8AA-639C-E127C3D84D1F}"/>
              </a:ext>
            </a:extLst>
          </p:cNvPr>
          <p:cNvSpPr/>
          <p:nvPr/>
        </p:nvSpPr>
        <p:spPr>
          <a:xfrm>
            <a:off x="2016120" y="25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" name="Line 59">
            <a:extLst>
              <a:ext uri="{FF2B5EF4-FFF2-40B4-BE49-F238E27FC236}">
                <a16:creationId xmlns:a16="http://schemas.microsoft.com/office/drawing/2014/main" id="{256818DA-9F0D-8058-0034-A390D215B53E}"/>
              </a:ext>
            </a:extLst>
          </p:cNvPr>
          <p:cNvSpPr/>
          <p:nvPr/>
        </p:nvSpPr>
        <p:spPr>
          <a:xfrm>
            <a:off x="2016120" y="25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C7D01CAE-0A9B-5A13-E389-48673EC16645}"/>
              </a:ext>
            </a:extLst>
          </p:cNvPr>
          <p:cNvSpPr/>
          <p:nvPr/>
        </p:nvSpPr>
        <p:spPr>
          <a:xfrm>
            <a:off x="2016120" y="2638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" name="Line 61">
            <a:extLst>
              <a:ext uri="{FF2B5EF4-FFF2-40B4-BE49-F238E27FC236}">
                <a16:creationId xmlns:a16="http://schemas.microsoft.com/office/drawing/2014/main" id="{80DCB61B-8B3C-3844-8F6D-06770FD8E013}"/>
              </a:ext>
            </a:extLst>
          </p:cNvPr>
          <p:cNvSpPr/>
          <p:nvPr/>
        </p:nvSpPr>
        <p:spPr>
          <a:xfrm>
            <a:off x="2016120" y="2682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" name="Line 62">
            <a:extLst>
              <a:ext uri="{FF2B5EF4-FFF2-40B4-BE49-F238E27FC236}">
                <a16:creationId xmlns:a16="http://schemas.microsoft.com/office/drawing/2014/main" id="{BABF857E-E194-D085-3D7D-5E4EC559A42C}"/>
              </a:ext>
            </a:extLst>
          </p:cNvPr>
          <p:cNvSpPr/>
          <p:nvPr/>
        </p:nvSpPr>
        <p:spPr>
          <a:xfrm>
            <a:off x="2016120" y="2723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" name="Line 63">
            <a:extLst>
              <a:ext uri="{FF2B5EF4-FFF2-40B4-BE49-F238E27FC236}">
                <a16:creationId xmlns:a16="http://schemas.microsoft.com/office/drawing/2014/main" id="{66245FB2-342C-CABB-9413-3021C6DAF67C}"/>
              </a:ext>
            </a:extLst>
          </p:cNvPr>
          <p:cNvSpPr/>
          <p:nvPr/>
        </p:nvSpPr>
        <p:spPr>
          <a:xfrm>
            <a:off x="2016120" y="2766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" name="CustomShape 64">
            <a:extLst>
              <a:ext uri="{FF2B5EF4-FFF2-40B4-BE49-F238E27FC236}">
                <a16:creationId xmlns:a16="http://schemas.microsoft.com/office/drawing/2014/main" id="{ED27BD02-5849-D70A-2F3B-9F7D120B2969}"/>
              </a:ext>
            </a:extLst>
          </p:cNvPr>
          <p:cNvSpPr/>
          <p:nvPr/>
        </p:nvSpPr>
        <p:spPr>
          <a:xfrm flipV="1">
            <a:off x="2078760" y="255132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7" name="CustomShape 65">
            <a:extLst>
              <a:ext uri="{FF2B5EF4-FFF2-40B4-BE49-F238E27FC236}">
                <a16:creationId xmlns:a16="http://schemas.microsoft.com/office/drawing/2014/main" id="{F4B8AF8C-F754-B03C-F5E4-F2A9304E2B91}"/>
              </a:ext>
            </a:extLst>
          </p:cNvPr>
          <p:cNvSpPr/>
          <p:nvPr/>
        </p:nvSpPr>
        <p:spPr>
          <a:xfrm flipV="1">
            <a:off x="2120160" y="259344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CustomShape 66">
            <a:extLst>
              <a:ext uri="{FF2B5EF4-FFF2-40B4-BE49-F238E27FC236}">
                <a16:creationId xmlns:a16="http://schemas.microsoft.com/office/drawing/2014/main" id="{BDC044B0-A831-F782-2F97-5C70D050AE38}"/>
              </a:ext>
            </a:extLst>
          </p:cNvPr>
          <p:cNvSpPr/>
          <p:nvPr/>
        </p:nvSpPr>
        <p:spPr>
          <a:xfrm flipV="1">
            <a:off x="2160480" y="263628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Line 67">
            <a:extLst>
              <a:ext uri="{FF2B5EF4-FFF2-40B4-BE49-F238E27FC236}">
                <a16:creationId xmlns:a16="http://schemas.microsoft.com/office/drawing/2014/main" id="{9A72572B-3998-B7E8-2860-05227DACBAA1}"/>
              </a:ext>
            </a:extLst>
          </p:cNvPr>
          <p:cNvSpPr/>
          <p:nvPr/>
        </p:nvSpPr>
        <p:spPr>
          <a:xfrm>
            <a:off x="2201160" y="273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0" name="Line 68">
            <a:extLst>
              <a:ext uri="{FF2B5EF4-FFF2-40B4-BE49-F238E27FC236}">
                <a16:creationId xmlns:a16="http://schemas.microsoft.com/office/drawing/2014/main" id="{7241890F-B6B6-D98E-5001-1EE8BAF937B1}"/>
              </a:ext>
            </a:extLst>
          </p:cNvPr>
          <p:cNvSpPr/>
          <p:nvPr/>
        </p:nvSpPr>
        <p:spPr>
          <a:xfrm>
            <a:off x="2201160" y="27763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1" name="Line 69">
            <a:extLst>
              <a:ext uri="{FF2B5EF4-FFF2-40B4-BE49-F238E27FC236}">
                <a16:creationId xmlns:a16="http://schemas.microsoft.com/office/drawing/2014/main" id="{8C7B1F6A-A471-9D61-5F06-C67DEE3AE709}"/>
              </a:ext>
            </a:extLst>
          </p:cNvPr>
          <p:cNvSpPr/>
          <p:nvPr/>
        </p:nvSpPr>
        <p:spPr>
          <a:xfrm>
            <a:off x="2201160" y="2818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2" name="Line 70">
            <a:extLst>
              <a:ext uri="{FF2B5EF4-FFF2-40B4-BE49-F238E27FC236}">
                <a16:creationId xmlns:a16="http://schemas.microsoft.com/office/drawing/2014/main" id="{79B603B3-8374-2160-0FA6-B2BE9F960783}"/>
              </a:ext>
            </a:extLst>
          </p:cNvPr>
          <p:cNvSpPr/>
          <p:nvPr/>
        </p:nvSpPr>
        <p:spPr>
          <a:xfrm>
            <a:off x="2201160" y="2860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" name="Line 71">
            <a:extLst>
              <a:ext uri="{FF2B5EF4-FFF2-40B4-BE49-F238E27FC236}">
                <a16:creationId xmlns:a16="http://schemas.microsoft.com/office/drawing/2014/main" id="{A5E06626-3EEB-D1A1-6F0F-76D5906595D1}"/>
              </a:ext>
            </a:extLst>
          </p:cNvPr>
          <p:cNvSpPr/>
          <p:nvPr/>
        </p:nvSpPr>
        <p:spPr>
          <a:xfrm>
            <a:off x="2201160" y="2904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" name="Line 72">
            <a:extLst>
              <a:ext uri="{FF2B5EF4-FFF2-40B4-BE49-F238E27FC236}">
                <a16:creationId xmlns:a16="http://schemas.microsoft.com/office/drawing/2014/main" id="{2F47EB7D-7093-4D94-A1C7-C197A573888A}"/>
              </a:ext>
            </a:extLst>
          </p:cNvPr>
          <p:cNvSpPr/>
          <p:nvPr/>
        </p:nvSpPr>
        <p:spPr>
          <a:xfrm>
            <a:off x="2201160" y="2945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5" name="Line 73">
            <a:extLst>
              <a:ext uri="{FF2B5EF4-FFF2-40B4-BE49-F238E27FC236}">
                <a16:creationId xmlns:a16="http://schemas.microsoft.com/office/drawing/2014/main" id="{212E3F2D-7295-B0BE-BCF4-309802CBE1FB}"/>
              </a:ext>
            </a:extLst>
          </p:cNvPr>
          <p:cNvSpPr/>
          <p:nvPr/>
        </p:nvSpPr>
        <p:spPr>
          <a:xfrm>
            <a:off x="2201160" y="29887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" name="Line 74">
            <a:extLst>
              <a:ext uri="{FF2B5EF4-FFF2-40B4-BE49-F238E27FC236}">
                <a16:creationId xmlns:a16="http://schemas.microsoft.com/office/drawing/2014/main" id="{592FDB3C-8488-F4A9-9A63-A59FD130ADA7}"/>
              </a:ext>
            </a:extLst>
          </p:cNvPr>
          <p:cNvSpPr/>
          <p:nvPr/>
        </p:nvSpPr>
        <p:spPr>
          <a:xfrm>
            <a:off x="2201160" y="3030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" name="Line 75">
            <a:extLst>
              <a:ext uri="{FF2B5EF4-FFF2-40B4-BE49-F238E27FC236}">
                <a16:creationId xmlns:a16="http://schemas.microsoft.com/office/drawing/2014/main" id="{71AD0C43-CF9D-ED6A-DDB1-7A7E296D6D69}"/>
              </a:ext>
            </a:extLst>
          </p:cNvPr>
          <p:cNvSpPr/>
          <p:nvPr/>
        </p:nvSpPr>
        <p:spPr>
          <a:xfrm>
            <a:off x="2201160" y="30733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" name="CustomShape 76">
            <a:extLst>
              <a:ext uri="{FF2B5EF4-FFF2-40B4-BE49-F238E27FC236}">
                <a16:creationId xmlns:a16="http://schemas.microsoft.com/office/drawing/2014/main" id="{F149469C-23B8-9C60-D382-471EC8B9B79E}"/>
              </a:ext>
            </a:extLst>
          </p:cNvPr>
          <p:cNvSpPr/>
          <p:nvPr/>
        </p:nvSpPr>
        <p:spPr>
          <a:xfrm flipV="1">
            <a:off x="1848000" y="283356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9" name="CustomShape 77">
            <a:extLst>
              <a:ext uri="{FF2B5EF4-FFF2-40B4-BE49-F238E27FC236}">
                <a16:creationId xmlns:a16="http://schemas.microsoft.com/office/drawing/2014/main" id="{20BB96F2-CDD4-B229-D3A3-C7F0007DCA5B}"/>
              </a:ext>
            </a:extLst>
          </p:cNvPr>
          <p:cNvSpPr/>
          <p:nvPr/>
        </p:nvSpPr>
        <p:spPr>
          <a:xfrm flipV="1">
            <a:off x="1889760" y="28728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" name="CustomShape 78">
            <a:extLst>
              <a:ext uri="{FF2B5EF4-FFF2-40B4-BE49-F238E27FC236}">
                <a16:creationId xmlns:a16="http://schemas.microsoft.com/office/drawing/2014/main" id="{B099AE2E-B39F-FF65-6988-0329B9694C28}"/>
              </a:ext>
            </a:extLst>
          </p:cNvPr>
          <p:cNvSpPr/>
          <p:nvPr/>
        </p:nvSpPr>
        <p:spPr>
          <a:xfrm flipV="1">
            <a:off x="1929720" y="291564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" name="Line 79">
            <a:extLst>
              <a:ext uri="{FF2B5EF4-FFF2-40B4-BE49-F238E27FC236}">
                <a16:creationId xmlns:a16="http://schemas.microsoft.com/office/drawing/2014/main" id="{7C90EB5D-A29A-E917-2D81-D23995E556E7}"/>
              </a:ext>
            </a:extLst>
          </p:cNvPr>
          <p:cNvSpPr/>
          <p:nvPr/>
        </p:nvSpPr>
        <p:spPr>
          <a:xfrm>
            <a:off x="1970400" y="3013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2" name="Line 80">
            <a:extLst>
              <a:ext uri="{FF2B5EF4-FFF2-40B4-BE49-F238E27FC236}">
                <a16:creationId xmlns:a16="http://schemas.microsoft.com/office/drawing/2014/main" id="{FC629493-B412-AF5C-8ECB-C76B8AB1C70A}"/>
              </a:ext>
            </a:extLst>
          </p:cNvPr>
          <p:cNvSpPr/>
          <p:nvPr/>
        </p:nvSpPr>
        <p:spPr>
          <a:xfrm>
            <a:off x="1970400" y="3055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3" name="Line 81">
            <a:extLst>
              <a:ext uri="{FF2B5EF4-FFF2-40B4-BE49-F238E27FC236}">
                <a16:creationId xmlns:a16="http://schemas.microsoft.com/office/drawing/2014/main" id="{9BBA5EA0-DB58-86D7-FB32-DBD32A29BD2B}"/>
              </a:ext>
            </a:extLst>
          </p:cNvPr>
          <p:cNvSpPr/>
          <p:nvPr/>
        </p:nvSpPr>
        <p:spPr>
          <a:xfrm>
            <a:off x="1970400" y="3098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" name="Line 82">
            <a:extLst>
              <a:ext uri="{FF2B5EF4-FFF2-40B4-BE49-F238E27FC236}">
                <a16:creationId xmlns:a16="http://schemas.microsoft.com/office/drawing/2014/main" id="{5A2B712E-6B32-C4F6-9E79-9DC9635C1D6C}"/>
              </a:ext>
            </a:extLst>
          </p:cNvPr>
          <p:cNvSpPr/>
          <p:nvPr/>
        </p:nvSpPr>
        <p:spPr>
          <a:xfrm>
            <a:off x="1970400" y="3140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" name="Line 83">
            <a:extLst>
              <a:ext uri="{FF2B5EF4-FFF2-40B4-BE49-F238E27FC236}">
                <a16:creationId xmlns:a16="http://schemas.microsoft.com/office/drawing/2014/main" id="{F5158856-87FB-AEEC-399A-7CBF68F24B32}"/>
              </a:ext>
            </a:extLst>
          </p:cNvPr>
          <p:cNvSpPr/>
          <p:nvPr/>
        </p:nvSpPr>
        <p:spPr>
          <a:xfrm>
            <a:off x="1970400" y="3183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6" name="Line 84">
            <a:extLst>
              <a:ext uri="{FF2B5EF4-FFF2-40B4-BE49-F238E27FC236}">
                <a16:creationId xmlns:a16="http://schemas.microsoft.com/office/drawing/2014/main" id="{46846C3C-4593-8B2E-890C-7DD12BC33B86}"/>
              </a:ext>
            </a:extLst>
          </p:cNvPr>
          <p:cNvSpPr/>
          <p:nvPr/>
        </p:nvSpPr>
        <p:spPr>
          <a:xfrm>
            <a:off x="1970400" y="32248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" name="Line 85">
            <a:extLst>
              <a:ext uri="{FF2B5EF4-FFF2-40B4-BE49-F238E27FC236}">
                <a16:creationId xmlns:a16="http://schemas.microsoft.com/office/drawing/2014/main" id="{5893B429-AEC9-7D34-7615-60FEB46C9F6E}"/>
              </a:ext>
            </a:extLst>
          </p:cNvPr>
          <p:cNvSpPr/>
          <p:nvPr/>
        </p:nvSpPr>
        <p:spPr>
          <a:xfrm>
            <a:off x="1970400" y="3268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8" name="Line 86">
            <a:extLst>
              <a:ext uri="{FF2B5EF4-FFF2-40B4-BE49-F238E27FC236}">
                <a16:creationId xmlns:a16="http://schemas.microsoft.com/office/drawing/2014/main" id="{D5394978-F7D7-5CCC-9B1C-F4941EB37E82}"/>
              </a:ext>
            </a:extLst>
          </p:cNvPr>
          <p:cNvSpPr/>
          <p:nvPr/>
        </p:nvSpPr>
        <p:spPr>
          <a:xfrm>
            <a:off x="1970400" y="3309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Line 87">
            <a:extLst>
              <a:ext uri="{FF2B5EF4-FFF2-40B4-BE49-F238E27FC236}">
                <a16:creationId xmlns:a16="http://schemas.microsoft.com/office/drawing/2014/main" id="{EF9F635C-10A4-E53F-F356-A1483353F5E7}"/>
              </a:ext>
            </a:extLst>
          </p:cNvPr>
          <p:cNvSpPr/>
          <p:nvPr/>
        </p:nvSpPr>
        <p:spPr>
          <a:xfrm>
            <a:off x="1970400" y="3352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0" name="CustomShape 88">
            <a:extLst>
              <a:ext uri="{FF2B5EF4-FFF2-40B4-BE49-F238E27FC236}">
                <a16:creationId xmlns:a16="http://schemas.microsoft.com/office/drawing/2014/main" id="{CBC91B74-3B6D-A227-3D61-E5997714DA38}"/>
              </a:ext>
            </a:extLst>
          </p:cNvPr>
          <p:cNvSpPr/>
          <p:nvPr/>
        </p:nvSpPr>
        <p:spPr>
          <a:xfrm flipV="1">
            <a:off x="2329320" y="284148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1" name="CustomShape 89">
            <a:extLst>
              <a:ext uri="{FF2B5EF4-FFF2-40B4-BE49-F238E27FC236}">
                <a16:creationId xmlns:a16="http://schemas.microsoft.com/office/drawing/2014/main" id="{96137CD1-49C2-F0F4-86FE-3B4E25827EA5}"/>
              </a:ext>
            </a:extLst>
          </p:cNvPr>
          <p:cNvSpPr/>
          <p:nvPr/>
        </p:nvSpPr>
        <p:spPr>
          <a:xfrm flipV="1">
            <a:off x="2370720" y="288072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CustomShape 90">
            <a:extLst>
              <a:ext uri="{FF2B5EF4-FFF2-40B4-BE49-F238E27FC236}">
                <a16:creationId xmlns:a16="http://schemas.microsoft.com/office/drawing/2014/main" id="{DD82B4EA-7A95-C61B-EB56-812D2568671C}"/>
              </a:ext>
            </a:extLst>
          </p:cNvPr>
          <p:cNvSpPr/>
          <p:nvPr/>
        </p:nvSpPr>
        <p:spPr>
          <a:xfrm flipV="1">
            <a:off x="2411040" y="292356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3" name="Line 91">
            <a:extLst>
              <a:ext uri="{FF2B5EF4-FFF2-40B4-BE49-F238E27FC236}">
                <a16:creationId xmlns:a16="http://schemas.microsoft.com/office/drawing/2014/main" id="{096B91BE-5C04-495E-0469-88D6697A44D6}"/>
              </a:ext>
            </a:extLst>
          </p:cNvPr>
          <p:cNvSpPr/>
          <p:nvPr/>
        </p:nvSpPr>
        <p:spPr>
          <a:xfrm>
            <a:off x="2451720" y="3021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" name="Line 92">
            <a:extLst>
              <a:ext uri="{FF2B5EF4-FFF2-40B4-BE49-F238E27FC236}">
                <a16:creationId xmlns:a16="http://schemas.microsoft.com/office/drawing/2014/main" id="{8A8D51E6-A9EB-EBE4-BB52-F74C47ACBEFE}"/>
              </a:ext>
            </a:extLst>
          </p:cNvPr>
          <p:cNvSpPr/>
          <p:nvPr/>
        </p:nvSpPr>
        <p:spPr>
          <a:xfrm>
            <a:off x="2451720" y="3063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" name="Line 93">
            <a:extLst>
              <a:ext uri="{FF2B5EF4-FFF2-40B4-BE49-F238E27FC236}">
                <a16:creationId xmlns:a16="http://schemas.microsoft.com/office/drawing/2014/main" id="{D05F3238-7D66-9B4B-594D-DF5A355469F0}"/>
              </a:ext>
            </a:extLst>
          </p:cNvPr>
          <p:cNvSpPr/>
          <p:nvPr/>
        </p:nvSpPr>
        <p:spPr>
          <a:xfrm>
            <a:off x="2451720" y="3106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6" name="Line 94">
            <a:extLst>
              <a:ext uri="{FF2B5EF4-FFF2-40B4-BE49-F238E27FC236}">
                <a16:creationId xmlns:a16="http://schemas.microsoft.com/office/drawing/2014/main" id="{50611EFB-7F2A-56B9-504A-CD20C3C75110}"/>
              </a:ext>
            </a:extLst>
          </p:cNvPr>
          <p:cNvSpPr/>
          <p:nvPr/>
        </p:nvSpPr>
        <p:spPr>
          <a:xfrm>
            <a:off x="2451720" y="3148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7" name="Line 95">
            <a:extLst>
              <a:ext uri="{FF2B5EF4-FFF2-40B4-BE49-F238E27FC236}">
                <a16:creationId xmlns:a16="http://schemas.microsoft.com/office/drawing/2014/main" id="{076918F1-3F59-CE96-6433-B874388F4390}"/>
              </a:ext>
            </a:extLst>
          </p:cNvPr>
          <p:cNvSpPr/>
          <p:nvPr/>
        </p:nvSpPr>
        <p:spPr>
          <a:xfrm>
            <a:off x="2451720" y="3191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8" name="Line 96">
            <a:extLst>
              <a:ext uri="{FF2B5EF4-FFF2-40B4-BE49-F238E27FC236}">
                <a16:creationId xmlns:a16="http://schemas.microsoft.com/office/drawing/2014/main" id="{DE93D52A-C592-FE64-6F05-2E71C4A8F10F}"/>
              </a:ext>
            </a:extLst>
          </p:cNvPr>
          <p:cNvSpPr/>
          <p:nvPr/>
        </p:nvSpPr>
        <p:spPr>
          <a:xfrm>
            <a:off x="2451720" y="3232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" name="Line 97">
            <a:extLst>
              <a:ext uri="{FF2B5EF4-FFF2-40B4-BE49-F238E27FC236}">
                <a16:creationId xmlns:a16="http://schemas.microsoft.com/office/drawing/2014/main" id="{7FF46CD6-E45F-6515-2CB7-ED4B8B1E9A60}"/>
              </a:ext>
            </a:extLst>
          </p:cNvPr>
          <p:cNvSpPr/>
          <p:nvPr/>
        </p:nvSpPr>
        <p:spPr>
          <a:xfrm>
            <a:off x="2451720" y="3276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" name="Line 98">
            <a:extLst>
              <a:ext uri="{FF2B5EF4-FFF2-40B4-BE49-F238E27FC236}">
                <a16:creationId xmlns:a16="http://schemas.microsoft.com/office/drawing/2014/main" id="{A8F51B4B-24E4-8A93-DD43-6355FAD5B858}"/>
              </a:ext>
            </a:extLst>
          </p:cNvPr>
          <p:cNvSpPr/>
          <p:nvPr/>
        </p:nvSpPr>
        <p:spPr>
          <a:xfrm>
            <a:off x="2451720" y="3317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" name="Line 99">
            <a:extLst>
              <a:ext uri="{FF2B5EF4-FFF2-40B4-BE49-F238E27FC236}">
                <a16:creationId xmlns:a16="http://schemas.microsoft.com/office/drawing/2014/main" id="{D03F82AA-92C4-5019-571D-F40645D1018F}"/>
              </a:ext>
            </a:extLst>
          </p:cNvPr>
          <p:cNvSpPr/>
          <p:nvPr/>
        </p:nvSpPr>
        <p:spPr>
          <a:xfrm>
            <a:off x="2451720" y="3360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2" name="CustomShape 100">
            <a:extLst>
              <a:ext uri="{FF2B5EF4-FFF2-40B4-BE49-F238E27FC236}">
                <a16:creationId xmlns:a16="http://schemas.microsoft.com/office/drawing/2014/main" id="{C09BECAC-3511-8631-12C8-A2BBD7610D6E}"/>
              </a:ext>
            </a:extLst>
          </p:cNvPr>
          <p:cNvSpPr/>
          <p:nvPr/>
        </p:nvSpPr>
        <p:spPr>
          <a:xfrm flipV="1">
            <a:off x="1848000" y="283356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3" name="CustomShape 101">
            <a:extLst>
              <a:ext uri="{FF2B5EF4-FFF2-40B4-BE49-F238E27FC236}">
                <a16:creationId xmlns:a16="http://schemas.microsoft.com/office/drawing/2014/main" id="{E4A5DCD0-56E8-B854-5903-9206B6B82AC3}"/>
              </a:ext>
            </a:extLst>
          </p:cNvPr>
          <p:cNvSpPr/>
          <p:nvPr/>
        </p:nvSpPr>
        <p:spPr>
          <a:xfrm flipV="1">
            <a:off x="1889760" y="28728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4" name="CustomShape 102">
            <a:extLst>
              <a:ext uri="{FF2B5EF4-FFF2-40B4-BE49-F238E27FC236}">
                <a16:creationId xmlns:a16="http://schemas.microsoft.com/office/drawing/2014/main" id="{CA3F8370-1E10-2815-374F-2761A5B667C5}"/>
              </a:ext>
            </a:extLst>
          </p:cNvPr>
          <p:cNvSpPr/>
          <p:nvPr/>
        </p:nvSpPr>
        <p:spPr>
          <a:xfrm flipV="1">
            <a:off x="1929720" y="291564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" name="Line 103">
            <a:extLst>
              <a:ext uri="{FF2B5EF4-FFF2-40B4-BE49-F238E27FC236}">
                <a16:creationId xmlns:a16="http://schemas.microsoft.com/office/drawing/2014/main" id="{F8276E9D-1387-E081-441C-773CA44AEDB2}"/>
              </a:ext>
            </a:extLst>
          </p:cNvPr>
          <p:cNvSpPr/>
          <p:nvPr/>
        </p:nvSpPr>
        <p:spPr>
          <a:xfrm>
            <a:off x="1970400" y="3013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" name="Line 104">
            <a:extLst>
              <a:ext uri="{FF2B5EF4-FFF2-40B4-BE49-F238E27FC236}">
                <a16:creationId xmlns:a16="http://schemas.microsoft.com/office/drawing/2014/main" id="{5EC57BEE-8DCC-7150-40F3-06DC602420E6}"/>
              </a:ext>
            </a:extLst>
          </p:cNvPr>
          <p:cNvSpPr/>
          <p:nvPr/>
        </p:nvSpPr>
        <p:spPr>
          <a:xfrm>
            <a:off x="1970400" y="3055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" name="Line 105">
            <a:extLst>
              <a:ext uri="{FF2B5EF4-FFF2-40B4-BE49-F238E27FC236}">
                <a16:creationId xmlns:a16="http://schemas.microsoft.com/office/drawing/2014/main" id="{9ACC556E-E0CD-E009-C7A6-9AEB57911189}"/>
              </a:ext>
            </a:extLst>
          </p:cNvPr>
          <p:cNvSpPr/>
          <p:nvPr/>
        </p:nvSpPr>
        <p:spPr>
          <a:xfrm>
            <a:off x="1970400" y="3098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8" name="Line 106">
            <a:extLst>
              <a:ext uri="{FF2B5EF4-FFF2-40B4-BE49-F238E27FC236}">
                <a16:creationId xmlns:a16="http://schemas.microsoft.com/office/drawing/2014/main" id="{9B1A960D-C3F2-09AB-C906-64BC592DE04C}"/>
              </a:ext>
            </a:extLst>
          </p:cNvPr>
          <p:cNvSpPr/>
          <p:nvPr/>
        </p:nvSpPr>
        <p:spPr>
          <a:xfrm>
            <a:off x="1970400" y="3140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" name="Line 107">
            <a:extLst>
              <a:ext uri="{FF2B5EF4-FFF2-40B4-BE49-F238E27FC236}">
                <a16:creationId xmlns:a16="http://schemas.microsoft.com/office/drawing/2014/main" id="{37F1B0F9-D97B-46AA-2899-CCBCEDEBC9B9}"/>
              </a:ext>
            </a:extLst>
          </p:cNvPr>
          <p:cNvSpPr/>
          <p:nvPr/>
        </p:nvSpPr>
        <p:spPr>
          <a:xfrm>
            <a:off x="1970400" y="3183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" name="Line 108">
            <a:extLst>
              <a:ext uri="{FF2B5EF4-FFF2-40B4-BE49-F238E27FC236}">
                <a16:creationId xmlns:a16="http://schemas.microsoft.com/office/drawing/2014/main" id="{1C7C99D0-D4F6-393E-6C41-83A1D7D30FEB}"/>
              </a:ext>
            </a:extLst>
          </p:cNvPr>
          <p:cNvSpPr/>
          <p:nvPr/>
        </p:nvSpPr>
        <p:spPr>
          <a:xfrm>
            <a:off x="1970400" y="32248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1" name="Line 109">
            <a:extLst>
              <a:ext uri="{FF2B5EF4-FFF2-40B4-BE49-F238E27FC236}">
                <a16:creationId xmlns:a16="http://schemas.microsoft.com/office/drawing/2014/main" id="{D612D136-B1D7-8D64-85D8-2DC30ACB44FD}"/>
              </a:ext>
            </a:extLst>
          </p:cNvPr>
          <p:cNvSpPr/>
          <p:nvPr/>
        </p:nvSpPr>
        <p:spPr>
          <a:xfrm>
            <a:off x="1970400" y="3268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2" name="Line 110">
            <a:extLst>
              <a:ext uri="{FF2B5EF4-FFF2-40B4-BE49-F238E27FC236}">
                <a16:creationId xmlns:a16="http://schemas.microsoft.com/office/drawing/2014/main" id="{6E507A34-9F1F-DCD6-691F-6E1DF8EDBBF7}"/>
              </a:ext>
            </a:extLst>
          </p:cNvPr>
          <p:cNvSpPr/>
          <p:nvPr/>
        </p:nvSpPr>
        <p:spPr>
          <a:xfrm>
            <a:off x="1970400" y="3309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6A80958-B57C-57B7-4FB3-0EF58A6FD91F}"/>
              </a:ext>
            </a:extLst>
          </p:cNvPr>
          <p:cNvSpPr/>
          <p:nvPr/>
        </p:nvSpPr>
        <p:spPr>
          <a:xfrm>
            <a:off x="1970400" y="3352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4" name="CustomShape 112">
            <a:extLst>
              <a:ext uri="{FF2B5EF4-FFF2-40B4-BE49-F238E27FC236}">
                <a16:creationId xmlns:a16="http://schemas.microsoft.com/office/drawing/2014/main" id="{9B5E69E1-CF19-6EAB-3342-41A5FC3616CA}"/>
              </a:ext>
            </a:extLst>
          </p:cNvPr>
          <p:cNvSpPr/>
          <p:nvPr/>
        </p:nvSpPr>
        <p:spPr>
          <a:xfrm flipV="1">
            <a:off x="2405640" y="18126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" name="CustomShape 113">
            <a:extLst>
              <a:ext uri="{FF2B5EF4-FFF2-40B4-BE49-F238E27FC236}">
                <a16:creationId xmlns:a16="http://schemas.microsoft.com/office/drawing/2014/main" id="{F2AE1282-C962-ADA9-1A19-DA98B25E86FE}"/>
              </a:ext>
            </a:extLst>
          </p:cNvPr>
          <p:cNvSpPr/>
          <p:nvPr/>
        </p:nvSpPr>
        <p:spPr>
          <a:xfrm flipV="1">
            <a:off x="2447040" y="185724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6" name="CustomShape 114">
            <a:extLst>
              <a:ext uri="{FF2B5EF4-FFF2-40B4-BE49-F238E27FC236}">
                <a16:creationId xmlns:a16="http://schemas.microsoft.com/office/drawing/2014/main" id="{7483D6F2-6B78-430C-4FDB-E3394CD3FB59}"/>
              </a:ext>
            </a:extLst>
          </p:cNvPr>
          <p:cNvSpPr/>
          <p:nvPr/>
        </p:nvSpPr>
        <p:spPr>
          <a:xfrm flipV="1">
            <a:off x="2487000" y="18972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7" name="Line 115">
            <a:extLst>
              <a:ext uri="{FF2B5EF4-FFF2-40B4-BE49-F238E27FC236}">
                <a16:creationId xmlns:a16="http://schemas.microsoft.com/office/drawing/2014/main" id="{7229AC64-4A50-913F-4081-4FA5A76728F8}"/>
              </a:ext>
            </a:extLst>
          </p:cNvPr>
          <p:cNvSpPr/>
          <p:nvPr/>
        </p:nvSpPr>
        <p:spPr>
          <a:xfrm>
            <a:off x="2527680" y="1995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8" name="Line 116">
            <a:extLst>
              <a:ext uri="{FF2B5EF4-FFF2-40B4-BE49-F238E27FC236}">
                <a16:creationId xmlns:a16="http://schemas.microsoft.com/office/drawing/2014/main" id="{CECA0612-C3C3-4817-F0B7-026E91FE8700}"/>
              </a:ext>
            </a:extLst>
          </p:cNvPr>
          <p:cNvSpPr/>
          <p:nvPr/>
        </p:nvSpPr>
        <p:spPr>
          <a:xfrm>
            <a:off x="2527680" y="2037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9" name="Line 117">
            <a:extLst>
              <a:ext uri="{FF2B5EF4-FFF2-40B4-BE49-F238E27FC236}">
                <a16:creationId xmlns:a16="http://schemas.microsoft.com/office/drawing/2014/main" id="{7C987203-11D9-87FB-D44F-C1DE1740F5D2}"/>
              </a:ext>
            </a:extLst>
          </p:cNvPr>
          <p:cNvSpPr/>
          <p:nvPr/>
        </p:nvSpPr>
        <p:spPr>
          <a:xfrm>
            <a:off x="2527680" y="2080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0" name="Line 118">
            <a:extLst>
              <a:ext uri="{FF2B5EF4-FFF2-40B4-BE49-F238E27FC236}">
                <a16:creationId xmlns:a16="http://schemas.microsoft.com/office/drawing/2014/main" id="{2FE5BC5D-BCF5-EF41-957D-CCD37F3CBAE4}"/>
              </a:ext>
            </a:extLst>
          </p:cNvPr>
          <p:cNvSpPr/>
          <p:nvPr/>
        </p:nvSpPr>
        <p:spPr>
          <a:xfrm>
            <a:off x="2527680" y="2121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1" name="Line 119">
            <a:extLst>
              <a:ext uri="{FF2B5EF4-FFF2-40B4-BE49-F238E27FC236}">
                <a16:creationId xmlns:a16="http://schemas.microsoft.com/office/drawing/2014/main" id="{B6CA1270-4DEF-7C7C-FCB8-EB835ED9A271}"/>
              </a:ext>
            </a:extLst>
          </p:cNvPr>
          <p:cNvSpPr/>
          <p:nvPr/>
        </p:nvSpPr>
        <p:spPr>
          <a:xfrm>
            <a:off x="2527680" y="2165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2" name="Line 120">
            <a:extLst>
              <a:ext uri="{FF2B5EF4-FFF2-40B4-BE49-F238E27FC236}">
                <a16:creationId xmlns:a16="http://schemas.microsoft.com/office/drawing/2014/main" id="{0BB46FA4-1F96-844A-4E0B-0D4EA53017C3}"/>
              </a:ext>
            </a:extLst>
          </p:cNvPr>
          <p:cNvSpPr/>
          <p:nvPr/>
        </p:nvSpPr>
        <p:spPr>
          <a:xfrm>
            <a:off x="2527680" y="2206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3" name="Line 121">
            <a:extLst>
              <a:ext uri="{FF2B5EF4-FFF2-40B4-BE49-F238E27FC236}">
                <a16:creationId xmlns:a16="http://schemas.microsoft.com/office/drawing/2014/main" id="{C567D2A4-0506-523C-1958-C87A1D4FFAF1}"/>
              </a:ext>
            </a:extLst>
          </p:cNvPr>
          <p:cNvSpPr/>
          <p:nvPr/>
        </p:nvSpPr>
        <p:spPr>
          <a:xfrm>
            <a:off x="2527680" y="2249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4" name="Line 122">
            <a:extLst>
              <a:ext uri="{FF2B5EF4-FFF2-40B4-BE49-F238E27FC236}">
                <a16:creationId xmlns:a16="http://schemas.microsoft.com/office/drawing/2014/main" id="{F50EE2C9-3A25-302F-0674-15A3F9B87C5A}"/>
              </a:ext>
            </a:extLst>
          </p:cNvPr>
          <p:cNvSpPr/>
          <p:nvPr/>
        </p:nvSpPr>
        <p:spPr>
          <a:xfrm>
            <a:off x="2527680" y="2291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5" name="Line 123">
            <a:extLst>
              <a:ext uri="{FF2B5EF4-FFF2-40B4-BE49-F238E27FC236}">
                <a16:creationId xmlns:a16="http://schemas.microsoft.com/office/drawing/2014/main" id="{4B2B9715-9BC9-3D13-CEDD-58C842DD9AC7}"/>
              </a:ext>
            </a:extLst>
          </p:cNvPr>
          <p:cNvSpPr/>
          <p:nvPr/>
        </p:nvSpPr>
        <p:spPr>
          <a:xfrm>
            <a:off x="2527680" y="2334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6" name="CustomShape 124">
            <a:extLst>
              <a:ext uri="{FF2B5EF4-FFF2-40B4-BE49-F238E27FC236}">
                <a16:creationId xmlns:a16="http://schemas.microsoft.com/office/drawing/2014/main" id="{CF47F1E1-5973-7B64-E131-BB344871CDDD}"/>
              </a:ext>
            </a:extLst>
          </p:cNvPr>
          <p:cNvSpPr/>
          <p:nvPr/>
        </p:nvSpPr>
        <p:spPr>
          <a:xfrm flipV="1">
            <a:off x="2460000" y="260244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7" name="CustomShape 125">
            <a:extLst>
              <a:ext uri="{FF2B5EF4-FFF2-40B4-BE49-F238E27FC236}">
                <a16:creationId xmlns:a16="http://schemas.microsoft.com/office/drawing/2014/main" id="{8BE0FC74-867C-C1D0-6835-558C5FF28C42}"/>
              </a:ext>
            </a:extLst>
          </p:cNvPr>
          <p:cNvSpPr/>
          <p:nvPr/>
        </p:nvSpPr>
        <p:spPr>
          <a:xfrm flipV="1">
            <a:off x="2501400" y="26442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8" name="CustomShape 126">
            <a:extLst>
              <a:ext uri="{FF2B5EF4-FFF2-40B4-BE49-F238E27FC236}">
                <a16:creationId xmlns:a16="http://schemas.microsoft.com/office/drawing/2014/main" id="{2FB4C9AF-39CD-C848-36A3-2FACDAF4E5DE}"/>
              </a:ext>
            </a:extLst>
          </p:cNvPr>
          <p:cNvSpPr/>
          <p:nvPr/>
        </p:nvSpPr>
        <p:spPr>
          <a:xfrm flipV="1">
            <a:off x="2541720" y="2682000"/>
            <a:ext cx="326880" cy="50652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Line 127">
            <a:extLst>
              <a:ext uri="{FF2B5EF4-FFF2-40B4-BE49-F238E27FC236}">
                <a16:creationId xmlns:a16="http://schemas.microsoft.com/office/drawing/2014/main" id="{76BD469D-1A33-B0AC-5461-B1FD9D3691D6}"/>
              </a:ext>
            </a:extLst>
          </p:cNvPr>
          <p:cNvSpPr/>
          <p:nvPr/>
        </p:nvSpPr>
        <p:spPr>
          <a:xfrm>
            <a:off x="2582400" y="278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0" name="Line 128">
            <a:extLst>
              <a:ext uri="{FF2B5EF4-FFF2-40B4-BE49-F238E27FC236}">
                <a16:creationId xmlns:a16="http://schemas.microsoft.com/office/drawing/2014/main" id="{910FF28D-AEA9-E86C-5AB2-ED50186BB70F}"/>
              </a:ext>
            </a:extLst>
          </p:cNvPr>
          <p:cNvSpPr/>
          <p:nvPr/>
        </p:nvSpPr>
        <p:spPr>
          <a:xfrm>
            <a:off x="2582400" y="2824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1" name="Line 129">
            <a:extLst>
              <a:ext uri="{FF2B5EF4-FFF2-40B4-BE49-F238E27FC236}">
                <a16:creationId xmlns:a16="http://schemas.microsoft.com/office/drawing/2014/main" id="{1C8D4A3F-5B80-402B-93FE-46E4C173B528}"/>
              </a:ext>
            </a:extLst>
          </p:cNvPr>
          <p:cNvSpPr/>
          <p:nvPr/>
        </p:nvSpPr>
        <p:spPr>
          <a:xfrm>
            <a:off x="2582400" y="286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2" name="Line 130">
            <a:extLst>
              <a:ext uri="{FF2B5EF4-FFF2-40B4-BE49-F238E27FC236}">
                <a16:creationId xmlns:a16="http://schemas.microsoft.com/office/drawing/2014/main" id="{B4FB3B23-4475-F996-BF0B-E73C6FCE3CB6}"/>
              </a:ext>
            </a:extLst>
          </p:cNvPr>
          <p:cNvSpPr/>
          <p:nvPr/>
        </p:nvSpPr>
        <p:spPr>
          <a:xfrm>
            <a:off x="2582400" y="2909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3" name="Line 131">
            <a:extLst>
              <a:ext uri="{FF2B5EF4-FFF2-40B4-BE49-F238E27FC236}">
                <a16:creationId xmlns:a16="http://schemas.microsoft.com/office/drawing/2014/main" id="{60807764-3601-C63E-02C8-8472D4B7CBC7}"/>
              </a:ext>
            </a:extLst>
          </p:cNvPr>
          <p:cNvSpPr/>
          <p:nvPr/>
        </p:nvSpPr>
        <p:spPr>
          <a:xfrm>
            <a:off x="2582400" y="2952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4" name="Line 132">
            <a:extLst>
              <a:ext uri="{FF2B5EF4-FFF2-40B4-BE49-F238E27FC236}">
                <a16:creationId xmlns:a16="http://schemas.microsoft.com/office/drawing/2014/main" id="{5AE508F6-E606-3081-BD12-0ABC8D76DD8A}"/>
              </a:ext>
            </a:extLst>
          </p:cNvPr>
          <p:cNvSpPr/>
          <p:nvPr/>
        </p:nvSpPr>
        <p:spPr>
          <a:xfrm>
            <a:off x="2582400" y="29937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5" name="Line 133">
            <a:extLst>
              <a:ext uri="{FF2B5EF4-FFF2-40B4-BE49-F238E27FC236}">
                <a16:creationId xmlns:a16="http://schemas.microsoft.com/office/drawing/2014/main" id="{262E5D5F-BA17-BF04-193D-D9E1A7F38B74}"/>
              </a:ext>
            </a:extLst>
          </p:cNvPr>
          <p:cNvSpPr/>
          <p:nvPr/>
        </p:nvSpPr>
        <p:spPr>
          <a:xfrm>
            <a:off x="2582400" y="30369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Line 134">
            <a:extLst>
              <a:ext uri="{FF2B5EF4-FFF2-40B4-BE49-F238E27FC236}">
                <a16:creationId xmlns:a16="http://schemas.microsoft.com/office/drawing/2014/main" id="{BF070432-A3A6-FAD9-1C70-CBC64E5E53C1}"/>
              </a:ext>
            </a:extLst>
          </p:cNvPr>
          <p:cNvSpPr/>
          <p:nvPr/>
        </p:nvSpPr>
        <p:spPr>
          <a:xfrm>
            <a:off x="2582400" y="30783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Line 135">
            <a:extLst>
              <a:ext uri="{FF2B5EF4-FFF2-40B4-BE49-F238E27FC236}">
                <a16:creationId xmlns:a16="http://schemas.microsoft.com/office/drawing/2014/main" id="{14A660BD-7280-2D65-1BDC-E92B82447702}"/>
              </a:ext>
            </a:extLst>
          </p:cNvPr>
          <p:cNvSpPr/>
          <p:nvPr/>
        </p:nvSpPr>
        <p:spPr>
          <a:xfrm>
            <a:off x="2582400" y="3121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8" name="CustomShape 136">
            <a:extLst>
              <a:ext uri="{FF2B5EF4-FFF2-40B4-BE49-F238E27FC236}">
                <a16:creationId xmlns:a16="http://schemas.microsoft.com/office/drawing/2014/main" id="{6769BD9C-911E-7D85-5058-366AAB0A6DF3}"/>
              </a:ext>
            </a:extLst>
          </p:cNvPr>
          <p:cNvSpPr/>
          <p:nvPr/>
        </p:nvSpPr>
        <p:spPr>
          <a:xfrm flipV="1">
            <a:off x="2527680" y="229176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" name="CustomShape 137">
            <a:extLst>
              <a:ext uri="{FF2B5EF4-FFF2-40B4-BE49-F238E27FC236}">
                <a16:creationId xmlns:a16="http://schemas.microsoft.com/office/drawing/2014/main" id="{AE52EA76-6C73-01BB-7FB6-17154B486600}"/>
              </a:ext>
            </a:extLst>
          </p:cNvPr>
          <p:cNvSpPr/>
          <p:nvPr/>
        </p:nvSpPr>
        <p:spPr>
          <a:xfrm flipV="1">
            <a:off x="2569080" y="23364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0" name="CustomShape 138">
            <a:extLst>
              <a:ext uri="{FF2B5EF4-FFF2-40B4-BE49-F238E27FC236}">
                <a16:creationId xmlns:a16="http://schemas.microsoft.com/office/drawing/2014/main" id="{FDB38E68-11F8-18FA-97DD-1B9BB46FEFD7}"/>
              </a:ext>
            </a:extLst>
          </p:cNvPr>
          <p:cNvSpPr/>
          <p:nvPr/>
        </p:nvSpPr>
        <p:spPr>
          <a:xfrm flipV="1">
            <a:off x="2609400" y="237636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Line 139">
            <a:extLst>
              <a:ext uri="{FF2B5EF4-FFF2-40B4-BE49-F238E27FC236}">
                <a16:creationId xmlns:a16="http://schemas.microsoft.com/office/drawing/2014/main" id="{DB647364-C1D1-C8FD-08FD-1774ABC57F9E}"/>
              </a:ext>
            </a:extLst>
          </p:cNvPr>
          <p:cNvSpPr/>
          <p:nvPr/>
        </p:nvSpPr>
        <p:spPr>
          <a:xfrm>
            <a:off x="2650080" y="2474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2" name="Line 140">
            <a:extLst>
              <a:ext uri="{FF2B5EF4-FFF2-40B4-BE49-F238E27FC236}">
                <a16:creationId xmlns:a16="http://schemas.microsoft.com/office/drawing/2014/main" id="{CF564BDA-EBEB-8925-5C2D-4D7F26CB4B13}"/>
              </a:ext>
            </a:extLst>
          </p:cNvPr>
          <p:cNvSpPr/>
          <p:nvPr/>
        </p:nvSpPr>
        <p:spPr>
          <a:xfrm>
            <a:off x="2650080" y="2516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3" name="Line 141">
            <a:extLst>
              <a:ext uri="{FF2B5EF4-FFF2-40B4-BE49-F238E27FC236}">
                <a16:creationId xmlns:a16="http://schemas.microsoft.com/office/drawing/2014/main" id="{9F5B7035-A6E2-7113-8F6C-DF9D1FFA0515}"/>
              </a:ext>
            </a:extLst>
          </p:cNvPr>
          <p:cNvSpPr/>
          <p:nvPr/>
        </p:nvSpPr>
        <p:spPr>
          <a:xfrm>
            <a:off x="2650080" y="255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Line 142">
            <a:extLst>
              <a:ext uri="{FF2B5EF4-FFF2-40B4-BE49-F238E27FC236}">
                <a16:creationId xmlns:a16="http://schemas.microsoft.com/office/drawing/2014/main" id="{0EFDE43C-EF18-BCEC-55F0-B8FB84AA9B3A}"/>
              </a:ext>
            </a:extLst>
          </p:cNvPr>
          <p:cNvSpPr/>
          <p:nvPr/>
        </p:nvSpPr>
        <p:spPr>
          <a:xfrm>
            <a:off x="2650080" y="2601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5" name="Line 143">
            <a:extLst>
              <a:ext uri="{FF2B5EF4-FFF2-40B4-BE49-F238E27FC236}">
                <a16:creationId xmlns:a16="http://schemas.microsoft.com/office/drawing/2014/main" id="{9A908BE4-E288-651C-8AB3-045CC990360F}"/>
              </a:ext>
            </a:extLst>
          </p:cNvPr>
          <p:cNvSpPr/>
          <p:nvPr/>
        </p:nvSpPr>
        <p:spPr>
          <a:xfrm>
            <a:off x="2650080" y="264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6" name="Line 144">
            <a:extLst>
              <a:ext uri="{FF2B5EF4-FFF2-40B4-BE49-F238E27FC236}">
                <a16:creationId xmlns:a16="http://schemas.microsoft.com/office/drawing/2014/main" id="{57CEA532-789C-8554-7C56-76C6409A71AF}"/>
              </a:ext>
            </a:extLst>
          </p:cNvPr>
          <p:cNvSpPr/>
          <p:nvPr/>
        </p:nvSpPr>
        <p:spPr>
          <a:xfrm>
            <a:off x="2650080" y="2685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" name="Line 145">
            <a:extLst>
              <a:ext uri="{FF2B5EF4-FFF2-40B4-BE49-F238E27FC236}">
                <a16:creationId xmlns:a16="http://schemas.microsoft.com/office/drawing/2014/main" id="{EC3ACBA0-BB47-32D0-4046-3EAAEFF16C42}"/>
              </a:ext>
            </a:extLst>
          </p:cNvPr>
          <p:cNvSpPr/>
          <p:nvPr/>
        </p:nvSpPr>
        <p:spPr>
          <a:xfrm>
            <a:off x="2650080" y="2728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8" name="Line 146">
            <a:extLst>
              <a:ext uri="{FF2B5EF4-FFF2-40B4-BE49-F238E27FC236}">
                <a16:creationId xmlns:a16="http://schemas.microsoft.com/office/drawing/2014/main" id="{4954D0A1-4F38-173B-B38C-3CF87A62B3FA}"/>
              </a:ext>
            </a:extLst>
          </p:cNvPr>
          <p:cNvSpPr/>
          <p:nvPr/>
        </p:nvSpPr>
        <p:spPr>
          <a:xfrm>
            <a:off x="2650080" y="2770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9" name="Line 147">
            <a:extLst>
              <a:ext uri="{FF2B5EF4-FFF2-40B4-BE49-F238E27FC236}">
                <a16:creationId xmlns:a16="http://schemas.microsoft.com/office/drawing/2014/main" id="{4A9D74F9-A0FE-022F-E1C2-D31EFC18712B}"/>
              </a:ext>
            </a:extLst>
          </p:cNvPr>
          <p:cNvSpPr/>
          <p:nvPr/>
        </p:nvSpPr>
        <p:spPr>
          <a:xfrm>
            <a:off x="2650080" y="2813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0" name="CustomShape 148">
            <a:extLst>
              <a:ext uri="{FF2B5EF4-FFF2-40B4-BE49-F238E27FC236}">
                <a16:creationId xmlns:a16="http://schemas.microsoft.com/office/drawing/2014/main" id="{B10A17A5-2693-A7CD-534C-A227022DDC9E}"/>
              </a:ext>
            </a:extLst>
          </p:cNvPr>
          <p:cNvSpPr/>
          <p:nvPr/>
        </p:nvSpPr>
        <p:spPr>
          <a:xfrm flipV="1">
            <a:off x="8184000" y="39600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1" name="Line 149">
            <a:extLst>
              <a:ext uri="{FF2B5EF4-FFF2-40B4-BE49-F238E27FC236}">
                <a16:creationId xmlns:a16="http://schemas.microsoft.com/office/drawing/2014/main" id="{F87053D4-6603-9BFC-8B8B-DBA2EE16BC82}"/>
              </a:ext>
            </a:extLst>
          </p:cNvPr>
          <p:cNvSpPr/>
          <p:nvPr/>
        </p:nvSpPr>
        <p:spPr>
          <a:xfrm>
            <a:off x="8224680" y="4057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2" name="Line 150">
            <a:extLst>
              <a:ext uri="{FF2B5EF4-FFF2-40B4-BE49-F238E27FC236}">
                <a16:creationId xmlns:a16="http://schemas.microsoft.com/office/drawing/2014/main" id="{EBFA4608-70CC-4522-AACE-073839506935}"/>
              </a:ext>
            </a:extLst>
          </p:cNvPr>
          <p:cNvSpPr/>
          <p:nvPr/>
        </p:nvSpPr>
        <p:spPr>
          <a:xfrm>
            <a:off x="8224680" y="4100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" name="Line 151">
            <a:extLst>
              <a:ext uri="{FF2B5EF4-FFF2-40B4-BE49-F238E27FC236}">
                <a16:creationId xmlns:a16="http://schemas.microsoft.com/office/drawing/2014/main" id="{AA4A764C-FF0A-0EAB-46AD-11372AC1528B}"/>
              </a:ext>
            </a:extLst>
          </p:cNvPr>
          <p:cNvSpPr/>
          <p:nvPr/>
        </p:nvSpPr>
        <p:spPr>
          <a:xfrm>
            <a:off x="8224680" y="4142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4" name="Line 152">
            <a:extLst>
              <a:ext uri="{FF2B5EF4-FFF2-40B4-BE49-F238E27FC236}">
                <a16:creationId xmlns:a16="http://schemas.microsoft.com/office/drawing/2014/main" id="{80C9902E-1893-FE85-32AE-BAB29B5DD29C}"/>
              </a:ext>
            </a:extLst>
          </p:cNvPr>
          <p:cNvSpPr/>
          <p:nvPr/>
        </p:nvSpPr>
        <p:spPr>
          <a:xfrm>
            <a:off x="8224680" y="4184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5" name="Line 153">
            <a:extLst>
              <a:ext uri="{FF2B5EF4-FFF2-40B4-BE49-F238E27FC236}">
                <a16:creationId xmlns:a16="http://schemas.microsoft.com/office/drawing/2014/main" id="{4E89A398-7CA6-6F8C-6129-77E2CEC8BADA}"/>
              </a:ext>
            </a:extLst>
          </p:cNvPr>
          <p:cNvSpPr/>
          <p:nvPr/>
        </p:nvSpPr>
        <p:spPr>
          <a:xfrm>
            <a:off x="8224680" y="4227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6" name="Line 154">
            <a:extLst>
              <a:ext uri="{FF2B5EF4-FFF2-40B4-BE49-F238E27FC236}">
                <a16:creationId xmlns:a16="http://schemas.microsoft.com/office/drawing/2014/main" id="{B0DEC426-F166-8CEF-8E60-99FB456CCCDB}"/>
              </a:ext>
            </a:extLst>
          </p:cNvPr>
          <p:cNvSpPr/>
          <p:nvPr/>
        </p:nvSpPr>
        <p:spPr>
          <a:xfrm>
            <a:off x="8224680" y="426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7" name="Line 155">
            <a:extLst>
              <a:ext uri="{FF2B5EF4-FFF2-40B4-BE49-F238E27FC236}">
                <a16:creationId xmlns:a16="http://schemas.microsoft.com/office/drawing/2014/main" id="{DC7BA9D5-4411-FEBD-3FE6-7C65C699E4A0}"/>
              </a:ext>
            </a:extLst>
          </p:cNvPr>
          <p:cNvSpPr/>
          <p:nvPr/>
        </p:nvSpPr>
        <p:spPr>
          <a:xfrm>
            <a:off x="8224680" y="431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8" name="Line 156">
            <a:extLst>
              <a:ext uri="{FF2B5EF4-FFF2-40B4-BE49-F238E27FC236}">
                <a16:creationId xmlns:a16="http://schemas.microsoft.com/office/drawing/2014/main" id="{937D03CD-E906-CF87-9D7D-7902A5F7006E}"/>
              </a:ext>
            </a:extLst>
          </p:cNvPr>
          <p:cNvSpPr/>
          <p:nvPr/>
        </p:nvSpPr>
        <p:spPr>
          <a:xfrm>
            <a:off x="8224680" y="43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Line 157">
            <a:extLst>
              <a:ext uri="{FF2B5EF4-FFF2-40B4-BE49-F238E27FC236}">
                <a16:creationId xmlns:a16="http://schemas.microsoft.com/office/drawing/2014/main" id="{6D4D926E-8C0D-3D81-B11A-2611EC8F5BD3}"/>
              </a:ext>
            </a:extLst>
          </p:cNvPr>
          <p:cNvSpPr/>
          <p:nvPr/>
        </p:nvSpPr>
        <p:spPr>
          <a:xfrm>
            <a:off x="8224680" y="43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0" name="CustomShape 158">
            <a:extLst>
              <a:ext uri="{FF2B5EF4-FFF2-40B4-BE49-F238E27FC236}">
                <a16:creationId xmlns:a16="http://schemas.microsoft.com/office/drawing/2014/main" id="{ABBA8C13-09CB-3FD3-05D6-D14D90A14FDA}"/>
              </a:ext>
            </a:extLst>
          </p:cNvPr>
          <p:cNvSpPr/>
          <p:nvPr/>
        </p:nvSpPr>
        <p:spPr>
          <a:xfrm flipV="1">
            <a:off x="8184000" y="39600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Line 159">
            <a:extLst>
              <a:ext uri="{FF2B5EF4-FFF2-40B4-BE49-F238E27FC236}">
                <a16:creationId xmlns:a16="http://schemas.microsoft.com/office/drawing/2014/main" id="{26ABC770-418C-35D1-3576-FF9CB66BFA4F}"/>
              </a:ext>
            </a:extLst>
          </p:cNvPr>
          <p:cNvSpPr/>
          <p:nvPr/>
        </p:nvSpPr>
        <p:spPr>
          <a:xfrm>
            <a:off x="8224680" y="4057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Line 160">
            <a:extLst>
              <a:ext uri="{FF2B5EF4-FFF2-40B4-BE49-F238E27FC236}">
                <a16:creationId xmlns:a16="http://schemas.microsoft.com/office/drawing/2014/main" id="{5A155E11-1F69-B45A-ED0A-3C1FA4DBF9A6}"/>
              </a:ext>
            </a:extLst>
          </p:cNvPr>
          <p:cNvSpPr/>
          <p:nvPr/>
        </p:nvSpPr>
        <p:spPr>
          <a:xfrm>
            <a:off x="8224680" y="4100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Line 161">
            <a:extLst>
              <a:ext uri="{FF2B5EF4-FFF2-40B4-BE49-F238E27FC236}">
                <a16:creationId xmlns:a16="http://schemas.microsoft.com/office/drawing/2014/main" id="{D92B0210-20A7-FA18-67FA-432B919F75C8}"/>
              </a:ext>
            </a:extLst>
          </p:cNvPr>
          <p:cNvSpPr/>
          <p:nvPr/>
        </p:nvSpPr>
        <p:spPr>
          <a:xfrm>
            <a:off x="8224680" y="4142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Line 162">
            <a:extLst>
              <a:ext uri="{FF2B5EF4-FFF2-40B4-BE49-F238E27FC236}">
                <a16:creationId xmlns:a16="http://schemas.microsoft.com/office/drawing/2014/main" id="{1A88140F-E10E-5D7D-A248-B57469980AE1}"/>
              </a:ext>
            </a:extLst>
          </p:cNvPr>
          <p:cNvSpPr/>
          <p:nvPr/>
        </p:nvSpPr>
        <p:spPr>
          <a:xfrm>
            <a:off x="8224680" y="4184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Line 163">
            <a:extLst>
              <a:ext uri="{FF2B5EF4-FFF2-40B4-BE49-F238E27FC236}">
                <a16:creationId xmlns:a16="http://schemas.microsoft.com/office/drawing/2014/main" id="{3F73424C-C63E-EBFE-9DA2-5059A31598C3}"/>
              </a:ext>
            </a:extLst>
          </p:cNvPr>
          <p:cNvSpPr/>
          <p:nvPr/>
        </p:nvSpPr>
        <p:spPr>
          <a:xfrm>
            <a:off x="8224680" y="4227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Line 164">
            <a:extLst>
              <a:ext uri="{FF2B5EF4-FFF2-40B4-BE49-F238E27FC236}">
                <a16:creationId xmlns:a16="http://schemas.microsoft.com/office/drawing/2014/main" id="{2850F0AA-2706-0BD9-197C-677DD8E7BA86}"/>
              </a:ext>
            </a:extLst>
          </p:cNvPr>
          <p:cNvSpPr/>
          <p:nvPr/>
        </p:nvSpPr>
        <p:spPr>
          <a:xfrm>
            <a:off x="8224680" y="426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Line 165">
            <a:extLst>
              <a:ext uri="{FF2B5EF4-FFF2-40B4-BE49-F238E27FC236}">
                <a16:creationId xmlns:a16="http://schemas.microsoft.com/office/drawing/2014/main" id="{17FCFE73-7578-2311-FE79-01216FB61E1A}"/>
              </a:ext>
            </a:extLst>
          </p:cNvPr>
          <p:cNvSpPr/>
          <p:nvPr/>
        </p:nvSpPr>
        <p:spPr>
          <a:xfrm>
            <a:off x="8224680" y="431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8" name="Line 166">
            <a:extLst>
              <a:ext uri="{FF2B5EF4-FFF2-40B4-BE49-F238E27FC236}">
                <a16:creationId xmlns:a16="http://schemas.microsoft.com/office/drawing/2014/main" id="{6C2E205D-D580-DD60-E7B6-45C0ABA7A359}"/>
              </a:ext>
            </a:extLst>
          </p:cNvPr>
          <p:cNvSpPr/>
          <p:nvPr/>
        </p:nvSpPr>
        <p:spPr>
          <a:xfrm>
            <a:off x="8224680" y="43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9" name="Line 167">
            <a:extLst>
              <a:ext uri="{FF2B5EF4-FFF2-40B4-BE49-F238E27FC236}">
                <a16:creationId xmlns:a16="http://schemas.microsoft.com/office/drawing/2014/main" id="{4BB7CEAE-715E-3986-EDE8-E94157691E82}"/>
              </a:ext>
            </a:extLst>
          </p:cNvPr>
          <p:cNvSpPr/>
          <p:nvPr/>
        </p:nvSpPr>
        <p:spPr>
          <a:xfrm>
            <a:off x="8224680" y="43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0" name="CustomShape 168">
            <a:extLst>
              <a:ext uri="{FF2B5EF4-FFF2-40B4-BE49-F238E27FC236}">
                <a16:creationId xmlns:a16="http://schemas.microsoft.com/office/drawing/2014/main" id="{73D8A997-4614-B55C-CFDD-78F23398C4A6}"/>
              </a:ext>
            </a:extLst>
          </p:cNvPr>
          <p:cNvSpPr/>
          <p:nvPr/>
        </p:nvSpPr>
        <p:spPr>
          <a:xfrm flipV="1">
            <a:off x="9948000" y="39600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1" name="Line 169">
            <a:extLst>
              <a:ext uri="{FF2B5EF4-FFF2-40B4-BE49-F238E27FC236}">
                <a16:creationId xmlns:a16="http://schemas.microsoft.com/office/drawing/2014/main" id="{BFAF018E-B2CB-85C1-654F-3337F2188DF0}"/>
              </a:ext>
            </a:extLst>
          </p:cNvPr>
          <p:cNvSpPr/>
          <p:nvPr/>
        </p:nvSpPr>
        <p:spPr>
          <a:xfrm>
            <a:off x="9988680" y="4057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2" name="Line 170">
            <a:extLst>
              <a:ext uri="{FF2B5EF4-FFF2-40B4-BE49-F238E27FC236}">
                <a16:creationId xmlns:a16="http://schemas.microsoft.com/office/drawing/2014/main" id="{148EFE25-65FE-A171-8EBF-8073D4482E0E}"/>
              </a:ext>
            </a:extLst>
          </p:cNvPr>
          <p:cNvSpPr/>
          <p:nvPr/>
        </p:nvSpPr>
        <p:spPr>
          <a:xfrm>
            <a:off x="9988680" y="4100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3" name="Line 171">
            <a:extLst>
              <a:ext uri="{FF2B5EF4-FFF2-40B4-BE49-F238E27FC236}">
                <a16:creationId xmlns:a16="http://schemas.microsoft.com/office/drawing/2014/main" id="{A25EB9E4-0DA9-7EF0-6A8D-6E66ECDB5ABD}"/>
              </a:ext>
            </a:extLst>
          </p:cNvPr>
          <p:cNvSpPr/>
          <p:nvPr/>
        </p:nvSpPr>
        <p:spPr>
          <a:xfrm>
            <a:off x="9988680" y="4142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" name="Line 172">
            <a:extLst>
              <a:ext uri="{FF2B5EF4-FFF2-40B4-BE49-F238E27FC236}">
                <a16:creationId xmlns:a16="http://schemas.microsoft.com/office/drawing/2014/main" id="{F3E28A30-DBE5-1747-6011-D3C28FB028FA}"/>
              </a:ext>
            </a:extLst>
          </p:cNvPr>
          <p:cNvSpPr/>
          <p:nvPr/>
        </p:nvSpPr>
        <p:spPr>
          <a:xfrm>
            <a:off x="9988680" y="4184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5" name="Line 173">
            <a:extLst>
              <a:ext uri="{FF2B5EF4-FFF2-40B4-BE49-F238E27FC236}">
                <a16:creationId xmlns:a16="http://schemas.microsoft.com/office/drawing/2014/main" id="{5B8DBE22-0E01-E66C-787A-447EFF2184B6}"/>
              </a:ext>
            </a:extLst>
          </p:cNvPr>
          <p:cNvSpPr/>
          <p:nvPr/>
        </p:nvSpPr>
        <p:spPr>
          <a:xfrm>
            <a:off x="9988680" y="4227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" name="Line 174">
            <a:extLst>
              <a:ext uri="{FF2B5EF4-FFF2-40B4-BE49-F238E27FC236}">
                <a16:creationId xmlns:a16="http://schemas.microsoft.com/office/drawing/2014/main" id="{14F487E7-4DB8-0B57-AE1A-005483E53CDA}"/>
              </a:ext>
            </a:extLst>
          </p:cNvPr>
          <p:cNvSpPr/>
          <p:nvPr/>
        </p:nvSpPr>
        <p:spPr>
          <a:xfrm>
            <a:off x="9988680" y="426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C603E96-5B77-6A70-6B37-06699764EE86}"/>
              </a:ext>
            </a:extLst>
          </p:cNvPr>
          <p:cNvSpPr/>
          <p:nvPr/>
        </p:nvSpPr>
        <p:spPr>
          <a:xfrm>
            <a:off x="9988680" y="431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8" name="Line 176">
            <a:extLst>
              <a:ext uri="{FF2B5EF4-FFF2-40B4-BE49-F238E27FC236}">
                <a16:creationId xmlns:a16="http://schemas.microsoft.com/office/drawing/2014/main" id="{FF14E9A9-2834-8A41-C186-64C58A1941E6}"/>
              </a:ext>
            </a:extLst>
          </p:cNvPr>
          <p:cNvSpPr/>
          <p:nvPr/>
        </p:nvSpPr>
        <p:spPr>
          <a:xfrm>
            <a:off x="9988680" y="43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9" name="Line 177">
            <a:extLst>
              <a:ext uri="{FF2B5EF4-FFF2-40B4-BE49-F238E27FC236}">
                <a16:creationId xmlns:a16="http://schemas.microsoft.com/office/drawing/2014/main" id="{4745DD46-7CB5-5A49-1A26-F01780BC215F}"/>
              </a:ext>
            </a:extLst>
          </p:cNvPr>
          <p:cNvSpPr/>
          <p:nvPr/>
        </p:nvSpPr>
        <p:spPr>
          <a:xfrm>
            <a:off x="9988680" y="43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0" name="CustomShape 178">
            <a:extLst>
              <a:ext uri="{FF2B5EF4-FFF2-40B4-BE49-F238E27FC236}">
                <a16:creationId xmlns:a16="http://schemas.microsoft.com/office/drawing/2014/main" id="{F4EDF133-1C8B-F6D0-E43B-95258ABF161F}"/>
              </a:ext>
            </a:extLst>
          </p:cNvPr>
          <p:cNvSpPr/>
          <p:nvPr/>
        </p:nvSpPr>
        <p:spPr>
          <a:xfrm flipV="1">
            <a:off x="9948000" y="39600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A6A6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" name="Line 179">
            <a:extLst>
              <a:ext uri="{FF2B5EF4-FFF2-40B4-BE49-F238E27FC236}">
                <a16:creationId xmlns:a16="http://schemas.microsoft.com/office/drawing/2014/main" id="{45C85F97-4B82-DCA5-8487-1BD2EE803DB6}"/>
              </a:ext>
            </a:extLst>
          </p:cNvPr>
          <p:cNvSpPr/>
          <p:nvPr/>
        </p:nvSpPr>
        <p:spPr>
          <a:xfrm>
            <a:off x="9988680" y="4057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2" name="Line 180">
            <a:extLst>
              <a:ext uri="{FF2B5EF4-FFF2-40B4-BE49-F238E27FC236}">
                <a16:creationId xmlns:a16="http://schemas.microsoft.com/office/drawing/2014/main" id="{2CC89471-A319-7C77-2911-70325A43CF9B}"/>
              </a:ext>
            </a:extLst>
          </p:cNvPr>
          <p:cNvSpPr/>
          <p:nvPr/>
        </p:nvSpPr>
        <p:spPr>
          <a:xfrm>
            <a:off x="9988680" y="4100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3" name="Line 181">
            <a:extLst>
              <a:ext uri="{FF2B5EF4-FFF2-40B4-BE49-F238E27FC236}">
                <a16:creationId xmlns:a16="http://schemas.microsoft.com/office/drawing/2014/main" id="{12E02091-0DB0-533F-B45C-1F9D5C5D21F7}"/>
              </a:ext>
            </a:extLst>
          </p:cNvPr>
          <p:cNvSpPr/>
          <p:nvPr/>
        </p:nvSpPr>
        <p:spPr>
          <a:xfrm>
            <a:off x="9988680" y="4142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4" name="Line 182">
            <a:extLst>
              <a:ext uri="{FF2B5EF4-FFF2-40B4-BE49-F238E27FC236}">
                <a16:creationId xmlns:a16="http://schemas.microsoft.com/office/drawing/2014/main" id="{392E34CA-F08F-07EF-9EE3-9283F103C62A}"/>
              </a:ext>
            </a:extLst>
          </p:cNvPr>
          <p:cNvSpPr/>
          <p:nvPr/>
        </p:nvSpPr>
        <p:spPr>
          <a:xfrm>
            <a:off x="9988680" y="4184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5" name="Line 183">
            <a:extLst>
              <a:ext uri="{FF2B5EF4-FFF2-40B4-BE49-F238E27FC236}">
                <a16:creationId xmlns:a16="http://schemas.microsoft.com/office/drawing/2014/main" id="{BDB4B8DC-BA7A-D5D3-03BA-B14C9E19D578}"/>
              </a:ext>
            </a:extLst>
          </p:cNvPr>
          <p:cNvSpPr/>
          <p:nvPr/>
        </p:nvSpPr>
        <p:spPr>
          <a:xfrm>
            <a:off x="9988680" y="4227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6" name="Line 184">
            <a:extLst>
              <a:ext uri="{FF2B5EF4-FFF2-40B4-BE49-F238E27FC236}">
                <a16:creationId xmlns:a16="http://schemas.microsoft.com/office/drawing/2014/main" id="{C3D74A7A-4F05-7DBD-615E-F1E24C50419E}"/>
              </a:ext>
            </a:extLst>
          </p:cNvPr>
          <p:cNvSpPr/>
          <p:nvPr/>
        </p:nvSpPr>
        <p:spPr>
          <a:xfrm>
            <a:off x="9988680" y="426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Line 185">
            <a:extLst>
              <a:ext uri="{FF2B5EF4-FFF2-40B4-BE49-F238E27FC236}">
                <a16:creationId xmlns:a16="http://schemas.microsoft.com/office/drawing/2014/main" id="{98B78D99-0B52-6B0D-3242-D1F513CC2733}"/>
              </a:ext>
            </a:extLst>
          </p:cNvPr>
          <p:cNvSpPr/>
          <p:nvPr/>
        </p:nvSpPr>
        <p:spPr>
          <a:xfrm>
            <a:off x="9988680" y="431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" name="Line 186">
            <a:extLst>
              <a:ext uri="{FF2B5EF4-FFF2-40B4-BE49-F238E27FC236}">
                <a16:creationId xmlns:a16="http://schemas.microsoft.com/office/drawing/2014/main" id="{8161DCD1-DBEB-9916-EFBB-5B449142D818}"/>
              </a:ext>
            </a:extLst>
          </p:cNvPr>
          <p:cNvSpPr/>
          <p:nvPr/>
        </p:nvSpPr>
        <p:spPr>
          <a:xfrm>
            <a:off x="9988680" y="43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" name="Line 187">
            <a:extLst>
              <a:ext uri="{FF2B5EF4-FFF2-40B4-BE49-F238E27FC236}">
                <a16:creationId xmlns:a16="http://schemas.microsoft.com/office/drawing/2014/main" id="{9A433616-3982-DDC0-5D36-8F7451326718}"/>
              </a:ext>
            </a:extLst>
          </p:cNvPr>
          <p:cNvSpPr/>
          <p:nvPr/>
        </p:nvSpPr>
        <p:spPr>
          <a:xfrm>
            <a:off x="9988680" y="43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190" name="Group 188">
            <a:extLst>
              <a:ext uri="{FF2B5EF4-FFF2-40B4-BE49-F238E27FC236}">
                <a16:creationId xmlns:a16="http://schemas.microsoft.com/office/drawing/2014/main" id="{C04AFB79-47C0-215D-318A-350A335E53C5}"/>
              </a:ext>
            </a:extLst>
          </p:cNvPr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91" name="CustomShape 189">
              <a:extLst>
                <a:ext uri="{FF2B5EF4-FFF2-40B4-BE49-F238E27FC236}">
                  <a16:creationId xmlns:a16="http://schemas.microsoft.com/office/drawing/2014/main" id="{50377FD5-B91B-4AE7-62E2-FD37BA3A8835}"/>
                </a:ext>
              </a:extLst>
            </p:cNvPr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CustomShape 190">
              <a:extLst>
                <a:ext uri="{FF2B5EF4-FFF2-40B4-BE49-F238E27FC236}">
                  <a16:creationId xmlns:a16="http://schemas.microsoft.com/office/drawing/2014/main" id="{6386C888-1838-D0C8-3963-1D6FB0CFA7EF}"/>
                </a:ext>
              </a:extLst>
            </p:cNvPr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CustomShape 191">
              <a:extLst>
                <a:ext uri="{FF2B5EF4-FFF2-40B4-BE49-F238E27FC236}">
                  <a16:creationId xmlns:a16="http://schemas.microsoft.com/office/drawing/2014/main" id="{9509396B-D042-18D1-8EC3-3C85DDB5E1E5}"/>
                </a:ext>
              </a:extLst>
            </p:cNvPr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Line 192">
              <a:extLst>
                <a:ext uri="{FF2B5EF4-FFF2-40B4-BE49-F238E27FC236}">
                  <a16:creationId xmlns:a16="http://schemas.microsoft.com/office/drawing/2014/main" id="{D0B4A903-538A-9522-2A41-B8AF0C6FE2A2}"/>
                </a:ext>
              </a:extLst>
            </p:cNvPr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" name="Line 193">
              <a:extLst>
                <a:ext uri="{FF2B5EF4-FFF2-40B4-BE49-F238E27FC236}">
                  <a16:creationId xmlns:a16="http://schemas.microsoft.com/office/drawing/2014/main" id="{A8760683-42A1-B194-7713-F940D0112EA4}"/>
                </a:ext>
              </a:extLst>
            </p:cNvPr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Line 194">
              <a:extLst>
                <a:ext uri="{FF2B5EF4-FFF2-40B4-BE49-F238E27FC236}">
                  <a16:creationId xmlns:a16="http://schemas.microsoft.com/office/drawing/2014/main" id="{0D708C70-15EE-E847-684F-728F131CCDEA}"/>
                </a:ext>
              </a:extLst>
            </p:cNvPr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1AFA6F55-E69F-5DD1-EBF5-0E92F06ABABB}"/>
                </a:ext>
              </a:extLst>
            </p:cNvPr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2C237A61-350A-F489-C5BB-3669EC7C02E5}"/>
                </a:ext>
              </a:extLst>
            </p:cNvPr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" name="Line 197">
              <a:extLst>
                <a:ext uri="{FF2B5EF4-FFF2-40B4-BE49-F238E27FC236}">
                  <a16:creationId xmlns:a16="http://schemas.microsoft.com/office/drawing/2014/main" id="{BD7145C5-8C29-6885-0EEB-9D77EAF83430}"/>
                </a:ext>
              </a:extLst>
            </p:cNvPr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Line 198">
              <a:extLst>
                <a:ext uri="{FF2B5EF4-FFF2-40B4-BE49-F238E27FC236}">
                  <a16:creationId xmlns:a16="http://schemas.microsoft.com/office/drawing/2014/main" id="{7BDCE186-80AC-AC0A-4EE1-0A80F46FB977}"/>
                </a:ext>
              </a:extLst>
            </p:cNvPr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Line 199">
              <a:extLst>
                <a:ext uri="{FF2B5EF4-FFF2-40B4-BE49-F238E27FC236}">
                  <a16:creationId xmlns:a16="http://schemas.microsoft.com/office/drawing/2014/main" id="{F840B8D1-0B40-5779-F62E-189665AE10B6}"/>
                </a:ext>
              </a:extLst>
            </p:cNvPr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Line 200">
              <a:extLst>
                <a:ext uri="{FF2B5EF4-FFF2-40B4-BE49-F238E27FC236}">
                  <a16:creationId xmlns:a16="http://schemas.microsoft.com/office/drawing/2014/main" id="{E45AC327-D936-27F2-40E8-BAFE6CCF01C8}"/>
                </a:ext>
              </a:extLst>
            </p:cNvPr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CustomShape 201">
              <a:extLst>
                <a:ext uri="{FF2B5EF4-FFF2-40B4-BE49-F238E27FC236}">
                  <a16:creationId xmlns:a16="http://schemas.microsoft.com/office/drawing/2014/main" id="{CEA807BB-0B45-2335-8D1C-C3EE15468D1A}"/>
                </a:ext>
              </a:extLst>
            </p:cNvPr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CustomShape 202">
              <a:extLst>
                <a:ext uri="{FF2B5EF4-FFF2-40B4-BE49-F238E27FC236}">
                  <a16:creationId xmlns:a16="http://schemas.microsoft.com/office/drawing/2014/main" id="{5C9F24E8-3666-5F61-EE33-A8B603EC7D42}"/>
                </a:ext>
              </a:extLst>
            </p:cNvPr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CustomShape 203">
              <a:extLst>
                <a:ext uri="{FF2B5EF4-FFF2-40B4-BE49-F238E27FC236}">
                  <a16:creationId xmlns:a16="http://schemas.microsoft.com/office/drawing/2014/main" id="{0177D5B6-7C5D-5040-83C6-AA3595AB27BD}"/>
                </a:ext>
              </a:extLst>
            </p:cNvPr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D7E9153C-6608-5D73-5623-0D20560F613B}"/>
                </a:ext>
              </a:extLst>
            </p:cNvPr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302BB494-C73B-6C7C-E98E-77390E844A9B}"/>
                </a:ext>
              </a:extLst>
            </p:cNvPr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B443B899-D50C-AD91-42A6-1B8429FC029E}"/>
                </a:ext>
              </a:extLst>
            </p:cNvPr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4EB8F723-F51B-9862-4EE1-184955C130EF}"/>
                </a:ext>
              </a:extLst>
            </p:cNvPr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Line 208">
              <a:extLst>
                <a:ext uri="{FF2B5EF4-FFF2-40B4-BE49-F238E27FC236}">
                  <a16:creationId xmlns:a16="http://schemas.microsoft.com/office/drawing/2014/main" id="{9D192FB2-E5CC-9A8C-C382-C567736BEAEE}"/>
                </a:ext>
              </a:extLst>
            </p:cNvPr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Line 209">
              <a:extLst>
                <a:ext uri="{FF2B5EF4-FFF2-40B4-BE49-F238E27FC236}">
                  <a16:creationId xmlns:a16="http://schemas.microsoft.com/office/drawing/2014/main" id="{C34E02F7-DC74-7D0C-BD2E-3C0F63F02827}"/>
                </a:ext>
              </a:extLst>
            </p:cNvPr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Line 210">
              <a:extLst>
                <a:ext uri="{FF2B5EF4-FFF2-40B4-BE49-F238E27FC236}">
                  <a16:creationId xmlns:a16="http://schemas.microsoft.com/office/drawing/2014/main" id="{A950168E-3941-EB68-5F54-DD565522E2B3}"/>
                </a:ext>
              </a:extLst>
            </p:cNvPr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" name="Line 211">
              <a:extLst>
                <a:ext uri="{FF2B5EF4-FFF2-40B4-BE49-F238E27FC236}">
                  <a16:creationId xmlns:a16="http://schemas.microsoft.com/office/drawing/2014/main" id="{21A9BE89-EA26-A485-9C57-42391FA73167}"/>
                </a:ext>
              </a:extLst>
            </p:cNvPr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95F7DC73-C6A0-BC66-1E3E-C869EA0C4FC1}"/>
                </a:ext>
              </a:extLst>
            </p:cNvPr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CustomShape 213">
              <a:extLst>
                <a:ext uri="{FF2B5EF4-FFF2-40B4-BE49-F238E27FC236}">
                  <a16:creationId xmlns:a16="http://schemas.microsoft.com/office/drawing/2014/main" id="{DB78EF6F-AF4D-C6D6-DDBE-8B67C848E2FD}"/>
                </a:ext>
              </a:extLst>
            </p:cNvPr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" name="CustomShape 214">
              <a:extLst>
                <a:ext uri="{FF2B5EF4-FFF2-40B4-BE49-F238E27FC236}">
                  <a16:creationId xmlns:a16="http://schemas.microsoft.com/office/drawing/2014/main" id="{0601557A-931C-4ACB-04F6-50B27C845405}"/>
                </a:ext>
              </a:extLst>
            </p:cNvPr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CustomShape 215">
              <a:extLst>
                <a:ext uri="{FF2B5EF4-FFF2-40B4-BE49-F238E27FC236}">
                  <a16:creationId xmlns:a16="http://schemas.microsoft.com/office/drawing/2014/main" id="{F8EEA799-B8A5-1593-CE67-B8DDE27A955D}"/>
                </a:ext>
              </a:extLst>
            </p:cNvPr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414A3CC0-B186-9EA2-AA2B-3FDDAC7B2E36}"/>
                </a:ext>
              </a:extLst>
            </p:cNvPr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AF3825B8-E23D-B804-771F-F6F1A03A7684}"/>
                </a:ext>
              </a:extLst>
            </p:cNvPr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E3C9A2BB-940F-87F7-DDF9-7BAA03DF75C3}"/>
                </a:ext>
              </a:extLst>
            </p:cNvPr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Line 219">
              <a:extLst>
                <a:ext uri="{FF2B5EF4-FFF2-40B4-BE49-F238E27FC236}">
                  <a16:creationId xmlns:a16="http://schemas.microsoft.com/office/drawing/2014/main" id="{DBA6B42F-5BC0-0EE1-3047-CC3E7310A4BE}"/>
                </a:ext>
              </a:extLst>
            </p:cNvPr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196E99A1-F922-4190-F679-60061B666793}"/>
                </a:ext>
              </a:extLst>
            </p:cNvPr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Line 221">
              <a:extLst>
                <a:ext uri="{FF2B5EF4-FFF2-40B4-BE49-F238E27FC236}">
                  <a16:creationId xmlns:a16="http://schemas.microsoft.com/office/drawing/2014/main" id="{8BDB136F-9FCA-0E3E-8006-FF58AB536450}"/>
                </a:ext>
              </a:extLst>
            </p:cNvPr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Line 222">
              <a:extLst>
                <a:ext uri="{FF2B5EF4-FFF2-40B4-BE49-F238E27FC236}">
                  <a16:creationId xmlns:a16="http://schemas.microsoft.com/office/drawing/2014/main" id="{36B287B0-CD03-D0D2-7218-16A013353B41}"/>
                </a:ext>
              </a:extLst>
            </p:cNvPr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Line 223">
              <a:extLst>
                <a:ext uri="{FF2B5EF4-FFF2-40B4-BE49-F238E27FC236}">
                  <a16:creationId xmlns:a16="http://schemas.microsoft.com/office/drawing/2014/main" id="{80632C68-0E1E-B033-B2E8-61D58A104A91}"/>
                </a:ext>
              </a:extLst>
            </p:cNvPr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4A3C306B-53DA-373F-173B-D6A7F3853CE2}"/>
                </a:ext>
              </a:extLst>
            </p:cNvPr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CustomShape 225">
              <a:extLst>
                <a:ext uri="{FF2B5EF4-FFF2-40B4-BE49-F238E27FC236}">
                  <a16:creationId xmlns:a16="http://schemas.microsoft.com/office/drawing/2014/main" id="{8CB4E481-0E78-B575-1F32-C6489D7341FC}"/>
                </a:ext>
              </a:extLst>
            </p:cNvPr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CustomShape 226">
              <a:extLst>
                <a:ext uri="{FF2B5EF4-FFF2-40B4-BE49-F238E27FC236}">
                  <a16:creationId xmlns:a16="http://schemas.microsoft.com/office/drawing/2014/main" id="{28C7CF5D-4E99-4999-1F73-85748FD2041C}"/>
                </a:ext>
              </a:extLst>
            </p:cNvPr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" name="CustomShape 227">
              <a:extLst>
                <a:ext uri="{FF2B5EF4-FFF2-40B4-BE49-F238E27FC236}">
                  <a16:creationId xmlns:a16="http://schemas.microsoft.com/office/drawing/2014/main" id="{423C9C5D-D456-1C32-8672-F730525F43C7}"/>
                </a:ext>
              </a:extLst>
            </p:cNvPr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4ED35D3A-0C80-B4F1-E44F-EABB1EA4F579}"/>
                </a:ext>
              </a:extLst>
            </p:cNvPr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D80A565A-00A6-5214-BE33-3CC0293805D8}"/>
                </a:ext>
              </a:extLst>
            </p:cNvPr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48868F15-D78D-193E-0D02-0451CE77D111}"/>
                </a:ext>
              </a:extLst>
            </p:cNvPr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" name="Line 231">
              <a:extLst>
                <a:ext uri="{FF2B5EF4-FFF2-40B4-BE49-F238E27FC236}">
                  <a16:creationId xmlns:a16="http://schemas.microsoft.com/office/drawing/2014/main" id="{CD5A299F-1ACA-2787-0A87-CBE78B6C445D}"/>
                </a:ext>
              </a:extLst>
            </p:cNvPr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A5DF0E17-872B-6C02-1C5F-0FFA86FFAC79}"/>
                </a:ext>
              </a:extLst>
            </p:cNvPr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Line 233">
              <a:extLst>
                <a:ext uri="{FF2B5EF4-FFF2-40B4-BE49-F238E27FC236}">
                  <a16:creationId xmlns:a16="http://schemas.microsoft.com/office/drawing/2014/main" id="{DBFD7EC9-69D4-4657-D005-6AFE32D74D80}"/>
                </a:ext>
              </a:extLst>
            </p:cNvPr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Line 234">
              <a:extLst>
                <a:ext uri="{FF2B5EF4-FFF2-40B4-BE49-F238E27FC236}">
                  <a16:creationId xmlns:a16="http://schemas.microsoft.com/office/drawing/2014/main" id="{F0513E0C-0ED8-6E14-0127-805B7C405085}"/>
                </a:ext>
              </a:extLst>
            </p:cNvPr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Line 235">
              <a:extLst>
                <a:ext uri="{FF2B5EF4-FFF2-40B4-BE49-F238E27FC236}">
                  <a16:creationId xmlns:a16="http://schemas.microsoft.com/office/drawing/2014/main" id="{AEB5DDAF-1B78-4CEA-C347-76A21B701A93}"/>
                </a:ext>
              </a:extLst>
            </p:cNvPr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Line 236">
              <a:extLst>
                <a:ext uri="{FF2B5EF4-FFF2-40B4-BE49-F238E27FC236}">
                  <a16:creationId xmlns:a16="http://schemas.microsoft.com/office/drawing/2014/main" id="{E32E872F-3769-6411-DBB6-5007E898CD8A}"/>
                </a:ext>
              </a:extLst>
            </p:cNvPr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CustomShape 237">
              <a:extLst>
                <a:ext uri="{FF2B5EF4-FFF2-40B4-BE49-F238E27FC236}">
                  <a16:creationId xmlns:a16="http://schemas.microsoft.com/office/drawing/2014/main" id="{8EF48FCC-4EB1-06A1-9A9E-FC4E57B9C809}"/>
                </a:ext>
              </a:extLst>
            </p:cNvPr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CustomShape 238">
              <a:extLst>
                <a:ext uri="{FF2B5EF4-FFF2-40B4-BE49-F238E27FC236}">
                  <a16:creationId xmlns:a16="http://schemas.microsoft.com/office/drawing/2014/main" id="{F989CA60-3604-4863-2CE3-B8F7C83D856E}"/>
                </a:ext>
              </a:extLst>
            </p:cNvPr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CustomShape 239">
              <a:extLst>
                <a:ext uri="{FF2B5EF4-FFF2-40B4-BE49-F238E27FC236}">
                  <a16:creationId xmlns:a16="http://schemas.microsoft.com/office/drawing/2014/main" id="{D3E71F20-968A-033E-7584-EFBF52C7249A}"/>
                </a:ext>
              </a:extLst>
            </p:cNvPr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B38C5058-5CF0-72EB-F19A-C1517AF2646D}"/>
                </a:ext>
              </a:extLst>
            </p:cNvPr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281D4B3A-2E40-365A-A42A-73A9753100EC}"/>
                </a:ext>
              </a:extLst>
            </p:cNvPr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1166E5BA-F4A0-540C-B961-93659647300F}"/>
                </a:ext>
              </a:extLst>
            </p:cNvPr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17CFEAB4-457E-04CB-9669-0412B2851119}"/>
                </a:ext>
              </a:extLst>
            </p:cNvPr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0A492880-C8C9-C7BD-C50A-3209C0796249}"/>
                </a:ext>
              </a:extLst>
            </p:cNvPr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Line 245">
              <a:extLst>
                <a:ext uri="{FF2B5EF4-FFF2-40B4-BE49-F238E27FC236}">
                  <a16:creationId xmlns:a16="http://schemas.microsoft.com/office/drawing/2014/main" id="{CAB43A7D-78E6-A58B-FA40-6C224D519405}"/>
                </a:ext>
              </a:extLst>
            </p:cNvPr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Line 246">
              <a:extLst>
                <a:ext uri="{FF2B5EF4-FFF2-40B4-BE49-F238E27FC236}">
                  <a16:creationId xmlns:a16="http://schemas.microsoft.com/office/drawing/2014/main" id="{B15F8CEF-3777-B429-B8D4-DFEE6F6C2A18}"/>
                </a:ext>
              </a:extLst>
            </p:cNvPr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Line 247">
              <a:extLst>
                <a:ext uri="{FF2B5EF4-FFF2-40B4-BE49-F238E27FC236}">
                  <a16:creationId xmlns:a16="http://schemas.microsoft.com/office/drawing/2014/main" id="{5DD5BE57-AFC5-5359-D490-141FCCC8C9B2}"/>
                </a:ext>
              </a:extLst>
            </p:cNvPr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Line 248">
              <a:extLst>
                <a:ext uri="{FF2B5EF4-FFF2-40B4-BE49-F238E27FC236}">
                  <a16:creationId xmlns:a16="http://schemas.microsoft.com/office/drawing/2014/main" id="{D995C725-C1A3-5BC1-519E-2D4090897504}"/>
                </a:ext>
              </a:extLst>
            </p:cNvPr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249">
              <a:extLst>
                <a:ext uri="{FF2B5EF4-FFF2-40B4-BE49-F238E27FC236}">
                  <a16:creationId xmlns:a16="http://schemas.microsoft.com/office/drawing/2014/main" id="{047B8920-42B2-8BE3-002E-3D5EE0D43267}"/>
                </a:ext>
              </a:extLst>
            </p:cNvPr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250">
              <a:extLst>
                <a:ext uri="{FF2B5EF4-FFF2-40B4-BE49-F238E27FC236}">
                  <a16:creationId xmlns:a16="http://schemas.microsoft.com/office/drawing/2014/main" id="{989EAB7E-D39F-E82D-5B91-A400FBCE9D2F}"/>
                </a:ext>
              </a:extLst>
            </p:cNvPr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CustomShape 251">
              <a:extLst>
                <a:ext uri="{FF2B5EF4-FFF2-40B4-BE49-F238E27FC236}">
                  <a16:creationId xmlns:a16="http://schemas.microsoft.com/office/drawing/2014/main" id="{34491972-39CC-1737-4247-2A771515B3F8}"/>
                </a:ext>
              </a:extLst>
            </p:cNvPr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7D7C62EF-C34D-1B23-DBCA-4717644E1F6D}"/>
                </a:ext>
              </a:extLst>
            </p:cNvPr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D9FCEEBF-645B-EB3B-C0DD-280C1634D345}"/>
                </a:ext>
              </a:extLst>
            </p:cNvPr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94E04C25-7F5B-351F-F3F0-A044A0724E9B}"/>
                </a:ext>
              </a:extLst>
            </p:cNvPr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" name="Line 255">
              <a:extLst>
                <a:ext uri="{FF2B5EF4-FFF2-40B4-BE49-F238E27FC236}">
                  <a16:creationId xmlns:a16="http://schemas.microsoft.com/office/drawing/2014/main" id="{EE88E75D-E02B-654B-758F-3C7FECD9FD1D}"/>
                </a:ext>
              </a:extLst>
            </p:cNvPr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Line 256">
              <a:extLst>
                <a:ext uri="{FF2B5EF4-FFF2-40B4-BE49-F238E27FC236}">
                  <a16:creationId xmlns:a16="http://schemas.microsoft.com/office/drawing/2014/main" id="{DA07DA01-D466-A0DA-4589-97DC6DA71896}"/>
                </a:ext>
              </a:extLst>
            </p:cNvPr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Line 257">
              <a:extLst>
                <a:ext uri="{FF2B5EF4-FFF2-40B4-BE49-F238E27FC236}">
                  <a16:creationId xmlns:a16="http://schemas.microsoft.com/office/drawing/2014/main" id="{60582123-093D-5002-8F7C-811D3C124D2D}"/>
                </a:ext>
              </a:extLst>
            </p:cNvPr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Line 258">
              <a:extLst>
                <a:ext uri="{FF2B5EF4-FFF2-40B4-BE49-F238E27FC236}">
                  <a16:creationId xmlns:a16="http://schemas.microsoft.com/office/drawing/2014/main" id="{F41D4695-DC98-10D0-6317-4BF068DC22EB}"/>
                </a:ext>
              </a:extLst>
            </p:cNvPr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Line 259">
              <a:extLst>
                <a:ext uri="{FF2B5EF4-FFF2-40B4-BE49-F238E27FC236}">
                  <a16:creationId xmlns:a16="http://schemas.microsoft.com/office/drawing/2014/main" id="{0E88A573-B1C3-88DE-23AB-A279A002F2A4}"/>
                </a:ext>
              </a:extLst>
            </p:cNvPr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" name="Line 260">
              <a:extLst>
                <a:ext uri="{FF2B5EF4-FFF2-40B4-BE49-F238E27FC236}">
                  <a16:creationId xmlns:a16="http://schemas.microsoft.com/office/drawing/2014/main" id="{590A7F62-E32E-17DA-4A1D-DA764B7820FE}"/>
                </a:ext>
              </a:extLst>
            </p:cNvPr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" name="CustomShape 261">
              <a:extLst>
                <a:ext uri="{FF2B5EF4-FFF2-40B4-BE49-F238E27FC236}">
                  <a16:creationId xmlns:a16="http://schemas.microsoft.com/office/drawing/2014/main" id="{11349BFB-914B-A690-9147-7BDD57EDB627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CustomShape 262">
              <a:extLst>
                <a:ext uri="{FF2B5EF4-FFF2-40B4-BE49-F238E27FC236}">
                  <a16:creationId xmlns:a16="http://schemas.microsoft.com/office/drawing/2014/main" id="{3E44884F-D9B5-179F-DFC4-DA0B4E337065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" name="CustomShape 263">
              <a:extLst>
                <a:ext uri="{FF2B5EF4-FFF2-40B4-BE49-F238E27FC236}">
                  <a16:creationId xmlns:a16="http://schemas.microsoft.com/office/drawing/2014/main" id="{71B9C105-ABA5-DD91-0D16-1EA200EB8853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AB3D8953-7722-832A-C49E-4A9A8719A9A4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81239C25-B3DC-D2E7-DC59-E45EE61F6621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72B1CF22-6FAF-FB3F-F1A7-0C435F898AFD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770CB89C-17DF-1065-FCAB-283357EA98CE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E8C7542D-54FB-8E5B-4B6E-ECA7BA83BCD7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" name="Line 269">
              <a:extLst>
                <a:ext uri="{FF2B5EF4-FFF2-40B4-BE49-F238E27FC236}">
                  <a16:creationId xmlns:a16="http://schemas.microsoft.com/office/drawing/2014/main" id="{6E969501-D343-9869-C48B-BF6AE223CDC9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Line 270">
              <a:extLst>
                <a:ext uri="{FF2B5EF4-FFF2-40B4-BE49-F238E27FC236}">
                  <a16:creationId xmlns:a16="http://schemas.microsoft.com/office/drawing/2014/main" id="{F9B72176-6147-3B01-7814-433DAFD1577E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" name="Line 271">
              <a:extLst>
                <a:ext uri="{FF2B5EF4-FFF2-40B4-BE49-F238E27FC236}">
                  <a16:creationId xmlns:a16="http://schemas.microsoft.com/office/drawing/2014/main" id="{930FB05C-40B8-25E6-8385-86FE71789AA6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Line 272">
              <a:extLst>
                <a:ext uri="{FF2B5EF4-FFF2-40B4-BE49-F238E27FC236}">
                  <a16:creationId xmlns:a16="http://schemas.microsoft.com/office/drawing/2014/main" id="{BF67DA57-8421-DF41-A052-5755F23B632D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5" name="CustomShape 273">
              <a:extLst>
                <a:ext uri="{FF2B5EF4-FFF2-40B4-BE49-F238E27FC236}">
                  <a16:creationId xmlns:a16="http://schemas.microsoft.com/office/drawing/2014/main" id="{D5171EA5-B084-DB95-D155-F166CB15F8CD}"/>
                </a:ext>
              </a:extLst>
            </p:cNvPr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CustomShape 274">
              <a:extLst>
                <a:ext uri="{FF2B5EF4-FFF2-40B4-BE49-F238E27FC236}">
                  <a16:creationId xmlns:a16="http://schemas.microsoft.com/office/drawing/2014/main" id="{F20E05B9-11AF-9380-C001-BA076216ADBF}"/>
                </a:ext>
              </a:extLst>
            </p:cNvPr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7" name="CustomShape 275">
              <a:extLst>
                <a:ext uri="{FF2B5EF4-FFF2-40B4-BE49-F238E27FC236}">
                  <a16:creationId xmlns:a16="http://schemas.microsoft.com/office/drawing/2014/main" id="{37AD343E-35D4-5071-07B9-AEACC8DB6807}"/>
                </a:ext>
              </a:extLst>
            </p:cNvPr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B06210A9-A7CD-CBB7-C306-1084C8EFB3D7}"/>
                </a:ext>
              </a:extLst>
            </p:cNvPr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DA6ECB7E-2320-9039-06C2-271AE96B18CD}"/>
                </a:ext>
              </a:extLst>
            </p:cNvPr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F14FE72C-DFF8-4003-4B98-E613B8534911}"/>
                </a:ext>
              </a:extLst>
            </p:cNvPr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A72AE9C4-D874-2238-CEFB-447A725996CA}"/>
                </a:ext>
              </a:extLst>
            </p:cNvPr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Line 280">
              <a:extLst>
                <a:ext uri="{FF2B5EF4-FFF2-40B4-BE49-F238E27FC236}">
                  <a16:creationId xmlns:a16="http://schemas.microsoft.com/office/drawing/2014/main" id="{FC0A3479-8982-E75E-D180-F68978E236AE}"/>
                </a:ext>
              </a:extLst>
            </p:cNvPr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Line 281">
              <a:extLst>
                <a:ext uri="{FF2B5EF4-FFF2-40B4-BE49-F238E27FC236}">
                  <a16:creationId xmlns:a16="http://schemas.microsoft.com/office/drawing/2014/main" id="{1B4D9F2D-4D08-CE5A-4A11-24314623000D}"/>
                </a:ext>
              </a:extLst>
            </p:cNvPr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Line 282">
              <a:extLst>
                <a:ext uri="{FF2B5EF4-FFF2-40B4-BE49-F238E27FC236}">
                  <a16:creationId xmlns:a16="http://schemas.microsoft.com/office/drawing/2014/main" id="{05A1AC08-B732-FC9B-5726-B554C6275425}"/>
                </a:ext>
              </a:extLst>
            </p:cNvPr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Line 283">
              <a:extLst>
                <a:ext uri="{FF2B5EF4-FFF2-40B4-BE49-F238E27FC236}">
                  <a16:creationId xmlns:a16="http://schemas.microsoft.com/office/drawing/2014/main" id="{F323A452-F762-B639-1080-7CA5C1F99738}"/>
                </a:ext>
              </a:extLst>
            </p:cNvPr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Line 284">
              <a:extLst>
                <a:ext uri="{FF2B5EF4-FFF2-40B4-BE49-F238E27FC236}">
                  <a16:creationId xmlns:a16="http://schemas.microsoft.com/office/drawing/2014/main" id="{371696D0-1105-76E6-471C-4ACFCC2C0D66}"/>
                </a:ext>
              </a:extLst>
            </p:cNvPr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CustomShape 285">
              <a:extLst>
                <a:ext uri="{FF2B5EF4-FFF2-40B4-BE49-F238E27FC236}">
                  <a16:creationId xmlns:a16="http://schemas.microsoft.com/office/drawing/2014/main" id="{1F6CA5B2-4FFE-372D-D400-FA3C8069D519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CustomShape 286">
              <a:extLst>
                <a:ext uri="{FF2B5EF4-FFF2-40B4-BE49-F238E27FC236}">
                  <a16:creationId xmlns:a16="http://schemas.microsoft.com/office/drawing/2014/main" id="{32E23452-C09D-143A-4F78-E103ECE73CA4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9" name="CustomShape 287">
              <a:extLst>
                <a:ext uri="{FF2B5EF4-FFF2-40B4-BE49-F238E27FC236}">
                  <a16:creationId xmlns:a16="http://schemas.microsoft.com/office/drawing/2014/main" id="{8CEDEF50-2340-2FBB-A848-18FC6105CA20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Line 288">
              <a:extLst>
                <a:ext uri="{FF2B5EF4-FFF2-40B4-BE49-F238E27FC236}">
                  <a16:creationId xmlns:a16="http://schemas.microsoft.com/office/drawing/2014/main" id="{36C0B046-FAF3-BC27-3E54-079F480E6D29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1" name="Line 289">
              <a:extLst>
                <a:ext uri="{FF2B5EF4-FFF2-40B4-BE49-F238E27FC236}">
                  <a16:creationId xmlns:a16="http://schemas.microsoft.com/office/drawing/2014/main" id="{43BC968E-A7B0-6D5A-D23F-F81957180CAC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Line 290">
              <a:extLst>
                <a:ext uri="{FF2B5EF4-FFF2-40B4-BE49-F238E27FC236}">
                  <a16:creationId xmlns:a16="http://schemas.microsoft.com/office/drawing/2014/main" id="{2775D17C-426C-761F-8EE2-8DB289282DA0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Line 291">
              <a:extLst>
                <a:ext uri="{FF2B5EF4-FFF2-40B4-BE49-F238E27FC236}">
                  <a16:creationId xmlns:a16="http://schemas.microsoft.com/office/drawing/2014/main" id="{33845FAA-B992-D748-17A8-76DAC255D286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Line 292">
              <a:extLst>
                <a:ext uri="{FF2B5EF4-FFF2-40B4-BE49-F238E27FC236}">
                  <a16:creationId xmlns:a16="http://schemas.microsoft.com/office/drawing/2014/main" id="{65E02FEB-51AE-220E-F59A-A22A1CE3ED32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5" name="Line 293">
              <a:extLst>
                <a:ext uri="{FF2B5EF4-FFF2-40B4-BE49-F238E27FC236}">
                  <a16:creationId xmlns:a16="http://schemas.microsoft.com/office/drawing/2014/main" id="{9099B129-5A48-8B44-FE33-2FB0B1755EBC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6" name="Line 294">
              <a:extLst>
                <a:ext uri="{FF2B5EF4-FFF2-40B4-BE49-F238E27FC236}">
                  <a16:creationId xmlns:a16="http://schemas.microsoft.com/office/drawing/2014/main" id="{46F4D5E5-1830-B6B1-B50A-A0684A2C698C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7" name="Line 295">
              <a:extLst>
                <a:ext uri="{FF2B5EF4-FFF2-40B4-BE49-F238E27FC236}">
                  <a16:creationId xmlns:a16="http://schemas.microsoft.com/office/drawing/2014/main" id="{5CCB28AA-E67F-DD4B-056E-FC261FBAA829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8" name="Line 296">
              <a:extLst>
                <a:ext uri="{FF2B5EF4-FFF2-40B4-BE49-F238E27FC236}">
                  <a16:creationId xmlns:a16="http://schemas.microsoft.com/office/drawing/2014/main" id="{EAEE385A-41DD-90AD-FCB6-2667A9CA15E0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9" name="CustomShape 297">
              <a:extLst>
                <a:ext uri="{FF2B5EF4-FFF2-40B4-BE49-F238E27FC236}">
                  <a16:creationId xmlns:a16="http://schemas.microsoft.com/office/drawing/2014/main" id="{03549AE4-51EE-0F3C-2181-92AB3BE9B8A3}"/>
                </a:ext>
              </a:extLst>
            </p:cNvPr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0" name="CustomShape 298">
              <a:extLst>
                <a:ext uri="{FF2B5EF4-FFF2-40B4-BE49-F238E27FC236}">
                  <a16:creationId xmlns:a16="http://schemas.microsoft.com/office/drawing/2014/main" id="{69FD1D69-64B1-AAA6-D598-B9E975BC56B6}"/>
                </a:ext>
              </a:extLst>
            </p:cNvPr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1" name="CustomShape 299">
              <a:extLst>
                <a:ext uri="{FF2B5EF4-FFF2-40B4-BE49-F238E27FC236}">
                  <a16:creationId xmlns:a16="http://schemas.microsoft.com/office/drawing/2014/main" id="{492819D7-B545-9251-388D-01341632608B}"/>
                </a:ext>
              </a:extLst>
            </p:cNvPr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2" name="Line 300">
              <a:extLst>
                <a:ext uri="{FF2B5EF4-FFF2-40B4-BE49-F238E27FC236}">
                  <a16:creationId xmlns:a16="http://schemas.microsoft.com/office/drawing/2014/main" id="{FD34A8E7-EBE8-66BC-AD59-A2824B2B25DF}"/>
                </a:ext>
              </a:extLst>
            </p:cNvPr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3" name="Line 301">
              <a:extLst>
                <a:ext uri="{FF2B5EF4-FFF2-40B4-BE49-F238E27FC236}">
                  <a16:creationId xmlns:a16="http://schemas.microsoft.com/office/drawing/2014/main" id="{00ED366A-BBA2-7014-4B14-3BA0B61AF476}"/>
                </a:ext>
              </a:extLst>
            </p:cNvPr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4" name="Line 302">
              <a:extLst>
                <a:ext uri="{FF2B5EF4-FFF2-40B4-BE49-F238E27FC236}">
                  <a16:creationId xmlns:a16="http://schemas.microsoft.com/office/drawing/2014/main" id="{31118BAB-E55D-A118-D877-F8FAFBFEF2C5}"/>
                </a:ext>
              </a:extLst>
            </p:cNvPr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5" name="Line 303">
              <a:extLst>
                <a:ext uri="{FF2B5EF4-FFF2-40B4-BE49-F238E27FC236}">
                  <a16:creationId xmlns:a16="http://schemas.microsoft.com/office/drawing/2014/main" id="{94C27236-47B8-D7FB-C252-57D29E032575}"/>
                </a:ext>
              </a:extLst>
            </p:cNvPr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6" name="Line 304">
              <a:extLst>
                <a:ext uri="{FF2B5EF4-FFF2-40B4-BE49-F238E27FC236}">
                  <a16:creationId xmlns:a16="http://schemas.microsoft.com/office/drawing/2014/main" id="{EE595DC8-8B0D-9F1D-27B8-32699E5F024B}"/>
                </a:ext>
              </a:extLst>
            </p:cNvPr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7" name="Line 305">
              <a:extLst>
                <a:ext uri="{FF2B5EF4-FFF2-40B4-BE49-F238E27FC236}">
                  <a16:creationId xmlns:a16="http://schemas.microsoft.com/office/drawing/2014/main" id="{FDE06CC4-6312-CF91-51BF-706AAF066899}"/>
                </a:ext>
              </a:extLst>
            </p:cNvPr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8" name="Line 306">
              <a:extLst>
                <a:ext uri="{FF2B5EF4-FFF2-40B4-BE49-F238E27FC236}">
                  <a16:creationId xmlns:a16="http://schemas.microsoft.com/office/drawing/2014/main" id="{D73581D2-418D-CA92-7F37-79D3D89F8E5D}"/>
                </a:ext>
              </a:extLst>
            </p:cNvPr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9" name="Line 307">
              <a:extLst>
                <a:ext uri="{FF2B5EF4-FFF2-40B4-BE49-F238E27FC236}">
                  <a16:creationId xmlns:a16="http://schemas.microsoft.com/office/drawing/2014/main" id="{392EF5BF-6CAD-E087-C999-7800279EBC85}"/>
                </a:ext>
              </a:extLst>
            </p:cNvPr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0" name="Line 308">
              <a:extLst>
                <a:ext uri="{FF2B5EF4-FFF2-40B4-BE49-F238E27FC236}">
                  <a16:creationId xmlns:a16="http://schemas.microsoft.com/office/drawing/2014/main" id="{4411026F-C9FE-D2C1-8ADE-C08E8F405714}"/>
                </a:ext>
              </a:extLst>
            </p:cNvPr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1" name="CustomShape 309">
              <a:extLst>
                <a:ext uri="{FF2B5EF4-FFF2-40B4-BE49-F238E27FC236}">
                  <a16:creationId xmlns:a16="http://schemas.microsoft.com/office/drawing/2014/main" id="{EF906EDC-CAD7-D6D1-E5E0-26507CE263D8}"/>
                </a:ext>
              </a:extLst>
            </p:cNvPr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2" name="CustomShape 310">
              <a:extLst>
                <a:ext uri="{FF2B5EF4-FFF2-40B4-BE49-F238E27FC236}">
                  <a16:creationId xmlns:a16="http://schemas.microsoft.com/office/drawing/2014/main" id="{123DBF78-4105-B1A2-AC2D-D98AA963E2EB}"/>
                </a:ext>
              </a:extLst>
            </p:cNvPr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3" name="CustomShape 311">
              <a:extLst>
                <a:ext uri="{FF2B5EF4-FFF2-40B4-BE49-F238E27FC236}">
                  <a16:creationId xmlns:a16="http://schemas.microsoft.com/office/drawing/2014/main" id="{B5418E95-446F-194B-C9EE-81B24621B3C1}"/>
                </a:ext>
              </a:extLst>
            </p:cNvPr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4" name="Line 312">
              <a:extLst>
                <a:ext uri="{FF2B5EF4-FFF2-40B4-BE49-F238E27FC236}">
                  <a16:creationId xmlns:a16="http://schemas.microsoft.com/office/drawing/2014/main" id="{4F5B47A2-3CB6-8874-A098-2332D812B340}"/>
                </a:ext>
              </a:extLst>
            </p:cNvPr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5" name="Line 313">
              <a:extLst>
                <a:ext uri="{FF2B5EF4-FFF2-40B4-BE49-F238E27FC236}">
                  <a16:creationId xmlns:a16="http://schemas.microsoft.com/office/drawing/2014/main" id="{03231E26-D640-6E14-B6DB-CE4E18891F8F}"/>
                </a:ext>
              </a:extLst>
            </p:cNvPr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6" name="Line 314">
              <a:extLst>
                <a:ext uri="{FF2B5EF4-FFF2-40B4-BE49-F238E27FC236}">
                  <a16:creationId xmlns:a16="http://schemas.microsoft.com/office/drawing/2014/main" id="{60909DDC-635B-E7EF-3649-6D4ED06CC127}"/>
                </a:ext>
              </a:extLst>
            </p:cNvPr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7" name="Line 315">
              <a:extLst>
                <a:ext uri="{FF2B5EF4-FFF2-40B4-BE49-F238E27FC236}">
                  <a16:creationId xmlns:a16="http://schemas.microsoft.com/office/drawing/2014/main" id="{8D22876D-46CB-C90D-8706-E194E1DC9970}"/>
                </a:ext>
              </a:extLst>
            </p:cNvPr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8" name="Line 316">
              <a:extLst>
                <a:ext uri="{FF2B5EF4-FFF2-40B4-BE49-F238E27FC236}">
                  <a16:creationId xmlns:a16="http://schemas.microsoft.com/office/drawing/2014/main" id="{0B7AE9EF-1A74-3086-3822-C04F35BF1BD6}"/>
                </a:ext>
              </a:extLst>
            </p:cNvPr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9" name="Line 317">
              <a:extLst>
                <a:ext uri="{FF2B5EF4-FFF2-40B4-BE49-F238E27FC236}">
                  <a16:creationId xmlns:a16="http://schemas.microsoft.com/office/drawing/2014/main" id="{0EC8221A-28D9-3084-7D34-E3A64A8AAAE1}"/>
                </a:ext>
              </a:extLst>
            </p:cNvPr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0" name="Line 318">
              <a:extLst>
                <a:ext uri="{FF2B5EF4-FFF2-40B4-BE49-F238E27FC236}">
                  <a16:creationId xmlns:a16="http://schemas.microsoft.com/office/drawing/2014/main" id="{8DE8BA59-F6DC-9833-6C99-86B2172FC713}"/>
                </a:ext>
              </a:extLst>
            </p:cNvPr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1" name="Line 319">
              <a:extLst>
                <a:ext uri="{FF2B5EF4-FFF2-40B4-BE49-F238E27FC236}">
                  <a16:creationId xmlns:a16="http://schemas.microsoft.com/office/drawing/2014/main" id="{991C91DD-899D-E6C9-AA9C-EE47107E2DA9}"/>
                </a:ext>
              </a:extLst>
            </p:cNvPr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2" name="Line 320">
              <a:extLst>
                <a:ext uri="{FF2B5EF4-FFF2-40B4-BE49-F238E27FC236}">
                  <a16:creationId xmlns:a16="http://schemas.microsoft.com/office/drawing/2014/main" id="{9C31CECC-FB8B-F434-A3DB-8B7FAFCB1080}"/>
                </a:ext>
              </a:extLst>
            </p:cNvPr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3" name="CustomShape 321">
              <a:extLst>
                <a:ext uri="{FF2B5EF4-FFF2-40B4-BE49-F238E27FC236}">
                  <a16:creationId xmlns:a16="http://schemas.microsoft.com/office/drawing/2014/main" id="{8ADA2399-7B3C-5445-4A40-1F068F669386}"/>
                </a:ext>
              </a:extLst>
            </p:cNvPr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4" name="CustomShape 322">
              <a:extLst>
                <a:ext uri="{FF2B5EF4-FFF2-40B4-BE49-F238E27FC236}">
                  <a16:creationId xmlns:a16="http://schemas.microsoft.com/office/drawing/2014/main" id="{89ED6702-D1A8-C285-123E-5B0ABD6D4763}"/>
                </a:ext>
              </a:extLst>
            </p:cNvPr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5" name="CustomShape 323">
              <a:extLst>
                <a:ext uri="{FF2B5EF4-FFF2-40B4-BE49-F238E27FC236}">
                  <a16:creationId xmlns:a16="http://schemas.microsoft.com/office/drawing/2014/main" id="{C1488AE8-4F3A-A03F-1C7D-7DD3EF8729FC}"/>
                </a:ext>
              </a:extLst>
            </p:cNvPr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6" name="Line 324">
              <a:extLst>
                <a:ext uri="{FF2B5EF4-FFF2-40B4-BE49-F238E27FC236}">
                  <a16:creationId xmlns:a16="http://schemas.microsoft.com/office/drawing/2014/main" id="{2E9714B1-4A71-D85A-4E3E-C1CA8A46E09D}"/>
                </a:ext>
              </a:extLst>
            </p:cNvPr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7" name="Line 325">
              <a:extLst>
                <a:ext uri="{FF2B5EF4-FFF2-40B4-BE49-F238E27FC236}">
                  <a16:creationId xmlns:a16="http://schemas.microsoft.com/office/drawing/2014/main" id="{8F17A3AF-D208-B8B5-3B29-B104B45B62FB}"/>
                </a:ext>
              </a:extLst>
            </p:cNvPr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8" name="Line 326">
              <a:extLst>
                <a:ext uri="{FF2B5EF4-FFF2-40B4-BE49-F238E27FC236}">
                  <a16:creationId xmlns:a16="http://schemas.microsoft.com/office/drawing/2014/main" id="{A8BDE09F-8A7F-8658-54B7-0AF88A767C57}"/>
                </a:ext>
              </a:extLst>
            </p:cNvPr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9" name="Line 327">
              <a:extLst>
                <a:ext uri="{FF2B5EF4-FFF2-40B4-BE49-F238E27FC236}">
                  <a16:creationId xmlns:a16="http://schemas.microsoft.com/office/drawing/2014/main" id="{5000E83B-CFBA-A228-C599-1B16C9A43944}"/>
                </a:ext>
              </a:extLst>
            </p:cNvPr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0" name="Line 328">
              <a:extLst>
                <a:ext uri="{FF2B5EF4-FFF2-40B4-BE49-F238E27FC236}">
                  <a16:creationId xmlns:a16="http://schemas.microsoft.com/office/drawing/2014/main" id="{8C4219B9-87CA-11E6-BF49-95545E6A20CC}"/>
                </a:ext>
              </a:extLst>
            </p:cNvPr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1" name="Line 329">
              <a:extLst>
                <a:ext uri="{FF2B5EF4-FFF2-40B4-BE49-F238E27FC236}">
                  <a16:creationId xmlns:a16="http://schemas.microsoft.com/office/drawing/2014/main" id="{406FD88E-DB6B-9F27-D25A-4E2212438534}"/>
                </a:ext>
              </a:extLst>
            </p:cNvPr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2" name="Line 330">
              <a:extLst>
                <a:ext uri="{FF2B5EF4-FFF2-40B4-BE49-F238E27FC236}">
                  <a16:creationId xmlns:a16="http://schemas.microsoft.com/office/drawing/2014/main" id="{F5060BF9-CC9A-BDE1-50D1-AE3BB722D100}"/>
                </a:ext>
              </a:extLst>
            </p:cNvPr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3" name="Line 331">
              <a:extLst>
                <a:ext uri="{FF2B5EF4-FFF2-40B4-BE49-F238E27FC236}">
                  <a16:creationId xmlns:a16="http://schemas.microsoft.com/office/drawing/2014/main" id="{E635EE1F-92F0-5B29-8E31-F43564AD1EF1}"/>
                </a:ext>
              </a:extLst>
            </p:cNvPr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4" name="Line 332">
              <a:extLst>
                <a:ext uri="{FF2B5EF4-FFF2-40B4-BE49-F238E27FC236}">
                  <a16:creationId xmlns:a16="http://schemas.microsoft.com/office/drawing/2014/main" id="{5382612B-BD5D-B85D-1E38-7B497832B3C8}"/>
                </a:ext>
              </a:extLst>
            </p:cNvPr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35" name="CustomShape 333">
            <a:extLst>
              <a:ext uri="{FF2B5EF4-FFF2-40B4-BE49-F238E27FC236}">
                <a16:creationId xmlns:a16="http://schemas.microsoft.com/office/drawing/2014/main" id="{28806713-DD1F-18FF-B8EC-2EED4F0C47B6}"/>
              </a:ext>
            </a:extLst>
          </p:cNvPr>
          <p:cNvSpPr/>
          <p:nvPr/>
        </p:nvSpPr>
        <p:spPr>
          <a:xfrm>
            <a:off x="67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6" name="CustomShape 334">
            <a:extLst>
              <a:ext uri="{FF2B5EF4-FFF2-40B4-BE49-F238E27FC236}">
                <a16:creationId xmlns:a16="http://schemas.microsoft.com/office/drawing/2014/main" id="{44B25FE7-03C0-005C-8A9B-2D491B8DE23C}"/>
              </a:ext>
            </a:extLst>
          </p:cNvPr>
          <p:cNvSpPr/>
          <p:nvPr/>
        </p:nvSpPr>
        <p:spPr>
          <a:xfrm>
            <a:off x="60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7" name="CustomShape 335">
            <a:extLst>
              <a:ext uri="{FF2B5EF4-FFF2-40B4-BE49-F238E27FC236}">
                <a16:creationId xmlns:a16="http://schemas.microsoft.com/office/drawing/2014/main" id="{BED0399D-25C4-3E25-FF62-DE3C13E459EA}"/>
              </a:ext>
            </a:extLst>
          </p:cNvPr>
          <p:cNvSpPr/>
          <p:nvPr/>
        </p:nvSpPr>
        <p:spPr>
          <a:xfrm>
            <a:off x="63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8" name="CustomShape 336">
            <a:extLst>
              <a:ext uri="{FF2B5EF4-FFF2-40B4-BE49-F238E27FC236}">
                <a16:creationId xmlns:a16="http://schemas.microsoft.com/office/drawing/2014/main" id="{744FFF30-EDC9-0177-A7A6-EDA9B9FBEA13}"/>
              </a:ext>
            </a:extLst>
          </p:cNvPr>
          <p:cNvSpPr/>
          <p:nvPr/>
        </p:nvSpPr>
        <p:spPr>
          <a:xfrm>
            <a:off x="59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9" name="CustomShape 337">
            <a:extLst>
              <a:ext uri="{FF2B5EF4-FFF2-40B4-BE49-F238E27FC236}">
                <a16:creationId xmlns:a16="http://schemas.microsoft.com/office/drawing/2014/main" id="{71689993-5179-5F7B-133E-D47EC89A473B}"/>
              </a:ext>
            </a:extLst>
          </p:cNvPr>
          <p:cNvSpPr/>
          <p:nvPr/>
        </p:nvSpPr>
        <p:spPr>
          <a:xfrm>
            <a:off x="62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0" name="CustomShape 338">
            <a:extLst>
              <a:ext uri="{FF2B5EF4-FFF2-40B4-BE49-F238E27FC236}">
                <a16:creationId xmlns:a16="http://schemas.microsoft.com/office/drawing/2014/main" id="{3E61D646-660C-E33A-FB85-DC854240DDFA}"/>
              </a:ext>
            </a:extLst>
          </p:cNvPr>
          <p:cNvSpPr/>
          <p:nvPr/>
        </p:nvSpPr>
        <p:spPr>
          <a:xfrm>
            <a:off x="65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1" name="CustomShape 339">
            <a:extLst>
              <a:ext uri="{FF2B5EF4-FFF2-40B4-BE49-F238E27FC236}">
                <a16:creationId xmlns:a16="http://schemas.microsoft.com/office/drawing/2014/main" id="{1AB8DC11-0755-0213-85F2-002D6B280D4D}"/>
              </a:ext>
            </a:extLst>
          </p:cNvPr>
          <p:cNvSpPr/>
          <p:nvPr/>
        </p:nvSpPr>
        <p:spPr>
          <a:xfrm>
            <a:off x="67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2" name="CustomShape 340">
            <a:extLst>
              <a:ext uri="{FF2B5EF4-FFF2-40B4-BE49-F238E27FC236}">
                <a16:creationId xmlns:a16="http://schemas.microsoft.com/office/drawing/2014/main" id="{B3378D22-0B6D-64C7-356B-0FB56429D22A}"/>
              </a:ext>
            </a:extLst>
          </p:cNvPr>
          <p:cNvSpPr/>
          <p:nvPr/>
        </p:nvSpPr>
        <p:spPr>
          <a:xfrm>
            <a:off x="69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3" name="CustomShape 341">
            <a:extLst>
              <a:ext uri="{FF2B5EF4-FFF2-40B4-BE49-F238E27FC236}">
                <a16:creationId xmlns:a16="http://schemas.microsoft.com/office/drawing/2014/main" id="{9143B28B-72C9-EA2C-51F3-9E27171B133D}"/>
              </a:ext>
            </a:extLst>
          </p:cNvPr>
          <p:cNvSpPr/>
          <p:nvPr/>
        </p:nvSpPr>
        <p:spPr>
          <a:xfrm>
            <a:off x="72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4" name="CustomShape 342">
            <a:extLst>
              <a:ext uri="{FF2B5EF4-FFF2-40B4-BE49-F238E27FC236}">
                <a16:creationId xmlns:a16="http://schemas.microsoft.com/office/drawing/2014/main" id="{3B4F2FC4-3206-14AC-6AC8-4939B03E1126}"/>
              </a:ext>
            </a:extLst>
          </p:cNvPr>
          <p:cNvSpPr/>
          <p:nvPr/>
        </p:nvSpPr>
        <p:spPr>
          <a:xfrm>
            <a:off x="71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5" name="CustomShape 343">
            <a:extLst>
              <a:ext uri="{FF2B5EF4-FFF2-40B4-BE49-F238E27FC236}">
                <a16:creationId xmlns:a16="http://schemas.microsoft.com/office/drawing/2014/main" id="{8BCF4FA4-79D6-0F05-BFF3-3A858C157100}"/>
              </a:ext>
            </a:extLst>
          </p:cNvPr>
          <p:cNvSpPr/>
          <p:nvPr/>
        </p:nvSpPr>
        <p:spPr>
          <a:xfrm>
            <a:off x="71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344">
            <a:extLst>
              <a:ext uri="{FF2B5EF4-FFF2-40B4-BE49-F238E27FC236}">
                <a16:creationId xmlns:a16="http://schemas.microsoft.com/office/drawing/2014/main" id="{848BA4B0-4974-9F9E-C71E-A49F387AD126}"/>
              </a:ext>
            </a:extLst>
          </p:cNvPr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345">
            <a:extLst>
              <a:ext uri="{FF2B5EF4-FFF2-40B4-BE49-F238E27FC236}">
                <a16:creationId xmlns:a16="http://schemas.microsoft.com/office/drawing/2014/main" id="{536655B1-3A05-954C-238A-EB7151EEFB97}"/>
              </a:ext>
            </a:extLst>
          </p:cNvPr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346">
            <a:extLst>
              <a:ext uri="{FF2B5EF4-FFF2-40B4-BE49-F238E27FC236}">
                <a16:creationId xmlns:a16="http://schemas.microsoft.com/office/drawing/2014/main" id="{31D64064-2C3F-AB1F-C892-0DA32DE07FCF}"/>
              </a:ext>
            </a:extLst>
          </p:cNvPr>
          <p:cNvSpPr/>
          <p:nvPr/>
        </p:nvSpPr>
        <p:spPr>
          <a:xfrm>
            <a:off x="9360840" y="2090880"/>
            <a:ext cx="775440" cy="66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347">
            <a:extLst>
              <a:ext uri="{FF2B5EF4-FFF2-40B4-BE49-F238E27FC236}">
                <a16:creationId xmlns:a16="http://schemas.microsoft.com/office/drawing/2014/main" id="{148EFF78-D518-DCD3-369B-D9B7310E169A}"/>
              </a:ext>
            </a:extLst>
          </p:cNvPr>
          <p:cNvSpPr/>
          <p:nvPr/>
        </p:nvSpPr>
        <p:spPr>
          <a:xfrm>
            <a:off x="8585400" y="2533680"/>
            <a:ext cx="886320" cy="77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348">
            <a:extLst>
              <a:ext uri="{FF2B5EF4-FFF2-40B4-BE49-F238E27FC236}">
                <a16:creationId xmlns:a16="http://schemas.microsoft.com/office/drawing/2014/main" id="{ED77C371-EEC3-3055-D801-98693845858C}"/>
              </a:ext>
            </a:extLst>
          </p:cNvPr>
          <p:cNvSpPr/>
          <p:nvPr/>
        </p:nvSpPr>
        <p:spPr>
          <a:xfrm>
            <a:off x="7680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349">
            <a:extLst>
              <a:ext uri="{FF2B5EF4-FFF2-40B4-BE49-F238E27FC236}">
                <a16:creationId xmlns:a16="http://schemas.microsoft.com/office/drawing/2014/main" id="{10C68800-3025-0365-2059-376AE4A3346C}"/>
              </a:ext>
            </a:extLst>
          </p:cNvPr>
          <p:cNvSpPr/>
          <p:nvPr/>
        </p:nvSpPr>
        <p:spPr>
          <a:xfrm>
            <a:off x="9084000" y="2520000"/>
            <a:ext cx="360000" cy="360000"/>
          </a:xfrm>
          <a:prstGeom prst="ellipse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>
            <a:noAutofit/>
          </a:bodyPr>
          <a:lstStyle/>
          <a:p>
            <a:pPr algn="ctr"/>
            <a:r>
              <a:rPr lang="en-GB" b="1" spc="-1">
                <a:solidFill>
                  <a:srgbClr val="000000"/>
                </a:solidFill>
                <a:latin typeface="Arial"/>
              </a:rPr>
              <a:t>?</a:t>
            </a:r>
          </a:p>
        </p:txBody>
      </p:sp>
      <p:sp>
        <p:nvSpPr>
          <p:cNvPr id="352" name="TextShape 350">
            <a:extLst>
              <a:ext uri="{FF2B5EF4-FFF2-40B4-BE49-F238E27FC236}">
                <a16:creationId xmlns:a16="http://schemas.microsoft.com/office/drawing/2014/main" id="{A5C2A965-7159-60B0-8936-53F4EA13B070}"/>
              </a:ext>
            </a:extLst>
          </p:cNvPr>
          <p:cNvSpPr txBox="1"/>
          <p:nvPr/>
        </p:nvSpPr>
        <p:spPr>
          <a:xfrm>
            <a:off x="1919280" y="4524480"/>
            <a:ext cx="446508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Classify / label new, previously unseen examples by representing them in the same feature space.</a:t>
            </a:r>
          </a:p>
        </p:txBody>
      </p:sp>
      <p:sp>
        <p:nvSpPr>
          <p:cNvPr id="353" name="Line 351">
            <a:extLst>
              <a:ext uri="{FF2B5EF4-FFF2-40B4-BE49-F238E27FC236}">
                <a16:creationId xmlns:a16="http://schemas.microsoft.com/office/drawing/2014/main" id="{10DBF09A-DAC9-CE6D-4EED-C30CEEED7783}"/>
              </a:ext>
            </a:extLst>
          </p:cNvPr>
          <p:cNvSpPr/>
          <p:nvPr/>
        </p:nvSpPr>
        <p:spPr>
          <a:xfrm flipV="1">
            <a:off x="8364000" y="2880000"/>
            <a:ext cx="900000" cy="10800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Line 352">
            <a:extLst>
              <a:ext uri="{FF2B5EF4-FFF2-40B4-BE49-F238E27FC236}">
                <a16:creationId xmlns:a16="http://schemas.microsoft.com/office/drawing/2014/main" id="{D2D8114A-AF1C-C9F2-6B07-020C781162C0}"/>
              </a:ext>
            </a:extLst>
          </p:cNvPr>
          <p:cNvSpPr/>
          <p:nvPr/>
        </p:nvSpPr>
        <p:spPr>
          <a:xfrm>
            <a:off x="9264000" y="2880000"/>
            <a:ext cx="828000" cy="10800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664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10587</TotalTime>
  <Words>431</Words>
  <Application>Microsoft Macintosh PowerPoint</Application>
  <PresentationFormat>Widescreen</PresentationFormat>
  <Paragraphs>87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Symbol</vt:lpstr>
      <vt:lpstr>Wingdings</vt:lpstr>
      <vt:lpstr>KCL CTEL presentation template_180112</vt:lpstr>
      <vt:lpstr>Supervised machine learning for text classification  NLP in one day</vt:lpstr>
      <vt:lpstr>Learning from labelled examples</vt:lpstr>
      <vt:lpstr>Supervised classification</vt:lpstr>
      <vt:lpstr>Supervised classification</vt:lpstr>
      <vt:lpstr>Supervised classification</vt:lpstr>
      <vt:lpstr>Supervised classification</vt:lpstr>
      <vt:lpstr>Supervised classification</vt:lpstr>
      <vt:lpstr>Supervised classification</vt:lpstr>
      <vt:lpstr>Supervised classification</vt:lpstr>
      <vt:lpstr>How good is the model?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174</cp:revision>
  <dcterms:created xsi:type="dcterms:W3CDTF">2018-06-13T12:38:06Z</dcterms:created>
  <dcterms:modified xsi:type="dcterms:W3CDTF">2024-10-22T19:47:00Z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