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43" r:id="rId5"/>
    <p:sldId id="4840" r:id="rId6"/>
    <p:sldId id="4841" r:id="rId7"/>
    <p:sldId id="4842" r:id="rId8"/>
    <p:sldId id="4765" r:id="rId9"/>
    <p:sldId id="4767" r:id="rId10"/>
    <p:sldId id="4773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4843"/>
            <p14:sldId id="4840"/>
            <p14:sldId id="4841"/>
            <p14:sldId id="4842"/>
            <p14:sldId id="4765"/>
            <p14:sldId id="4767"/>
            <p14:sldId id="4773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6531" autoAdjust="0"/>
  </p:normalViewPr>
  <p:slideViewPr>
    <p:cSldViewPr snapToGrid="0">
      <p:cViewPr varScale="1">
        <p:scale>
          <a:sx n="110" d="100"/>
          <a:sy n="110" d="100"/>
        </p:scale>
        <p:origin x="1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Multi-Layer</a:t>
            </a:r>
            <a:br>
              <a:rPr lang="en-US" sz="2800" dirty="0"/>
            </a:br>
            <a:r>
              <a:rPr lang="en-US" sz="2800" dirty="0"/>
              <a:t>Neural Networks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68F-04D6-7957-ED2F-353CCAC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is not linearly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93E2-5902-F704-48AB-549A7678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339588"/>
            <a:ext cx="6409898" cy="38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19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F01-44BC-808A-8F0E-2D35C66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492-D1A8-EF2A-E57D-9BD4FA2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06953"/>
            <a:ext cx="9950540" cy="55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BC9-8B86-65B7-B13D-DFF0317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C967-049D-1DA3-7619-EAAB1F46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998545"/>
            <a:ext cx="10056865" cy="54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53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272085-6B25-F554-6504-39CE87BF6AAA}"/>
              </a:ext>
            </a:extLst>
          </p:cNvPr>
          <p:cNvGrpSpPr/>
          <p:nvPr/>
        </p:nvGrpSpPr>
        <p:grpSpPr>
          <a:xfrm>
            <a:off x="480000" y="900000"/>
            <a:ext cx="4894950" cy="3671212"/>
            <a:chOff x="4894449" y="1050549"/>
            <a:chExt cx="4894950" cy="3671212"/>
          </a:xfrm>
        </p:grpSpPr>
        <p:pic>
          <p:nvPicPr>
            <p:cNvPr id="1026" name="Picture 2" descr="Data">
              <a:extLst>
                <a:ext uri="{FF2B5EF4-FFF2-40B4-BE49-F238E27FC236}">
                  <a16:creationId xmlns:a16="http://schemas.microsoft.com/office/drawing/2014/main" id="{83361A9B-8EFA-96E1-233F-87235F77B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449" y="1050549"/>
              <a:ext cx="4894950" cy="3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01FFCB4-2ADB-E576-5807-73C1CC3DA7AA}"/>
                </a:ext>
              </a:extLst>
            </p:cNvPr>
            <p:cNvSpPr/>
            <p:nvPr/>
          </p:nvSpPr>
          <p:spPr>
            <a:xfrm>
              <a:off x="5268667" y="1195665"/>
              <a:ext cx="3946967" cy="2789499"/>
            </a:xfrm>
            <a:custGeom>
              <a:avLst/>
              <a:gdLst>
                <a:gd name="connsiteX0" fmla="*/ 0 w 3946967"/>
                <a:gd name="connsiteY0" fmla="*/ 2789499 h 2789499"/>
                <a:gd name="connsiteX1" fmla="*/ 1689903 w 3946967"/>
                <a:gd name="connsiteY1" fmla="*/ 1122744 h 2789499"/>
                <a:gd name="connsiteX2" fmla="*/ 2558005 w 3946967"/>
                <a:gd name="connsiteY2" fmla="*/ 1689904 h 2789499"/>
                <a:gd name="connsiteX3" fmla="*/ 3946967 w 3946967"/>
                <a:gd name="connsiteY3" fmla="*/ 0 h 2789499"/>
                <a:gd name="connsiteX4" fmla="*/ 3946967 w 3946967"/>
                <a:gd name="connsiteY4" fmla="*/ 0 h 2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6967" h="2789499">
                  <a:moveTo>
                    <a:pt x="0" y="2789499"/>
                  </a:moveTo>
                  <a:cubicBezTo>
                    <a:pt x="631784" y="2047754"/>
                    <a:pt x="1263569" y="1306010"/>
                    <a:pt x="1689903" y="1122744"/>
                  </a:cubicBezTo>
                  <a:cubicBezTo>
                    <a:pt x="2116237" y="939478"/>
                    <a:pt x="2181828" y="1877028"/>
                    <a:pt x="2558005" y="1689904"/>
                  </a:cubicBezTo>
                  <a:cubicBezTo>
                    <a:pt x="2934182" y="1502780"/>
                    <a:pt x="3946967" y="0"/>
                    <a:pt x="3946967" y="0"/>
                  </a:cubicBezTo>
                  <a:lnTo>
                    <a:pt x="3946967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6623925" y="1522526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6587519" y="3773408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0E3-9FC0-7298-9CE3-766CF3E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B7D02-A4DC-57C2-8123-8B88E4ED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4092"/>
            <a:ext cx="9588500" cy="4991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286EE-A365-0C5E-A1F2-E2F504D03498}"/>
              </a:ext>
            </a:extLst>
          </p:cNvPr>
          <p:cNvSpPr txBox="1"/>
          <p:nvPr/>
        </p:nvSpPr>
        <p:spPr>
          <a:xfrm>
            <a:off x="8643018" y="6493334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7.11)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DFFEFB-0F9D-1801-94BC-04BBBB956226}"/>
              </a:ext>
            </a:extLst>
          </p:cNvPr>
          <p:cNvSpPr/>
          <p:nvPr/>
        </p:nvSpPr>
        <p:spPr>
          <a:xfrm>
            <a:off x="167222" y="709766"/>
            <a:ext cx="2791877" cy="1326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Replace the words with embeddings. The model will be more general, rather than focused on specific words from the training data.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36364B-1895-1F75-D65A-E8558DAA3E9B}"/>
              </a:ext>
            </a:extLst>
          </p:cNvPr>
          <p:cNvSpPr/>
          <p:nvPr/>
        </p:nvSpPr>
        <p:spPr>
          <a:xfrm>
            <a:off x="9613310" y="4121821"/>
            <a:ext cx="2283877" cy="778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 is a probability distribution over all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25366146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10495</TotalTime>
  <Words>168</Words>
  <Application>Microsoft Macintosh PowerPoint</Application>
  <PresentationFormat>Widescreen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KCL CTEL presentation template_180112</vt:lpstr>
      <vt:lpstr>Multi-Layer Neural Networks  NLP in one day</vt:lpstr>
      <vt:lpstr>XOR is not linearly separable</vt:lpstr>
      <vt:lpstr>Solving a non-linear problem</vt:lpstr>
      <vt:lpstr>Solving a non-linear problem</vt:lpstr>
      <vt:lpstr>A single perceptron can only model linearly separable problems </vt:lpstr>
      <vt:lpstr>How do we model language in a neural network?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180</cp:revision>
  <dcterms:created xsi:type="dcterms:W3CDTF">2018-06-13T12:38:06Z</dcterms:created>
  <dcterms:modified xsi:type="dcterms:W3CDTF">2024-10-20T16:46:15Z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