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311" r:id="rId5"/>
    <p:sldId id="321" r:id="rId6"/>
    <p:sldId id="319" r:id="rId7"/>
    <p:sldId id="315" r:id="rId8"/>
    <p:sldId id="313" r:id="rId9"/>
    <p:sldId id="314" r:id="rId10"/>
    <p:sldId id="316" r:id="rId11"/>
    <p:sldId id="317" r:id="rId12"/>
    <p:sldId id="30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6DE9B2-5587-B646-BEE3-5A646955262F}">
          <p14:sldIdLst>
            <p14:sldId id="311"/>
            <p14:sldId id="321"/>
            <p14:sldId id="319"/>
            <p14:sldId id="315"/>
            <p14:sldId id="313"/>
            <p14:sldId id="314"/>
            <p14:sldId id="316"/>
            <p14:sldId id="317"/>
            <p14:sldId id="303"/>
          </p14:sldIdLst>
        </p14:section>
        <p14:section name="End of presentation slide" id="{FA6E58FB-4655-4ADA-838A-304575EC2E6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ty, Anne" initials="CA" lastIdx="5" clrIdx="0">
    <p:extLst>
      <p:ext uri="{19B8F6BF-5375-455C-9EA6-DF929625EA0E}">
        <p15:presenceInfo xmlns:p15="http://schemas.microsoft.com/office/powerpoint/2012/main" userId="S::k1771048@kcl.ac.uk::58c097d6-c91f-4fc1-8022-8a02e1ab2328" providerId="AD"/>
      </p:ext>
    </p:extLst>
  </p:cmAuthor>
  <p:cmAuthor id="2" name="user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A0"/>
    <a:srgbClr val="C8E128"/>
    <a:srgbClr val="0A2D50"/>
    <a:srgbClr val="5A6469"/>
    <a:srgbClr val="002395"/>
    <a:srgbClr val="501491"/>
    <a:srgbClr val="99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 autoAdjust="0"/>
    <p:restoredTop sz="86395" autoAdjust="0"/>
  </p:normalViewPr>
  <p:slideViewPr>
    <p:cSldViewPr snapToGrid="0">
      <p:cViewPr varScale="1">
        <p:scale>
          <a:sx n="110" d="100"/>
          <a:sy n="110" d="100"/>
        </p:scale>
        <p:origin x="124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20CBB-D972-D444-8592-B23A7758CEF7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B49CD-7E1B-C543-B23F-34FDB672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4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17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0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K Cover slide">
    <p:bg>
      <p:bgPr>
        <a:solidFill>
          <a:srgbClr val="CDD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05DBA87-7AB9-4144-A17F-43A9C30380F1}"/>
              </a:ext>
            </a:extLst>
          </p:cNvPr>
          <p:cNvGrpSpPr/>
          <p:nvPr userDrawn="1"/>
        </p:nvGrpSpPr>
        <p:grpSpPr>
          <a:xfrm>
            <a:off x="2744511" y="869793"/>
            <a:ext cx="6692677" cy="5118415"/>
            <a:chOff x="1211282" y="869792"/>
            <a:chExt cx="6721435" cy="51184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CAA9C9-0BE4-5F43-B408-44CF4ECDD428}"/>
                </a:ext>
              </a:extLst>
            </p:cNvPr>
            <p:cNvSpPr/>
            <p:nvPr userDrawn="1"/>
          </p:nvSpPr>
          <p:spPr>
            <a:xfrm>
              <a:off x="1211282" y="869792"/>
              <a:ext cx="6721435" cy="5118415"/>
            </a:xfrm>
            <a:prstGeom prst="rect">
              <a:avLst/>
            </a:prstGeom>
            <a:solidFill>
              <a:srgbClr val="E223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5" name="KCL-LOGO-INTERNATIONAL.png">
              <a:extLst>
                <a:ext uri="{FF2B5EF4-FFF2-40B4-BE49-F238E27FC236}">
                  <a16:creationId xmlns:a16="http://schemas.microsoft.com/office/drawing/2014/main" id="{B036F538-478A-B641-903C-F7985F6DF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4655" y="1671090"/>
              <a:ext cx="5127602" cy="3554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88949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537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268715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537429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4pPr>
            <a:lvl5pPr marL="806144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5pPr>
            <a:lvl6pPr marL="2286000" indent="0">
              <a:buNone/>
              <a:defRPr/>
            </a:lvl6pPr>
          </a:lstStyle>
          <a:p>
            <a:r>
              <a:rPr lang="en-US" dirty="0"/>
              <a:t>First level bullet point (indent x0)</a:t>
            </a:r>
          </a:p>
          <a:p>
            <a:pPr lvl="3"/>
            <a:r>
              <a:rPr lang="en-US" dirty="0"/>
              <a:t>Second level bullet point (indent x1)</a:t>
            </a:r>
          </a:p>
          <a:p>
            <a:pPr lvl="4"/>
            <a:r>
              <a:rPr lang="en-US" dirty="0"/>
              <a:t>Third level bullet point (indent x2)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7274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 and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pPr marL="0" indent="0">
              <a:buNone/>
            </a:pPr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5421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Two columns – bullets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50756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1991"/>
            </a:lvl4pPr>
            <a:lvl5pPr marL="806144" indent="-268715">
              <a:defRPr sz="1991"/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196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text/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9388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None/>
              <a:defRPr lang="en-GB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6388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Two columns – 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268714" indent="0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537429" indent="0">
              <a:buFont typeface="Arial" panose="020B0604020202020204" pitchFamily="34" charset="0"/>
              <a:buNone/>
              <a:defRPr sz="2000">
                <a:latin typeface="+mn-lt"/>
              </a:defRPr>
            </a:lvl5pPr>
            <a:lvl6pPr marL="2286000" indent="0">
              <a:buNone/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43486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1 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34C904-740B-E84D-B324-36B6DE7B2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5" y="1049338"/>
            <a:ext cx="11233150" cy="47587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029D345-CF89-564D-B6D0-39BB56CB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063" y="5949280"/>
            <a:ext cx="11280263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188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2" y="1088720"/>
            <a:ext cx="5496000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2" y="3519000"/>
            <a:ext cx="5496000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15999" y="1088720"/>
            <a:ext cx="5499043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15999" y="3519000"/>
            <a:ext cx="5499043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x4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169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wo statues in front of Bush House building&#10;&#10;">
            <a:extLst>
              <a:ext uri="{FF2B5EF4-FFF2-40B4-BE49-F238E27FC236}">
                <a16:creationId xmlns:a16="http://schemas.microsoft.com/office/drawing/2014/main" id="{F4793EB2-2819-E843-A12D-5A71221FF3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6275" y="0"/>
            <a:ext cx="8125725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810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3" y="1088720"/>
            <a:ext cx="3600028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3" y="3519000"/>
            <a:ext cx="3600028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11970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11970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x6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295986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295986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2871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5373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5678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6866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ky blue">
    <p:bg>
      <p:bgPr>
        <a:solidFill>
          <a:srgbClr val="99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2053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D64C56-7BE9-5D41-824D-0319FFA616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9623" y="3420000"/>
            <a:ext cx="11231999" cy="25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b="1" dirty="0">
                <a:solidFill>
                  <a:schemeClr val="bg1"/>
                </a:solidFill>
              </a:rPr>
              <a:t>Contact details/for more information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+44 (0)20 7848 XXXX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xxxx@kcl.ac.uk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www.kcl.ac.uk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xxxx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9623" y="2184934"/>
            <a:ext cx="7662972" cy="1053665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0489316" y="1"/>
            <a:ext cx="1702684" cy="1303021"/>
            <a:chOff x="7949775" y="1"/>
            <a:chExt cx="1194225" cy="91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2F5BC61-7D93-C442-AAE8-F327F7EC18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23" y="6121401"/>
            <a:ext cx="11231999" cy="380749"/>
          </a:xfrm>
        </p:spPr>
        <p:txBody>
          <a:bodyPr wrap="square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latin typeface="Georgia" panose="02040502050405020303" pitchFamily="18" charset="0"/>
              </a:rPr>
              <a:t>© 2020 King’s College London. All rights reserved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3055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ADCF-D0CA-CF64-6261-89761AB8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F135D-430E-68AE-E9B7-83B96727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4624-0223-5041-BD13-AE5BA7BAECFD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0FF8E-28AD-36BA-1434-5FCA3339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F0BC5-D5F4-0112-6A5D-BAE9B9D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9CA2-208D-294A-A693-692BB1874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598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Section Header">
  <p:cSld name="7_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2488688"/>
            <a:ext cx="9403080" cy="113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E72"/>
              </a:buClr>
              <a:buSzPts val="4800"/>
              <a:buFont typeface="Arial"/>
              <a:buNone/>
              <a:defRPr sz="4800">
                <a:solidFill>
                  <a:srgbClr val="193E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3">
            <a:alphaModFix/>
          </a:blip>
          <a:srcRect l="34054" b="22345"/>
          <a:stretch/>
        </p:blipFill>
        <p:spPr>
          <a:xfrm>
            <a:off x="0" y="4812138"/>
            <a:ext cx="1737360" cy="204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129459" y="1714918"/>
            <a:ext cx="1579205" cy="118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1"/>
          <p:cNvPicPr preferRelativeResize="0"/>
          <p:nvPr/>
        </p:nvPicPr>
        <p:blipFill rotWithShape="1">
          <a:blip r:embed="rId5">
            <a:alphaModFix/>
          </a:blip>
          <a:srcRect t="3" r="6600" b="-36685"/>
          <a:stretch/>
        </p:blipFill>
        <p:spPr>
          <a:xfrm>
            <a:off x="436034" y="1131569"/>
            <a:ext cx="11387159" cy="4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70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6850A433-9891-9424-62CE-5B7142E9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" r="26803"/>
          <a:stretch/>
        </p:blipFill>
        <p:spPr>
          <a:xfrm>
            <a:off x="4154555" y="0"/>
            <a:ext cx="8020878" cy="6857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180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1522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3A4DD4F8-76F5-A717-0A8F-608762CBB0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2" r="24679"/>
          <a:stretch/>
        </p:blipFill>
        <p:spPr>
          <a:xfrm>
            <a:off x="4065973" y="0"/>
            <a:ext cx="8116087" cy="689322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748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872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465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186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415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9220"/>
            <a:ext cx="11232000" cy="53115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91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54" r:id="rId2"/>
    <p:sldLayoutId id="2147483758" r:id="rId3"/>
    <p:sldLayoutId id="2147483755" r:id="rId4"/>
    <p:sldLayoutId id="2147483762" r:id="rId5"/>
    <p:sldLayoutId id="2147483759" r:id="rId6"/>
    <p:sldLayoutId id="2147483756" r:id="rId7"/>
    <p:sldLayoutId id="2147483760" r:id="rId8"/>
    <p:sldLayoutId id="2147483757" r:id="rId9"/>
    <p:sldLayoutId id="2147483761" r:id="rId10"/>
    <p:sldLayoutId id="2147483734" r:id="rId11"/>
    <p:sldLayoutId id="2147483725" r:id="rId12"/>
    <p:sldLayoutId id="2147483753" r:id="rId13"/>
    <p:sldLayoutId id="2147483732" r:id="rId14"/>
    <p:sldLayoutId id="2147483733" r:id="rId15"/>
    <p:sldLayoutId id="2147483751" r:id="rId16"/>
    <p:sldLayoutId id="2147483752" r:id="rId17"/>
    <p:sldLayoutId id="2147483750" r:id="rId18"/>
    <p:sldLayoutId id="2147483729" r:id="rId19"/>
    <p:sldLayoutId id="2147483728" r:id="rId20"/>
    <p:sldLayoutId id="2147483667" r:id="rId21"/>
    <p:sldLayoutId id="2147483668" r:id="rId22"/>
    <p:sldLayoutId id="2147483669" r:id="rId23"/>
    <p:sldLayoutId id="2147483670" r:id="rId24"/>
    <p:sldLayoutId id="2147483745" r:id="rId25"/>
    <p:sldLayoutId id="2147483771" r:id="rId26"/>
    <p:sldLayoutId id="2147483772" r:id="rId27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A2D50"/>
          </a:solidFill>
          <a:latin typeface="+mj-l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A51FB4-4CE5-F14B-23FF-03C28457B7FA}"/>
              </a:ext>
            </a:extLst>
          </p:cNvPr>
          <p:cNvSpPr/>
          <p:nvPr/>
        </p:nvSpPr>
        <p:spPr>
          <a:xfrm>
            <a:off x="0" y="5560226"/>
            <a:ext cx="4143737" cy="1297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F4094-AE10-0346-AAE0-F05B430E5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8" y="302678"/>
            <a:ext cx="3833019" cy="2953816"/>
          </a:xfrm>
        </p:spPr>
        <p:txBody>
          <a:bodyPr>
            <a:normAutofit/>
          </a:bodyPr>
          <a:lstStyle/>
          <a:p>
            <a:r>
              <a:rPr lang="en-US" sz="2800" dirty="0"/>
              <a:t>Word embeddings</a:t>
            </a:r>
            <a:br>
              <a:rPr lang="en-US" sz="2800" dirty="0"/>
            </a:br>
            <a:br>
              <a:rPr lang="en-US" sz="2800" dirty="0"/>
            </a:br>
            <a:r>
              <a:rPr lang="en-US" sz="2800" i="1" dirty="0"/>
              <a:t>NLP in one day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F7407-FC44-F2C2-F2F9-4B8B7FE1F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9" y="5835322"/>
            <a:ext cx="305084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86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DA5A-14E6-B704-E1B8-D0290638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words as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8FC37-F3E8-95EE-3243-A9170A188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need to pass numbers to our NLP models</a:t>
            </a:r>
          </a:p>
          <a:p>
            <a:r>
              <a:rPr lang="en-US" dirty="0"/>
              <a:t>One-hot is a simple word-space vector representation. Words are represented by a vector encoding their position in an ordered vocabulary</a:t>
            </a:r>
          </a:p>
          <a:p>
            <a:pPr marL="268714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aardvark			[1, 0, 0, 0, 0, …, 0, 0]</a:t>
            </a:r>
          </a:p>
          <a:p>
            <a:pPr marL="268714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abacus				[0, 1, 0, 0, 0, …, 0, 0]</a:t>
            </a:r>
          </a:p>
          <a:p>
            <a:pPr marL="268714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...					[...]</a:t>
            </a:r>
          </a:p>
          <a:p>
            <a:pPr marL="268714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[0, 0, 0, 0, 0, …, 1, 0]</a:t>
            </a:r>
          </a:p>
          <a:p>
            <a:pPr marL="268714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zygote				[0, 0, 0, 0, 0, …, 0, 1]</a:t>
            </a:r>
          </a:p>
          <a:p>
            <a:r>
              <a:rPr lang="en-US" dirty="0"/>
              <a:t>As well as being necessary to represent our words numerically, it is also a step along the path of finding some abstraction of word meaning</a:t>
            </a:r>
          </a:p>
          <a:p>
            <a:r>
              <a:rPr lang="en-US" dirty="0"/>
              <a:t>Alternatively, we could encode as the integer position in the vocabulary</a:t>
            </a:r>
          </a:p>
          <a:p>
            <a:pPr marL="268714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aardvark			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abacus				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...					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n-1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zygote				n</a:t>
            </a:r>
          </a:p>
        </p:txBody>
      </p:sp>
    </p:spTree>
    <p:extLst>
      <p:ext uri="{BB962C8B-B14F-4D97-AF65-F5344CB8AC3E}">
        <p14:creationId xmlns:p14="http://schemas.microsoft.com/office/powerpoint/2010/main" val="14306462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10D2-3AB5-847E-5BDE-72520827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words as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BE311-5199-9485-6F40-B17CA25F6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Such a vector representation does not really encode meaning</a:t>
            </a:r>
          </a:p>
          <a:p>
            <a:r>
              <a:rPr lang="en-US" dirty="0"/>
              <a:t>It is also high dimensional and sparse</a:t>
            </a:r>
          </a:p>
          <a:p>
            <a:r>
              <a:rPr lang="en-US" dirty="0"/>
              <a:t>Can we encode meaning such a vector representation?</a:t>
            </a:r>
          </a:p>
          <a:p>
            <a:r>
              <a:rPr lang="en-US" dirty="0"/>
              <a:t>Can we derive a low dimensional model of words?</a:t>
            </a:r>
          </a:p>
          <a:p>
            <a:endParaRPr lang="en-US" dirty="0"/>
          </a:p>
          <a:p>
            <a:r>
              <a:rPr lang="en-US" dirty="0"/>
              <a:t>What about the context vectors we have looked at? Would they be an improvement?</a:t>
            </a:r>
          </a:p>
        </p:txBody>
      </p:sp>
    </p:spTree>
    <p:extLst>
      <p:ext uri="{BB962C8B-B14F-4D97-AF65-F5344CB8AC3E}">
        <p14:creationId xmlns:p14="http://schemas.microsoft.com/office/powerpoint/2010/main" val="37848532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F371-5D5B-3EAC-7034-787767A5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7D73FC-B30C-5B92-F61C-38C34FA60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1722185"/>
            <a:ext cx="11043725" cy="16188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3EDB5E-F5FD-3099-4FFB-616D37763870}"/>
              </a:ext>
            </a:extLst>
          </p:cNvPr>
          <p:cNvSpPr txBox="1"/>
          <p:nvPr/>
        </p:nvSpPr>
        <p:spPr>
          <a:xfrm>
            <a:off x="568568" y="5298831"/>
            <a:ext cx="5244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Example from Jay </a:t>
            </a:r>
            <a:r>
              <a:rPr lang="en-US" i="1" dirty="0" err="1"/>
              <a:t>Alammar</a:t>
            </a:r>
            <a:r>
              <a:rPr lang="en-US" i="1" dirty="0"/>
              <a:t>, The illustrated Word2Vec:</a:t>
            </a:r>
          </a:p>
          <a:p>
            <a:r>
              <a:rPr lang="en-US" i="1" dirty="0"/>
              <a:t>https://</a:t>
            </a:r>
            <a:r>
              <a:rPr lang="en-US" i="1" dirty="0" err="1"/>
              <a:t>jalammar.github.io</a:t>
            </a:r>
            <a:r>
              <a:rPr lang="en-US" i="1" dirty="0"/>
              <a:t>/illustrated-word2vec/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EEE71-9EDD-17A2-C4FB-019C291BA7F3}"/>
              </a:ext>
            </a:extLst>
          </p:cNvPr>
          <p:cNvSpPr txBox="1"/>
          <p:nvPr/>
        </p:nvSpPr>
        <p:spPr>
          <a:xfrm>
            <a:off x="480000" y="1080260"/>
            <a:ext cx="10266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Imagine a vector for the word “king”, (</a:t>
            </a:r>
            <a:r>
              <a:rPr lang="en-US" sz="2400" dirty="0" err="1"/>
              <a:t>GloVe</a:t>
            </a:r>
            <a:r>
              <a:rPr lang="en-US" sz="2400" dirty="0"/>
              <a:t> based vector, trained on Wikipedia):</a:t>
            </a:r>
          </a:p>
        </p:txBody>
      </p:sp>
    </p:spTree>
    <p:extLst>
      <p:ext uri="{BB962C8B-B14F-4D97-AF65-F5344CB8AC3E}">
        <p14:creationId xmlns:p14="http://schemas.microsoft.com/office/powerpoint/2010/main" val="39982521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F371-5D5B-3EAC-7034-787767A5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A7DAA-FD06-E09D-ECF4-A3DA8B26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7" y="2097096"/>
            <a:ext cx="11360618" cy="1666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FD8CA5-7236-1129-3ED8-CE5C10FF6D65}"/>
              </a:ext>
            </a:extLst>
          </p:cNvPr>
          <p:cNvSpPr txBox="1"/>
          <p:nvPr/>
        </p:nvSpPr>
        <p:spPr>
          <a:xfrm>
            <a:off x="474138" y="1036882"/>
            <a:ext cx="827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</a:t>
            </a:r>
            <a:r>
              <a:rPr lang="en-US" sz="2400" dirty="0" err="1"/>
              <a:t>visualise</a:t>
            </a:r>
            <a:r>
              <a:rPr lang="en-US" sz="2400" dirty="0"/>
              <a:t> this as bands of different </a:t>
            </a:r>
            <a:r>
              <a:rPr lang="en-US" sz="2400" dirty="0" err="1"/>
              <a:t>colours</a:t>
            </a:r>
            <a:r>
              <a:rPr lang="en-US" sz="2400" dirty="0"/>
              <a:t> and intensities:</a:t>
            </a:r>
          </a:p>
        </p:txBody>
      </p:sp>
    </p:spTree>
    <p:extLst>
      <p:ext uri="{BB962C8B-B14F-4D97-AF65-F5344CB8AC3E}">
        <p14:creationId xmlns:p14="http://schemas.microsoft.com/office/powerpoint/2010/main" val="17770406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F371-5D5B-3EAC-7034-787767A5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DC0BB6-F50D-2032-3425-52911E519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1795584"/>
            <a:ext cx="9027415" cy="4685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AF72D6-5324-1F86-5A15-8F89B135C9B6}"/>
              </a:ext>
            </a:extLst>
          </p:cNvPr>
          <p:cNvSpPr txBox="1"/>
          <p:nvPr/>
        </p:nvSpPr>
        <p:spPr>
          <a:xfrm>
            <a:off x="362770" y="1008185"/>
            <a:ext cx="707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Compare this word vector to vectors for other words:</a:t>
            </a:r>
          </a:p>
        </p:txBody>
      </p:sp>
    </p:spTree>
    <p:extLst>
      <p:ext uri="{BB962C8B-B14F-4D97-AF65-F5344CB8AC3E}">
        <p14:creationId xmlns:p14="http://schemas.microsoft.com/office/powerpoint/2010/main" val="8447897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0BA2-912C-5A1B-A204-0DAD336A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7F0BC-CD74-381C-274E-0419B8BF9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1106853"/>
            <a:ext cx="6152618" cy="48250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08BE7F-2C77-75A7-7228-47DE4A06B0B9}"/>
              </a:ext>
            </a:extLst>
          </p:cNvPr>
          <p:cNvSpPr txBox="1"/>
          <p:nvPr/>
        </p:nvSpPr>
        <p:spPr>
          <a:xfrm>
            <a:off x="480000" y="6126542"/>
            <a:ext cx="596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2D projection from </a:t>
            </a:r>
            <a:r>
              <a:rPr lang="en-US" i="1" dirty="0" err="1"/>
              <a:t>Mikolov</a:t>
            </a:r>
            <a:r>
              <a:rPr lang="en-US" i="1" dirty="0"/>
              <a:t> et al, Google Research, NIPS 2013</a:t>
            </a:r>
          </a:p>
        </p:txBody>
      </p:sp>
    </p:spTree>
    <p:extLst>
      <p:ext uri="{BB962C8B-B14F-4D97-AF65-F5344CB8AC3E}">
        <p14:creationId xmlns:p14="http://schemas.microsoft.com/office/powerpoint/2010/main" val="32490425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C016-0890-6528-736B-9BB28DDC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A26086-B0FD-A15F-3D0D-063D95AB1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1147395"/>
            <a:ext cx="8168104" cy="4678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F35F5B-D7FE-04AB-7E4C-FC719652F716}"/>
              </a:ext>
            </a:extLst>
          </p:cNvPr>
          <p:cNvSpPr txBox="1"/>
          <p:nvPr/>
        </p:nvSpPr>
        <p:spPr>
          <a:xfrm>
            <a:off x="480000" y="6126542"/>
            <a:ext cx="596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2D projection from </a:t>
            </a:r>
            <a:r>
              <a:rPr lang="en-US" i="1" dirty="0" err="1"/>
              <a:t>Mikolov</a:t>
            </a:r>
            <a:r>
              <a:rPr lang="en-US" i="1" dirty="0"/>
              <a:t> et al, Google Research, NIPS 2013</a:t>
            </a:r>
          </a:p>
        </p:txBody>
      </p:sp>
    </p:spTree>
    <p:extLst>
      <p:ext uri="{BB962C8B-B14F-4D97-AF65-F5344CB8AC3E}">
        <p14:creationId xmlns:p14="http://schemas.microsoft.com/office/powerpoint/2010/main" val="373611819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BB7BBB-BDEE-0645-B9B4-BC16FFC45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5B9B-A7BB-114B-9B0A-D884141025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 err="1"/>
              <a:t>angus.roberts@kcl.ac.uk</a:t>
            </a:r>
            <a:br>
              <a:rPr lang="en-GB" dirty="0"/>
            </a:br>
            <a:r>
              <a:rPr lang="en-GB" dirty="0"/>
              <a:t>https://</a:t>
            </a:r>
            <a:r>
              <a:rPr lang="en-GB" dirty="0" err="1"/>
              <a:t>www.kcl.ac.uk</a:t>
            </a:r>
            <a:r>
              <a:rPr lang="en-GB" dirty="0"/>
              <a:t>/people/angus-</a:t>
            </a:r>
            <a:r>
              <a:rPr lang="en-GB" dirty="0" err="1"/>
              <a:t>roberts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903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CL CTEL presentation template_180112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rtlCol="0" anchor="t" anchorCtr="0"/>
      <a:lstStyle>
        <a:defPPr algn="l">
          <a:defRPr sz="1400" b="1" dirty="0" smtClean="0">
            <a:solidFill>
              <a:schemeClr val="tx1"/>
            </a:solidFill>
            <a:cs typeface="Georgi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558F287BC8344AD539CDC4DA17FBC" ma:contentTypeVersion="10" ma:contentTypeDescription="Create a new document." ma:contentTypeScope="" ma:versionID="165e8038d85e89d0753c71c915416bd7">
  <xsd:schema xmlns:xsd="http://www.w3.org/2001/XMLSchema" xmlns:xs="http://www.w3.org/2001/XMLSchema" xmlns:p="http://schemas.microsoft.com/office/2006/metadata/properties" xmlns:ns2="a9a9e2ba-2d19-46fe-bf54-0255447a607c" xmlns:ns3="8e67869f-b319-4f8e-812d-d2b9322169ce" targetNamespace="http://schemas.microsoft.com/office/2006/metadata/properties" ma:root="true" ma:fieldsID="abf99e3026b4072fe3426938b59b700a" ns2:_="" ns3:_="">
    <xsd:import namespace="a9a9e2ba-2d19-46fe-bf54-0255447a607c"/>
    <xsd:import namespace="8e67869f-b319-4f8e-812d-d2b9322169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a9e2ba-2d19-46fe-bf54-0255447a6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7869f-b319-4f8e-812d-d2b9322169c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B4FFAB-A2D9-4FD5-855F-F65126373F7D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e67869f-b319-4f8e-812d-d2b9322169ce"/>
    <ds:schemaRef ds:uri="http://purl.org/dc/terms/"/>
    <ds:schemaRef ds:uri="a9a9e2ba-2d19-46fe-bf54-0255447a607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A9C8777-C6EC-4528-A529-B1E15BCDF7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B57E6C-04A0-4EB4-9DC4-971645A5D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a9e2ba-2d19-46fe-bf54-0255447a607c"/>
    <ds:schemaRef ds:uri="8e67869f-b319-4f8e-812d-d2b9322169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10445</TotalTime>
  <Words>391</Words>
  <Application>Microsoft Macintosh PowerPoint</Application>
  <PresentationFormat>Widescreen</PresentationFormat>
  <Paragraphs>39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Georgia</vt:lpstr>
      <vt:lpstr>KCL CTEL presentation template_180112</vt:lpstr>
      <vt:lpstr>Word embeddings  NLP in one day</vt:lpstr>
      <vt:lpstr>Representing words as vectors</vt:lpstr>
      <vt:lpstr>Representing words as vectors</vt:lpstr>
      <vt:lpstr>Intuition</vt:lpstr>
      <vt:lpstr>Intuition</vt:lpstr>
      <vt:lpstr>Intuition</vt:lpstr>
      <vt:lpstr>Visualisation</vt:lpstr>
      <vt:lpstr>Visualisation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Harrison, Sue</dc:creator>
  <cp:lastModifiedBy>Angus Roberts</cp:lastModifiedBy>
  <cp:revision>173</cp:revision>
  <dcterms:created xsi:type="dcterms:W3CDTF">2018-06-13T12:38:06Z</dcterms:created>
  <dcterms:modified xsi:type="dcterms:W3CDTF">2024-10-20T16:46:53Z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0x010100B02558F287BC8344AD539CDC4DA17FBC</vt:lpwstr>
  </property>
</Properties>
</file>