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7"/>
  </p:notesMasterIdLst>
  <p:sldIdLst>
    <p:sldId id="311" r:id="rId5"/>
    <p:sldId id="4834" r:id="rId6"/>
    <p:sldId id="4835" r:id="rId7"/>
    <p:sldId id="4836" r:id="rId8"/>
    <p:sldId id="4764" r:id="rId9"/>
    <p:sldId id="4830" r:id="rId10"/>
    <p:sldId id="4831" r:id="rId11"/>
    <p:sldId id="4832" r:id="rId12"/>
    <p:sldId id="4765" r:id="rId13"/>
    <p:sldId id="4766" r:id="rId14"/>
    <p:sldId id="4767" r:id="rId15"/>
    <p:sldId id="30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06DE9B2-5587-B646-BEE3-5A646955262F}">
          <p14:sldIdLst>
            <p14:sldId id="311"/>
            <p14:sldId id="4834"/>
            <p14:sldId id="4835"/>
            <p14:sldId id="4836"/>
            <p14:sldId id="4764"/>
            <p14:sldId id="4830"/>
            <p14:sldId id="4831"/>
            <p14:sldId id="4832"/>
            <p14:sldId id="4765"/>
            <p14:sldId id="4766"/>
            <p14:sldId id="4767"/>
            <p14:sldId id="303"/>
          </p14:sldIdLst>
        </p14:section>
        <p14:section name="End of presentation slide" id="{FA6E58FB-4655-4ADA-838A-304575EC2E6B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arty, Anne" initials="CA" lastIdx="5" clrIdx="0">
    <p:extLst>
      <p:ext uri="{19B8F6BF-5375-455C-9EA6-DF929625EA0E}">
        <p15:presenceInfo xmlns:p15="http://schemas.microsoft.com/office/powerpoint/2012/main" userId="S::k1771048@kcl.ac.uk::58c097d6-c91f-4fc1-8022-8a02e1ab2328" providerId="AD"/>
      </p:ext>
    </p:extLst>
  </p:cmAuthor>
  <p:cmAuthor id="2" name="user" initials="u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EA0"/>
    <a:srgbClr val="C8E128"/>
    <a:srgbClr val="0A2D50"/>
    <a:srgbClr val="5A6469"/>
    <a:srgbClr val="002395"/>
    <a:srgbClr val="501491"/>
    <a:srgbClr val="99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–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Medium Style 4 –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0505E3EF-67EA-436B-97B2-0124C06EBD24}" styleName="Medium Style 4 –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Medium Style 4 –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Medium Style 4 –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7DF18680-E054-41AD-8BC1-D1AEF772440D}" styleName="Medium Style 2 –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–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–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27F97BB-C833-4FB7-BDE5-3F7075034690}" styleName="Themed Style 2 –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03447BB-5D67-496B-8E87-E561075AD55C}" styleName="Dark Style 1 –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E3FDE45-AF77-4B5C-9715-49D594BDF05E}" styleName="Light Style 1 –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45" autoAdjust="0"/>
    <p:restoredTop sz="86438" autoAdjust="0"/>
  </p:normalViewPr>
  <p:slideViewPr>
    <p:cSldViewPr snapToGrid="0">
      <p:cViewPr varScale="1">
        <p:scale>
          <a:sx n="109" d="100"/>
          <a:sy n="109" d="100"/>
        </p:scale>
        <p:origin x="1288" y="1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220CBB-D972-D444-8592-B23A7758CEF7}" type="datetimeFigureOut">
              <a:rPr lang="en-US" smtClean="0"/>
              <a:t>8/11/24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3B49CD-7E1B-C543-B23F-34FDB672E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049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3B49CD-7E1B-C543-B23F-34FDB672E37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6171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3B49CD-7E1B-C543-B23F-34FDB672E37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1077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file://localhost/Users/mac1/Desktop/KCL%20LOGO%20WOB.png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4" Type="http://schemas.openxmlformats.org/officeDocument/2006/relationships/image" Target="file://localhost/Users/mac1/Desktop/KCL_box_red_485_rgb.png" TargetMode="Externa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file://localhost/Users/mac1/Desktop/KCL_box_red_485_rgb.png" TargetMode="Externa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file://localhost/Users/mac1/Desktop/KCL_box_red_485_rgb.png" TargetMode="External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4" Type="http://schemas.openxmlformats.org/officeDocument/2006/relationships/image" Target="file://localhost/Users/mac1/Desktop/KCL_box_red_485_rgb.png" TargetMode="Externa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file://localhost/Users/mac1/Desktop/KCL_box_red_485_rgb.png" TargetMode="Externa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4" Type="http://schemas.openxmlformats.org/officeDocument/2006/relationships/image" Target="file://localhost/Users/mac1/Desktop/KCL_box_red_485_rgb.png" TargetMode="Externa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file://localhost/Users/mac1/Desktop/KCL_box_red_485_rgb.png" TargetMode="Externa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image" Target="file://localhost/Users/mac1/Desktop/KCL_box_red_485_rgb.png" TargetMode="Externa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image" Target="file://localhost/Users/mac1/Desktop/KCL_box_red_485_rgb.png" TargetMode="Externa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4" Type="http://schemas.openxmlformats.org/officeDocument/2006/relationships/image" Target="file://localhost/Users/mac1/Desktop/KCL_box_red_485_rgb.pn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UK Cover slide">
    <p:bg>
      <p:bgPr>
        <a:solidFill>
          <a:srgbClr val="CDD7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505DBA87-7AB9-4144-A17F-43A9C30380F1}"/>
              </a:ext>
            </a:extLst>
          </p:cNvPr>
          <p:cNvGrpSpPr/>
          <p:nvPr userDrawn="1"/>
        </p:nvGrpSpPr>
        <p:grpSpPr>
          <a:xfrm>
            <a:off x="2744511" y="869793"/>
            <a:ext cx="6692677" cy="5118415"/>
            <a:chOff x="1211282" y="869792"/>
            <a:chExt cx="6721435" cy="511841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ECAA9C9-0BE4-5F43-B408-44CF4ECDD428}"/>
                </a:ext>
              </a:extLst>
            </p:cNvPr>
            <p:cNvSpPr/>
            <p:nvPr userDrawn="1"/>
          </p:nvSpPr>
          <p:spPr>
            <a:xfrm>
              <a:off x="1211282" y="869792"/>
              <a:ext cx="6721435" cy="5118415"/>
            </a:xfrm>
            <a:prstGeom prst="rect">
              <a:avLst/>
            </a:prstGeom>
            <a:solidFill>
              <a:srgbClr val="E2231A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2"/>
            </a:p>
          </p:txBody>
        </p:sp>
        <p:pic>
          <p:nvPicPr>
            <p:cNvPr id="5" name="KCL-LOGO-INTERNATIONAL.png">
              <a:extLst>
                <a:ext uri="{FF2B5EF4-FFF2-40B4-BE49-F238E27FC236}">
                  <a16:creationId xmlns:a16="http://schemas.microsoft.com/office/drawing/2014/main" id="{B036F538-478A-B641-903C-F7985F6DF1D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r:link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024655" y="1671090"/>
              <a:ext cx="5127602" cy="355405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2889499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 - joint - alt 3">
    <p:bg>
      <p:bgPr>
        <a:solidFill>
          <a:srgbClr val="5A64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oup of students walking around Strand Campus">
            <a:extLst>
              <a:ext uri="{FF2B5EF4-FFF2-40B4-BE49-F238E27FC236}">
                <a16:creationId xmlns:a16="http://schemas.microsoft.com/office/drawing/2014/main" id="{178B1CE5-1B5E-C947-8C99-B485A71AE7D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64160" y="-736"/>
            <a:ext cx="8123738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10719" y="1297774"/>
            <a:ext cx="3551068" cy="2953816"/>
          </a:xfrm>
        </p:spPr>
        <p:txBody>
          <a:bodyPr anchor="t" anchorCtr="0">
            <a:normAutofit/>
          </a:bodyPr>
          <a:lstStyle>
            <a:lvl1pPr>
              <a:defRPr sz="4000" b="1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0719" y="4316239"/>
            <a:ext cx="3551067" cy="891700"/>
          </a:xfrm>
        </p:spPr>
        <p:txBody>
          <a:bodyPr anchor="b" anchorCtr="0">
            <a:normAutofit/>
          </a:bodyPr>
          <a:lstStyle>
            <a:lvl1pPr marL="0" indent="0" algn="l">
              <a:buNone/>
              <a:defRPr sz="2400">
                <a:solidFill>
                  <a:srgbClr val="FFFFFF"/>
                </a:solidFill>
                <a:latin typeface="+mn-lt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9" name="KCL-LOGO-UK-1.png">
            <a:extLst>
              <a:ext uri="{FF2B5EF4-FFF2-40B4-BE49-F238E27FC236}">
                <a16:creationId xmlns:a16="http://schemas.microsoft.com/office/drawing/2014/main" id="{6744B5CB-C36A-49F5-A000-C34D59625344}"/>
              </a:ext>
            </a:extLst>
          </p:cNvPr>
          <p:cNvPicPr>
            <a:picLocks noChangeAspect="1"/>
          </p:cNvPicPr>
          <p:nvPr userDrawn="1"/>
        </p:nvPicPr>
        <p:blipFill>
          <a:blip r:embed="rId3" r:link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82000" y="736"/>
            <a:ext cx="1710000" cy="1302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55378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- bullets only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 marL="342900" indent="-342900" algn="l" defTabSz="457200" rtl="0" eaLnBrk="1" latinLnBrk="0" hangingPunct="1">
              <a:lnSpc>
                <a:spcPct val="120000"/>
              </a:lnSpc>
              <a:spcBef>
                <a:spcPts val="0"/>
              </a:spcBef>
              <a:buClr>
                <a:srgbClr val="0A2D50"/>
              </a:buClr>
              <a:buFont typeface="Arial"/>
              <a:buChar char="•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Georgia"/>
              </a:defRPr>
            </a:lvl1pPr>
            <a:lvl2pPr marL="342900" indent="-342900" algn="l" defTabSz="457200" rtl="0" eaLnBrk="1" latinLnBrk="0" hangingPunct="1">
              <a:lnSpc>
                <a:spcPct val="120000"/>
              </a:lnSpc>
              <a:spcBef>
                <a:spcPts val="0"/>
              </a:spcBef>
              <a:buClr>
                <a:srgbClr val="0A2D50"/>
              </a:buClr>
              <a:buFont typeface="Arial"/>
              <a:buChar char="•"/>
              <a:defRPr lang="en-US" sz="2000" kern="1200" dirty="0" smtClean="0">
                <a:solidFill>
                  <a:schemeClr val="tx1"/>
                </a:solidFill>
                <a:latin typeface="Georgia"/>
                <a:ea typeface="+mn-ea"/>
                <a:cs typeface="Georgia"/>
              </a:defRPr>
            </a:lvl2pPr>
            <a:lvl3pPr marL="268715" indent="-268715" algn="l" defTabSz="457200" rtl="0" eaLnBrk="1" latinLnBrk="0" hangingPunct="1">
              <a:lnSpc>
                <a:spcPct val="120000"/>
              </a:lnSpc>
              <a:spcBef>
                <a:spcPts val="0"/>
              </a:spcBef>
              <a:buClr>
                <a:srgbClr val="0A2D50"/>
              </a:buClr>
              <a:buFont typeface="Arial"/>
              <a:buChar char="•"/>
              <a:defRPr lang="en-US" sz="2000" kern="1200" dirty="0" smtClean="0">
                <a:solidFill>
                  <a:schemeClr val="tx1"/>
                </a:solidFill>
                <a:latin typeface="Georgia"/>
                <a:ea typeface="+mn-ea"/>
                <a:cs typeface="Georgia"/>
              </a:defRPr>
            </a:lvl3pPr>
            <a:lvl4pPr marL="537429" indent="-268715" algn="l" defTabSz="457200" rtl="0" eaLnBrk="1" latinLnBrk="0" hangingPunct="1">
              <a:lnSpc>
                <a:spcPct val="120000"/>
              </a:lnSpc>
              <a:spcBef>
                <a:spcPts val="0"/>
              </a:spcBef>
              <a:buClr>
                <a:srgbClr val="0A2D50"/>
              </a:buClr>
              <a:buFont typeface="Arial"/>
              <a:buChar char="•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Georgia"/>
              </a:defRPr>
            </a:lvl4pPr>
            <a:lvl5pPr marL="806144" indent="-268715" algn="l" defTabSz="457200" rtl="0" eaLnBrk="1" latinLnBrk="0" hangingPunct="1">
              <a:lnSpc>
                <a:spcPct val="120000"/>
              </a:lnSpc>
              <a:spcBef>
                <a:spcPts val="0"/>
              </a:spcBef>
              <a:buClr>
                <a:srgbClr val="0A2D50"/>
              </a:buClr>
              <a:buFont typeface="Arial"/>
              <a:buChar char="•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Georgia"/>
              </a:defRPr>
            </a:lvl5pPr>
            <a:lvl6pPr marL="2286000" indent="0">
              <a:buNone/>
              <a:defRPr/>
            </a:lvl6pPr>
          </a:lstStyle>
          <a:p>
            <a:r>
              <a:rPr lang="en-US" dirty="0"/>
              <a:t>First level bullet point (indent x0)</a:t>
            </a:r>
          </a:p>
          <a:p>
            <a:pPr lvl="3"/>
            <a:r>
              <a:rPr lang="en-US" dirty="0"/>
              <a:t>Second level bullet point (indent x1)</a:t>
            </a:r>
          </a:p>
          <a:p>
            <a:pPr lvl="4"/>
            <a:r>
              <a:rPr lang="en-US" dirty="0"/>
              <a:t>Third level bullet point (indent x2)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2063" y="6498000"/>
            <a:ext cx="964125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6D46D31-4F81-C84C-9C9E-CC304FB2B6EB}" type="datetimeFigureOut">
              <a:rPr lang="en-US" smtClean="0"/>
              <a:pPr/>
              <a:t>8/11/24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46188" y="6498000"/>
            <a:ext cx="9352013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98200" y="6498000"/>
            <a:ext cx="964125" cy="360000"/>
          </a:xfrm>
          <a:prstGeom prst="rect">
            <a:avLst/>
          </a:prstGeom>
        </p:spPr>
        <p:txBody>
          <a:bodyPr vert="horz" lIns="91440" tIns="0" rIns="0" bIns="0" rtlCol="0" anchor="t" anchorCtr="0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04D54F-FA85-F344-8424-FB00D2AE8D01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80001" y="909220"/>
            <a:ext cx="11232000" cy="0"/>
          </a:xfrm>
          <a:prstGeom prst="line">
            <a:avLst/>
          </a:prstGeom>
          <a:ln w="12700">
            <a:solidFill>
              <a:srgbClr val="C2B6A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480001" y="909220"/>
            <a:ext cx="11232000" cy="0"/>
          </a:xfrm>
          <a:prstGeom prst="line">
            <a:avLst/>
          </a:prstGeom>
          <a:ln w="1270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2472744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lumns - text and bullet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>
                <a:latin typeface="+mj-lt"/>
              </a:defRPr>
            </a:lvl1pPr>
          </a:lstStyle>
          <a:p>
            <a:r>
              <a:rPr lang="en-US" dirty="0"/>
              <a:t>Two columns – text and bullets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80000" y="1088721"/>
            <a:ext cx="5376000" cy="4860560"/>
          </a:xfrm>
        </p:spPr>
        <p:txBody>
          <a:bodyPr>
            <a:normAutofit/>
          </a:bodyPr>
          <a:lstStyle>
            <a:lvl1pPr marL="0" indent="0">
              <a:buNone/>
              <a:defRPr sz="2000" b="1">
                <a:solidFill>
                  <a:srgbClr val="0A2D50"/>
                </a:solidFill>
                <a:latin typeface="+mj-lt"/>
                <a:cs typeface="Impact"/>
              </a:defRPr>
            </a:lvl1pPr>
            <a:lvl2pPr marL="0" indent="0">
              <a:buNone/>
              <a:defRPr sz="2000">
                <a:latin typeface="+mn-lt"/>
              </a:defRPr>
            </a:lvl2pPr>
            <a:lvl3pPr marL="268715" indent="-268715">
              <a:defRPr sz="2000">
                <a:latin typeface="+mn-lt"/>
              </a:defRPr>
            </a:lvl3pPr>
            <a:lvl4pPr marL="537429" indent="-268715">
              <a:defRPr sz="2000">
                <a:latin typeface="+mn-lt"/>
              </a:defRPr>
            </a:lvl4pPr>
            <a:lvl5pPr marL="806144" indent="-268715">
              <a:defRPr sz="2000">
                <a:latin typeface="+mn-lt"/>
              </a:defRPr>
            </a:lvl5pPr>
            <a:lvl6pPr>
              <a:defRPr sz="1792"/>
            </a:lvl6pPr>
            <a:lvl7pPr>
              <a:defRPr sz="1792"/>
            </a:lvl7pPr>
            <a:lvl8pPr>
              <a:defRPr sz="1792"/>
            </a:lvl8pPr>
            <a:lvl9pPr>
              <a:defRPr sz="1792"/>
            </a:lvl9pPr>
          </a:lstStyle>
          <a:p>
            <a:pPr marL="0" indent="0">
              <a:buNone/>
            </a:pPr>
            <a:r>
              <a:rPr lang="en-US" dirty="0"/>
              <a:t>First line of text/heading/intro would go here, remove bullet (indent x0)</a:t>
            </a:r>
          </a:p>
          <a:p>
            <a:pPr lvl="1"/>
            <a:r>
              <a:rPr lang="en-US" dirty="0"/>
              <a:t>Second line of text would go here (remove bullet, indent x1)</a:t>
            </a:r>
          </a:p>
          <a:p>
            <a:pPr lvl="2"/>
            <a:r>
              <a:rPr lang="en-US" dirty="0"/>
              <a:t>First level bullet point (indent x2)</a:t>
            </a:r>
          </a:p>
          <a:p>
            <a:pPr lvl="3"/>
            <a:r>
              <a:rPr lang="en-US" dirty="0"/>
              <a:t>Second level bullet point (indent x3)</a:t>
            </a:r>
          </a:p>
          <a:p>
            <a:pPr lvl="4"/>
            <a:r>
              <a:rPr lang="en-US" dirty="0"/>
              <a:t>Third level bullet point (indent x4)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336000" y="1088721"/>
            <a:ext cx="5376000" cy="4860560"/>
          </a:xfrm>
        </p:spPr>
        <p:txBody>
          <a:bodyPr>
            <a:normAutofit/>
          </a:bodyPr>
          <a:lstStyle>
            <a:lvl1pPr marL="0" indent="0">
              <a:buNone/>
              <a:defRPr sz="2000" b="1">
                <a:solidFill>
                  <a:srgbClr val="0A2D50"/>
                </a:solidFill>
                <a:latin typeface="+mj-lt"/>
                <a:cs typeface="Impact"/>
              </a:defRPr>
            </a:lvl1pPr>
            <a:lvl2pPr marL="0" indent="0">
              <a:buNone/>
              <a:defRPr sz="2000">
                <a:latin typeface="+mn-lt"/>
              </a:defRPr>
            </a:lvl2pPr>
            <a:lvl3pPr marL="268715" indent="-268715">
              <a:defRPr sz="2000">
                <a:latin typeface="+mn-lt"/>
              </a:defRPr>
            </a:lvl3pPr>
            <a:lvl4pPr marL="537429" indent="-268715">
              <a:defRPr sz="2000">
                <a:latin typeface="+mn-lt"/>
              </a:defRPr>
            </a:lvl4pPr>
            <a:lvl5pPr marL="806144" indent="-268715">
              <a:defRPr sz="2000">
                <a:latin typeface="+mn-lt"/>
              </a:defRPr>
            </a:lvl5pPr>
            <a:lvl6pPr>
              <a:defRPr sz="1792"/>
            </a:lvl6pPr>
            <a:lvl7pPr>
              <a:defRPr sz="1792"/>
            </a:lvl7pPr>
            <a:lvl8pPr>
              <a:defRPr sz="1792"/>
            </a:lvl8pPr>
            <a:lvl9pPr>
              <a:defRPr sz="1792"/>
            </a:lvl9pPr>
          </a:lstStyle>
          <a:p>
            <a:r>
              <a:rPr lang="en-US" dirty="0"/>
              <a:t>First line of text/heading/intro would go here, remove bullet (indent x0)</a:t>
            </a:r>
          </a:p>
          <a:p>
            <a:pPr lvl="1"/>
            <a:r>
              <a:rPr lang="en-US" dirty="0"/>
              <a:t>Second line of text would go here (remove bullet, indent x1)</a:t>
            </a:r>
          </a:p>
          <a:p>
            <a:pPr lvl="2"/>
            <a:r>
              <a:rPr lang="en-US" dirty="0"/>
              <a:t>First level bullet point (indent x2)</a:t>
            </a:r>
          </a:p>
          <a:p>
            <a:pPr lvl="3"/>
            <a:r>
              <a:rPr lang="en-US" dirty="0"/>
              <a:t>Second level bullet point (indent x3)</a:t>
            </a:r>
          </a:p>
          <a:p>
            <a:pPr lvl="4"/>
            <a:r>
              <a:rPr lang="en-US" dirty="0"/>
              <a:t>Third level bullet point (indent x4)</a:t>
            </a:r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82063" y="6498000"/>
            <a:ext cx="964125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6D46D31-4F81-C84C-9C9E-CC304FB2B6EB}" type="datetimeFigureOut">
              <a:rPr lang="en-US" smtClean="0"/>
              <a:pPr/>
              <a:t>8/11/24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6188" y="6498000"/>
            <a:ext cx="9352013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98200" y="6498000"/>
            <a:ext cx="964125" cy="360000"/>
          </a:xfrm>
          <a:prstGeom prst="rect">
            <a:avLst/>
          </a:prstGeom>
        </p:spPr>
        <p:txBody>
          <a:bodyPr vert="horz" lIns="91440" tIns="0" rIns="0" bIns="0" rtlCol="0" anchor="t" anchorCtr="0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04D54F-FA85-F344-8424-FB00D2AE8D01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480001" y="909220"/>
            <a:ext cx="11232000" cy="0"/>
          </a:xfrm>
          <a:prstGeom prst="line">
            <a:avLst/>
          </a:prstGeom>
          <a:ln w="1270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6542159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lumns - bullets only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>
                <a:latin typeface="+mj-lt"/>
              </a:defRPr>
            </a:lvl1pPr>
          </a:lstStyle>
          <a:p>
            <a:r>
              <a:rPr lang="en-GB" dirty="0"/>
              <a:t>Two columns – bullets only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80000" y="1088721"/>
            <a:ext cx="5376000" cy="4860560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Georgia"/>
              </a:defRPr>
            </a:lvl1pPr>
            <a:lvl2pPr marL="0" indent="0">
              <a:buNone/>
              <a:defRPr sz="2000">
                <a:latin typeface="+mn-lt"/>
              </a:defRPr>
            </a:lvl2pPr>
            <a:lvl3pPr marL="268715" indent="-268715">
              <a:defRPr sz="2000">
                <a:latin typeface="+mn-lt"/>
              </a:defRPr>
            </a:lvl3pPr>
            <a:lvl4pPr marL="537429" indent="-268715">
              <a:defRPr sz="2000">
                <a:latin typeface="+mn-lt"/>
              </a:defRPr>
            </a:lvl4pPr>
            <a:lvl5pPr marL="806144" indent="-268715">
              <a:defRPr sz="2000">
                <a:latin typeface="+mn-lt"/>
              </a:defRPr>
            </a:lvl5pPr>
            <a:lvl6pPr>
              <a:defRPr sz="1792"/>
            </a:lvl6pPr>
            <a:lvl7pPr>
              <a:defRPr sz="1792"/>
            </a:lvl7pPr>
            <a:lvl8pPr>
              <a:defRPr sz="1792"/>
            </a:lvl8pPr>
            <a:lvl9pPr>
              <a:defRPr sz="1792"/>
            </a:lvl9pPr>
          </a:lstStyle>
          <a:p>
            <a:r>
              <a:rPr lang="en-US" dirty="0"/>
              <a:t>First level bullet point (indent x0)</a:t>
            </a:r>
          </a:p>
          <a:p>
            <a:pPr lvl="1"/>
            <a:r>
              <a:rPr lang="en-US" dirty="0"/>
              <a:t>Second level bullet point (indent x1)</a:t>
            </a:r>
          </a:p>
          <a:p>
            <a:pPr lvl="2"/>
            <a:r>
              <a:rPr lang="en-US" dirty="0"/>
              <a:t>Third level bullet point (indent x2)</a:t>
            </a:r>
          </a:p>
          <a:p>
            <a:pPr lvl="3"/>
            <a:r>
              <a:rPr lang="en-US" dirty="0"/>
              <a:t>Fourth level bullet point (indent x3)</a:t>
            </a:r>
          </a:p>
          <a:p>
            <a:pPr lvl="4"/>
            <a:r>
              <a:rPr lang="en-US" dirty="0"/>
              <a:t>Fifth level bullet point (indent x4)</a:t>
            </a:r>
          </a:p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336000" y="1088721"/>
            <a:ext cx="5376000" cy="4860560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Georgia"/>
              </a:defRPr>
            </a:lvl1pPr>
            <a:lvl2pPr marL="0" indent="0">
              <a:buNone/>
              <a:defRPr sz="2000">
                <a:latin typeface="+mn-lt"/>
              </a:defRPr>
            </a:lvl2pPr>
            <a:lvl3pPr marL="268715" indent="-268715">
              <a:defRPr sz="2000">
                <a:latin typeface="+mn-lt"/>
              </a:defRPr>
            </a:lvl3pPr>
            <a:lvl4pPr marL="537429" indent="-268715">
              <a:defRPr sz="2000">
                <a:latin typeface="+mn-lt"/>
              </a:defRPr>
            </a:lvl4pPr>
            <a:lvl5pPr marL="806144" indent="-268715">
              <a:defRPr sz="2000">
                <a:latin typeface="+mn-lt"/>
              </a:defRPr>
            </a:lvl5pPr>
            <a:lvl6pPr>
              <a:defRPr sz="1792"/>
            </a:lvl6pPr>
            <a:lvl7pPr>
              <a:defRPr sz="1792"/>
            </a:lvl7pPr>
            <a:lvl8pPr>
              <a:defRPr sz="1792"/>
            </a:lvl8pPr>
            <a:lvl9pPr>
              <a:defRPr sz="1792"/>
            </a:lvl9pPr>
          </a:lstStyle>
          <a:p>
            <a:r>
              <a:rPr lang="en-US" dirty="0"/>
              <a:t>First level bullet point (indent x0)</a:t>
            </a:r>
          </a:p>
          <a:p>
            <a:pPr lvl="1"/>
            <a:r>
              <a:rPr lang="en-US" dirty="0"/>
              <a:t>Second level bullet point (indent x1)</a:t>
            </a:r>
          </a:p>
          <a:p>
            <a:pPr lvl="2"/>
            <a:r>
              <a:rPr lang="en-US" dirty="0"/>
              <a:t>Third level bullet point (indent x2)</a:t>
            </a:r>
          </a:p>
          <a:p>
            <a:pPr lvl="3"/>
            <a:r>
              <a:rPr lang="en-US" dirty="0"/>
              <a:t>Fourth level bullet point (indent x3)</a:t>
            </a:r>
          </a:p>
          <a:p>
            <a:pPr lvl="4"/>
            <a:r>
              <a:rPr lang="en-US" dirty="0"/>
              <a:t>Fifth level bullet point (indent x4)</a:t>
            </a:r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82063" y="6498000"/>
            <a:ext cx="964125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6D46D31-4F81-C84C-9C9E-CC304FB2B6EB}" type="datetimeFigureOut">
              <a:rPr lang="en-US" smtClean="0"/>
              <a:pPr/>
              <a:t>8/11/24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6188" y="6498000"/>
            <a:ext cx="9352013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98200" y="6498000"/>
            <a:ext cx="964125" cy="360000"/>
          </a:xfrm>
          <a:prstGeom prst="rect">
            <a:avLst/>
          </a:prstGeom>
        </p:spPr>
        <p:txBody>
          <a:bodyPr vert="horz" lIns="91440" tIns="0" rIns="0" bIns="0" rtlCol="0" anchor="t" anchorCtr="0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04D54F-FA85-F344-8424-FB00D2AE8D01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480001" y="909220"/>
            <a:ext cx="11232000" cy="0"/>
          </a:xfrm>
          <a:prstGeom prst="line">
            <a:avLst/>
          </a:prstGeom>
          <a:ln w="1270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3507567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s - text/bullets and image - alt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>
                <a:latin typeface="+mj-lt"/>
              </a:defRPr>
            </a:lvl1pPr>
          </a:lstStyle>
          <a:p>
            <a:r>
              <a:rPr lang="en-US" dirty="0"/>
              <a:t>Two columns – text/bullets and image – alt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80000" y="1088721"/>
            <a:ext cx="5376000" cy="4860560"/>
          </a:xfrm>
        </p:spPr>
        <p:txBody>
          <a:bodyPr>
            <a:normAutofit/>
          </a:bodyPr>
          <a:lstStyle>
            <a:lvl1pPr marL="0" indent="0">
              <a:buNone/>
              <a:defRPr sz="2000" b="1">
                <a:solidFill>
                  <a:srgbClr val="0A2D50"/>
                </a:solidFill>
                <a:latin typeface="+mj-lt"/>
                <a:cs typeface="Impact"/>
              </a:defRPr>
            </a:lvl1pPr>
            <a:lvl2pPr marL="0" indent="0">
              <a:buNone/>
              <a:defRPr sz="2000">
                <a:latin typeface="+mn-lt"/>
              </a:defRPr>
            </a:lvl2pPr>
            <a:lvl3pPr marL="268715" indent="-268715">
              <a:defRPr sz="2000">
                <a:latin typeface="+mn-lt"/>
              </a:defRPr>
            </a:lvl3pPr>
            <a:lvl4pPr marL="537429" indent="-268715">
              <a:defRPr sz="1991"/>
            </a:lvl4pPr>
            <a:lvl5pPr marL="806144" indent="-268715">
              <a:defRPr sz="1991"/>
            </a:lvl5pPr>
            <a:lvl6pPr>
              <a:defRPr sz="1792"/>
            </a:lvl6pPr>
            <a:lvl7pPr>
              <a:defRPr sz="1792"/>
            </a:lvl7pPr>
            <a:lvl8pPr>
              <a:defRPr sz="1792"/>
            </a:lvl8pPr>
            <a:lvl9pPr>
              <a:defRPr sz="1792"/>
            </a:lvl9pPr>
          </a:lstStyle>
          <a:p>
            <a:r>
              <a:rPr lang="en-US" dirty="0"/>
              <a:t>First line of text/heading/intro would go here, remove bullet (indent x0)</a:t>
            </a:r>
          </a:p>
          <a:p>
            <a:pPr lvl="1"/>
            <a:r>
              <a:rPr lang="en-US" dirty="0"/>
              <a:t>Second line of text would go here (remove bullet, indent x1)</a:t>
            </a:r>
          </a:p>
          <a:p>
            <a:pPr lvl="2"/>
            <a:r>
              <a:rPr lang="en-US" dirty="0"/>
              <a:t>First level bullet point (indent x2)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82063" y="6498000"/>
            <a:ext cx="964125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6D46D31-4F81-C84C-9C9E-CC304FB2B6EB}" type="datetimeFigureOut">
              <a:rPr lang="en-US" smtClean="0"/>
              <a:pPr/>
              <a:t>8/11/24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6188" y="6498000"/>
            <a:ext cx="9352013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98200" y="6498000"/>
            <a:ext cx="964125" cy="360000"/>
          </a:xfrm>
          <a:prstGeom prst="rect">
            <a:avLst/>
          </a:prstGeom>
        </p:spPr>
        <p:txBody>
          <a:bodyPr vert="horz" lIns="91440" tIns="0" rIns="0" bIns="0" rtlCol="0" anchor="t" anchorCtr="0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04D54F-FA85-F344-8424-FB00D2AE8D0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6335667" y="1089025"/>
            <a:ext cx="5376333" cy="48609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480001" y="909220"/>
            <a:ext cx="11232000" cy="0"/>
          </a:xfrm>
          <a:prstGeom prst="line">
            <a:avLst/>
          </a:prstGeom>
          <a:ln w="1270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2219605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s – text/bullets and image – alt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>
                <a:latin typeface="+mj-lt"/>
              </a:defRPr>
            </a:lvl1pPr>
          </a:lstStyle>
          <a:p>
            <a:r>
              <a:rPr lang="en-US" dirty="0"/>
              <a:t>Two columns – text/bullets and image – alt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336000" y="1088721"/>
            <a:ext cx="5376000" cy="4860560"/>
          </a:xfrm>
        </p:spPr>
        <p:txBody>
          <a:bodyPr>
            <a:normAutofit/>
          </a:bodyPr>
          <a:lstStyle>
            <a:lvl1pPr marL="0" indent="0">
              <a:buNone/>
              <a:defRPr sz="2000" b="1">
                <a:solidFill>
                  <a:srgbClr val="0A2D50"/>
                </a:solidFill>
                <a:latin typeface="+mj-lt"/>
                <a:cs typeface="Impact"/>
              </a:defRPr>
            </a:lvl1pPr>
            <a:lvl2pPr marL="0" indent="0">
              <a:buNone/>
              <a:defRPr sz="2000">
                <a:latin typeface="+mn-lt"/>
              </a:defRPr>
            </a:lvl2pPr>
            <a:lvl3pPr marL="268715" indent="-268715">
              <a:defRPr sz="2000">
                <a:latin typeface="+mn-lt"/>
              </a:defRPr>
            </a:lvl3pPr>
            <a:lvl4pPr marL="537429" indent="-268715">
              <a:defRPr sz="2000">
                <a:latin typeface="+mn-lt"/>
              </a:defRPr>
            </a:lvl4pPr>
            <a:lvl5pPr marL="806144" indent="-268715">
              <a:defRPr sz="2000">
                <a:latin typeface="+mn-lt"/>
              </a:defRPr>
            </a:lvl5pPr>
            <a:lvl6pPr>
              <a:defRPr sz="1792"/>
            </a:lvl6pPr>
            <a:lvl7pPr>
              <a:defRPr sz="1792"/>
            </a:lvl7pPr>
            <a:lvl8pPr>
              <a:defRPr sz="1792"/>
            </a:lvl8pPr>
            <a:lvl9pPr>
              <a:defRPr sz="1792"/>
            </a:lvl9pPr>
          </a:lstStyle>
          <a:p>
            <a:r>
              <a:rPr lang="en-US" dirty="0"/>
              <a:t>First line of text/heading/intro would go here, remove bullet (indent x0)</a:t>
            </a:r>
          </a:p>
          <a:p>
            <a:pPr lvl="1"/>
            <a:r>
              <a:rPr lang="en-US" dirty="0"/>
              <a:t>Second line of text would go here (remove bullet, indent x1)</a:t>
            </a:r>
          </a:p>
          <a:p>
            <a:pPr lvl="2"/>
            <a:r>
              <a:rPr lang="en-US" dirty="0"/>
              <a:t>First level bullet point (indent x2)</a:t>
            </a:r>
          </a:p>
          <a:p>
            <a:pPr lvl="3"/>
            <a:r>
              <a:rPr lang="en-US" dirty="0"/>
              <a:t>Second level bullet point (indent x3)</a:t>
            </a:r>
          </a:p>
          <a:p>
            <a:pPr lvl="4"/>
            <a:r>
              <a:rPr lang="en-US" dirty="0"/>
              <a:t>Third level bullet point (indent x4)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82063" y="6498000"/>
            <a:ext cx="964125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6D46D31-4F81-C84C-9C9E-CC304FB2B6EB}" type="datetimeFigureOut">
              <a:rPr lang="en-US" smtClean="0"/>
              <a:pPr/>
              <a:t>8/11/24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6188" y="6498000"/>
            <a:ext cx="9352013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98200" y="6498000"/>
            <a:ext cx="964125" cy="360000"/>
          </a:xfrm>
          <a:prstGeom prst="rect">
            <a:avLst/>
          </a:prstGeom>
        </p:spPr>
        <p:txBody>
          <a:bodyPr vert="horz" lIns="91440" tIns="0" rIns="0" bIns="0" rtlCol="0" anchor="t" anchorCtr="0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04D54F-FA85-F344-8424-FB00D2AE8D0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80001" y="1088356"/>
            <a:ext cx="5376333" cy="48609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480001" y="909220"/>
            <a:ext cx="11232000" cy="0"/>
          </a:xfrm>
          <a:prstGeom prst="line">
            <a:avLst/>
          </a:prstGeom>
          <a:ln w="1270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1193880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s – bullets and image – alt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>
                <a:latin typeface="+mj-lt"/>
              </a:defRPr>
            </a:lvl1pPr>
          </a:lstStyle>
          <a:p>
            <a:r>
              <a:rPr lang="en-US" dirty="0"/>
              <a:t>Two columns – bullets and image – alt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80000" y="1088721"/>
            <a:ext cx="5376000" cy="4860560"/>
          </a:xfrm>
        </p:spPr>
        <p:txBody>
          <a:bodyPr>
            <a:normAutofit/>
          </a:bodyPr>
          <a:lstStyle>
            <a:lvl1pPr marL="0" indent="0" algn="l" defTabSz="457200" rtl="0" eaLnBrk="1" latinLnBrk="0" hangingPunct="1">
              <a:lnSpc>
                <a:spcPct val="120000"/>
              </a:lnSpc>
              <a:spcBef>
                <a:spcPts val="0"/>
              </a:spcBef>
              <a:buClr>
                <a:srgbClr val="0A2D50"/>
              </a:buClr>
              <a:buFont typeface="Arial"/>
              <a:buNone/>
              <a:defRPr lang="en-GB" sz="2000" kern="1200" dirty="0" smtClean="0">
                <a:solidFill>
                  <a:schemeClr val="tx1"/>
                </a:solidFill>
                <a:latin typeface="+mn-lt"/>
                <a:ea typeface="+mn-ea"/>
                <a:cs typeface="Georgia"/>
              </a:defRPr>
            </a:lvl1pPr>
            <a:lvl2pPr marL="0" indent="0">
              <a:buNone/>
              <a:defRPr sz="2000">
                <a:latin typeface="+mn-lt"/>
              </a:defRPr>
            </a:lvl2pPr>
            <a:lvl3pPr marL="268715" indent="-268715">
              <a:defRPr sz="2000">
                <a:latin typeface="+mn-lt"/>
              </a:defRPr>
            </a:lvl3pPr>
            <a:lvl4pPr marL="537429" indent="-268715">
              <a:defRPr sz="2000">
                <a:latin typeface="+mn-lt"/>
              </a:defRPr>
            </a:lvl4pPr>
            <a:lvl5pPr marL="806144" indent="-268715">
              <a:defRPr sz="2000">
                <a:latin typeface="+mn-lt"/>
              </a:defRPr>
            </a:lvl5pPr>
            <a:lvl6pPr>
              <a:defRPr sz="1792"/>
            </a:lvl6pPr>
            <a:lvl7pPr>
              <a:defRPr sz="1792"/>
            </a:lvl7pPr>
            <a:lvl8pPr>
              <a:defRPr sz="1792"/>
            </a:lvl8pPr>
            <a:lvl9pPr>
              <a:defRPr sz="1792"/>
            </a:lvl9pPr>
          </a:lstStyle>
          <a:p>
            <a:r>
              <a:rPr lang="en-US" dirty="0"/>
              <a:t>First level bullet point (indent x0)</a:t>
            </a:r>
          </a:p>
          <a:p>
            <a:pPr lvl="1"/>
            <a:r>
              <a:rPr lang="en-US" dirty="0"/>
              <a:t>Second level bullet point (indent x1)</a:t>
            </a:r>
          </a:p>
          <a:p>
            <a:pPr lvl="2"/>
            <a:r>
              <a:rPr lang="en-US" dirty="0"/>
              <a:t>Third level bullet point (indent x2)</a:t>
            </a:r>
          </a:p>
          <a:p>
            <a:pPr lvl="3"/>
            <a:r>
              <a:rPr lang="en-US" dirty="0"/>
              <a:t>Fourth level bullet point (indent x3)</a:t>
            </a:r>
          </a:p>
          <a:p>
            <a:pPr lvl="4"/>
            <a:r>
              <a:rPr lang="en-US" dirty="0"/>
              <a:t>Fifth level bullet point (indent x4)</a:t>
            </a:r>
          </a:p>
          <a:p>
            <a:pPr lvl="0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82063" y="6498000"/>
            <a:ext cx="964125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6D46D31-4F81-C84C-9C9E-CC304FB2B6EB}" type="datetimeFigureOut">
              <a:rPr lang="en-US" smtClean="0"/>
              <a:pPr/>
              <a:t>8/11/24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6188" y="6498000"/>
            <a:ext cx="9352013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98200" y="6498000"/>
            <a:ext cx="964125" cy="360000"/>
          </a:xfrm>
          <a:prstGeom prst="rect">
            <a:avLst/>
          </a:prstGeom>
        </p:spPr>
        <p:txBody>
          <a:bodyPr vert="horz" lIns="91440" tIns="0" rIns="0" bIns="0" rtlCol="0" anchor="t" anchorCtr="0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04D54F-FA85-F344-8424-FB00D2AE8D0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6335667" y="1089025"/>
            <a:ext cx="5376333" cy="4860925"/>
          </a:xfrm>
        </p:spPr>
        <p:txBody>
          <a:bodyPr/>
          <a:lstStyle/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480001" y="909220"/>
            <a:ext cx="11232000" cy="0"/>
          </a:xfrm>
          <a:prstGeom prst="line">
            <a:avLst/>
          </a:prstGeom>
          <a:ln w="1270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6163884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s – bullets and image – alt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Two columns – bullets and image – alt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336000" y="1088721"/>
            <a:ext cx="5376000" cy="4860560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Georgia"/>
              </a:defRPr>
            </a:lvl1pPr>
            <a:lvl2pPr marL="342900" indent="-342900">
              <a:buFont typeface="Arial" panose="020B0604020202020204" pitchFamily="34" charset="0"/>
              <a:buChar char="•"/>
              <a:defRPr sz="2000">
                <a:latin typeface="+mn-lt"/>
              </a:defRPr>
            </a:lvl2pPr>
            <a:lvl3pPr marL="342900" indent="-342900">
              <a:buFont typeface="Arial" panose="020B0604020202020204" pitchFamily="34" charset="0"/>
              <a:buChar char="•"/>
              <a:defRPr sz="2000">
                <a:latin typeface="+mn-lt"/>
              </a:defRPr>
            </a:lvl3pPr>
            <a:lvl4pPr marL="268714" indent="0">
              <a:buFont typeface="Arial" panose="020B0604020202020204" pitchFamily="34" charset="0"/>
              <a:buNone/>
              <a:defRPr sz="2000">
                <a:latin typeface="+mn-lt"/>
              </a:defRPr>
            </a:lvl4pPr>
            <a:lvl5pPr marL="537429" indent="0">
              <a:buFont typeface="Arial" panose="020B0604020202020204" pitchFamily="34" charset="0"/>
              <a:buNone/>
              <a:defRPr sz="2000">
                <a:latin typeface="+mn-lt"/>
              </a:defRPr>
            </a:lvl5pPr>
            <a:lvl6pPr marL="2286000" indent="0">
              <a:buNone/>
              <a:defRPr sz="1792"/>
            </a:lvl6pPr>
            <a:lvl7pPr>
              <a:defRPr sz="1792"/>
            </a:lvl7pPr>
            <a:lvl8pPr>
              <a:defRPr sz="1792"/>
            </a:lvl8pPr>
            <a:lvl9pPr>
              <a:defRPr sz="1792"/>
            </a:lvl9pPr>
          </a:lstStyle>
          <a:p>
            <a:r>
              <a:rPr lang="en-US" dirty="0"/>
              <a:t>First level bullet point (indent x0)</a:t>
            </a:r>
          </a:p>
          <a:p>
            <a:pPr lvl="1"/>
            <a:r>
              <a:rPr lang="en-US" dirty="0"/>
              <a:t>Second level bullet point (indent x1)</a:t>
            </a:r>
          </a:p>
          <a:p>
            <a:pPr lvl="2"/>
            <a:r>
              <a:rPr lang="en-US" dirty="0"/>
              <a:t>Third level bullet point (indent x2)</a:t>
            </a:r>
          </a:p>
          <a:p>
            <a:pPr lvl="3"/>
            <a:r>
              <a:rPr lang="en-US" dirty="0"/>
              <a:t>Fourth level bullet point (indent x3)</a:t>
            </a:r>
          </a:p>
          <a:p>
            <a:pPr lvl="4"/>
            <a:r>
              <a:rPr lang="en-US" dirty="0"/>
              <a:t>Fifth level bullet point (indent x4)</a:t>
            </a:r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82063" y="6498000"/>
            <a:ext cx="964125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6D46D31-4F81-C84C-9C9E-CC304FB2B6EB}" type="datetimeFigureOut">
              <a:rPr lang="en-US" smtClean="0"/>
              <a:pPr/>
              <a:t>8/11/24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6188" y="6498000"/>
            <a:ext cx="9352013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98200" y="6498000"/>
            <a:ext cx="964125" cy="360000"/>
          </a:xfrm>
          <a:prstGeom prst="rect">
            <a:avLst/>
          </a:prstGeom>
        </p:spPr>
        <p:txBody>
          <a:bodyPr vert="horz" lIns="91440" tIns="0" rIns="0" bIns="0" rtlCol="0" anchor="t" anchorCtr="0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04D54F-FA85-F344-8424-FB00D2AE8D0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80001" y="1088356"/>
            <a:ext cx="5376333" cy="4860925"/>
          </a:xfrm>
        </p:spPr>
        <p:txBody>
          <a:bodyPr/>
          <a:lstStyle/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480001" y="909220"/>
            <a:ext cx="11232000" cy="0"/>
          </a:xfrm>
          <a:prstGeom prst="line">
            <a:avLst/>
          </a:prstGeom>
          <a:ln w="1270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6434866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x1  with cap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Picture x1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2063" y="6498000"/>
            <a:ext cx="964125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6D46D31-4F81-C84C-9C9E-CC304FB2B6EB}" type="datetimeFigureOut">
              <a:rPr lang="en-US" smtClean="0"/>
              <a:pPr/>
              <a:t>8/11/24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46188" y="6498000"/>
            <a:ext cx="9352013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98200" y="6498000"/>
            <a:ext cx="964125" cy="360000"/>
          </a:xfrm>
          <a:prstGeom prst="rect">
            <a:avLst/>
          </a:prstGeom>
        </p:spPr>
        <p:txBody>
          <a:bodyPr vert="horz" lIns="91440" tIns="0" rIns="0" bIns="0" rtlCol="0" anchor="t" anchorCtr="0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04D54F-FA85-F344-8424-FB00D2AE8D01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80001" y="909220"/>
            <a:ext cx="11232000" cy="0"/>
          </a:xfrm>
          <a:prstGeom prst="line">
            <a:avLst/>
          </a:prstGeom>
          <a:ln w="12700">
            <a:solidFill>
              <a:srgbClr val="C2B6A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480001" y="909220"/>
            <a:ext cx="11232000" cy="0"/>
          </a:xfrm>
          <a:prstGeom prst="line">
            <a:avLst/>
          </a:prstGeom>
          <a:ln w="1270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134C904-740B-E84D-B324-36B6DE7B233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79425" y="1049338"/>
            <a:ext cx="11233150" cy="475879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3029D345-CF89-564D-B6D0-39BB56CBE9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2063" y="5949280"/>
            <a:ext cx="11280263" cy="54872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85318805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x 4 with cap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80002" y="1088720"/>
            <a:ext cx="5496000" cy="2250280"/>
          </a:xfrm>
        </p:spPr>
        <p:txBody>
          <a:bodyPr>
            <a:normAutofit/>
          </a:bodyPr>
          <a:lstStyle>
            <a:lvl1pPr marL="0" indent="0">
              <a:buNone/>
              <a:defRPr sz="1991"/>
            </a:lvl1pPr>
            <a:lvl2pPr marL="455234" indent="0">
              <a:buNone/>
              <a:defRPr sz="2788"/>
            </a:lvl2pPr>
            <a:lvl3pPr marL="910468" indent="0">
              <a:buNone/>
              <a:defRPr sz="2390"/>
            </a:lvl3pPr>
            <a:lvl4pPr marL="1365702" indent="0">
              <a:buNone/>
              <a:defRPr sz="1991"/>
            </a:lvl4pPr>
            <a:lvl5pPr marL="1820936" indent="0">
              <a:buNone/>
              <a:defRPr sz="1991"/>
            </a:lvl5pPr>
            <a:lvl6pPr marL="2276170" indent="0">
              <a:buNone/>
              <a:defRPr sz="1991"/>
            </a:lvl6pPr>
            <a:lvl7pPr marL="2731404" indent="0">
              <a:buNone/>
              <a:defRPr sz="1991"/>
            </a:lvl7pPr>
            <a:lvl8pPr marL="3186638" indent="0">
              <a:buNone/>
              <a:defRPr sz="1991"/>
            </a:lvl8pPr>
            <a:lvl9pPr marL="3641872" indent="0">
              <a:buNone/>
              <a:defRPr sz="1991"/>
            </a:lvl9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0001" y="5949280"/>
            <a:ext cx="11232000" cy="548720"/>
          </a:xfrm>
        </p:spPr>
        <p:txBody>
          <a:bodyPr/>
          <a:lstStyle>
            <a:lvl1pPr marL="0" indent="0">
              <a:buNone/>
              <a:defRPr sz="1394"/>
            </a:lvl1pPr>
            <a:lvl2pPr marL="455234" indent="0">
              <a:buNone/>
              <a:defRPr sz="1195"/>
            </a:lvl2pPr>
            <a:lvl3pPr marL="910468" indent="0">
              <a:buNone/>
              <a:defRPr sz="996"/>
            </a:lvl3pPr>
            <a:lvl4pPr marL="1365702" indent="0">
              <a:buNone/>
              <a:defRPr sz="896"/>
            </a:lvl4pPr>
            <a:lvl5pPr marL="1820936" indent="0">
              <a:buNone/>
              <a:defRPr sz="896"/>
            </a:lvl5pPr>
            <a:lvl6pPr marL="2276170" indent="0">
              <a:buNone/>
              <a:defRPr sz="896"/>
            </a:lvl6pPr>
            <a:lvl7pPr marL="2731404" indent="0">
              <a:buNone/>
              <a:defRPr sz="896"/>
            </a:lvl7pPr>
            <a:lvl8pPr marL="3186638" indent="0">
              <a:buNone/>
              <a:defRPr sz="896"/>
            </a:lvl8pPr>
            <a:lvl9pPr marL="3641872" indent="0">
              <a:buNone/>
              <a:defRPr sz="896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82063" y="6498000"/>
            <a:ext cx="964125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6D46D31-4F81-C84C-9C9E-CC304FB2B6EB}" type="datetimeFigureOut">
              <a:rPr lang="en-US" smtClean="0"/>
              <a:pPr/>
              <a:t>8/11/24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6188" y="6498000"/>
            <a:ext cx="9352013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98200" y="6498000"/>
            <a:ext cx="964125" cy="360000"/>
          </a:xfrm>
          <a:prstGeom prst="rect">
            <a:avLst/>
          </a:prstGeom>
        </p:spPr>
        <p:txBody>
          <a:bodyPr vert="horz" lIns="91440" tIns="0" rIns="0" bIns="0" rtlCol="0" anchor="t" anchorCtr="0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04D54F-FA85-F344-8424-FB00D2AE8D0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idx="13"/>
          </p:nvPr>
        </p:nvSpPr>
        <p:spPr>
          <a:xfrm>
            <a:off x="480002" y="3519000"/>
            <a:ext cx="5496000" cy="2254600"/>
          </a:xfrm>
        </p:spPr>
        <p:txBody>
          <a:bodyPr>
            <a:normAutofit/>
          </a:bodyPr>
          <a:lstStyle>
            <a:lvl1pPr marL="0" indent="0">
              <a:buNone/>
              <a:defRPr sz="1991"/>
            </a:lvl1pPr>
            <a:lvl2pPr marL="455234" indent="0">
              <a:buNone/>
              <a:defRPr sz="2788"/>
            </a:lvl2pPr>
            <a:lvl3pPr marL="910468" indent="0">
              <a:buNone/>
              <a:defRPr sz="2390"/>
            </a:lvl3pPr>
            <a:lvl4pPr marL="1365702" indent="0">
              <a:buNone/>
              <a:defRPr sz="1991"/>
            </a:lvl4pPr>
            <a:lvl5pPr marL="1820936" indent="0">
              <a:buNone/>
              <a:defRPr sz="1991"/>
            </a:lvl5pPr>
            <a:lvl6pPr marL="2276170" indent="0">
              <a:buNone/>
              <a:defRPr sz="1991"/>
            </a:lvl6pPr>
            <a:lvl7pPr marL="2731404" indent="0">
              <a:buNone/>
              <a:defRPr sz="1991"/>
            </a:lvl7pPr>
            <a:lvl8pPr marL="3186638" indent="0">
              <a:buNone/>
              <a:defRPr sz="1991"/>
            </a:lvl8pPr>
            <a:lvl9pPr marL="3641872" indent="0">
              <a:buNone/>
              <a:defRPr sz="1991"/>
            </a:lvl9pPr>
          </a:lstStyle>
          <a:p>
            <a:r>
              <a:rPr lang="en-GB"/>
              <a:t>Drag picture to placeholder or click icon to add</a:t>
            </a:r>
            <a:endParaRPr lang="en-US"/>
          </a:p>
        </p:txBody>
      </p:sp>
      <p:sp>
        <p:nvSpPr>
          <p:cNvPr id="18" name="Picture Placeholder 2"/>
          <p:cNvSpPr>
            <a:spLocks noGrp="1"/>
          </p:cNvSpPr>
          <p:nvPr>
            <p:ph type="pic" idx="14"/>
          </p:nvPr>
        </p:nvSpPr>
        <p:spPr>
          <a:xfrm>
            <a:off x="6215999" y="1088720"/>
            <a:ext cx="5499043" cy="2250280"/>
          </a:xfrm>
        </p:spPr>
        <p:txBody>
          <a:bodyPr>
            <a:normAutofit/>
          </a:bodyPr>
          <a:lstStyle>
            <a:lvl1pPr marL="0" indent="0">
              <a:buNone/>
              <a:defRPr sz="1991"/>
            </a:lvl1pPr>
            <a:lvl2pPr marL="455234" indent="0">
              <a:buNone/>
              <a:defRPr sz="2788"/>
            </a:lvl2pPr>
            <a:lvl3pPr marL="910468" indent="0">
              <a:buNone/>
              <a:defRPr sz="2390"/>
            </a:lvl3pPr>
            <a:lvl4pPr marL="1365702" indent="0">
              <a:buNone/>
              <a:defRPr sz="1991"/>
            </a:lvl4pPr>
            <a:lvl5pPr marL="1820936" indent="0">
              <a:buNone/>
              <a:defRPr sz="1991"/>
            </a:lvl5pPr>
            <a:lvl6pPr marL="2276170" indent="0">
              <a:buNone/>
              <a:defRPr sz="1991"/>
            </a:lvl6pPr>
            <a:lvl7pPr marL="2731404" indent="0">
              <a:buNone/>
              <a:defRPr sz="1991"/>
            </a:lvl7pPr>
            <a:lvl8pPr marL="3186638" indent="0">
              <a:buNone/>
              <a:defRPr sz="1991"/>
            </a:lvl8pPr>
            <a:lvl9pPr marL="3641872" indent="0">
              <a:buNone/>
              <a:defRPr sz="1991"/>
            </a:lvl9pPr>
          </a:lstStyle>
          <a:p>
            <a:r>
              <a:rPr lang="en-GB"/>
              <a:t>Drag picture to placeholder or click icon to add</a:t>
            </a:r>
            <a:endParaRPr lang="en-US"/>
          </a:p>
        </p:txBody>
      </p:sp>
      <p:sp>
        <p:nvSpPr>
          <p:cNvPr id="19" name="Picture Placeholder 2"/>
          <p:cNvSpPr>
            <a:spLocks noGrp="1"/>
          </p:cNvSpPr>
          <p:nvPr>
            <p:ph type="pic" idx="15"/>
          </p:nvPr>
        </p:nvSpPr>
        <p:spPr>
          <a:xfrm>
            <a:off x="6215999" y="3519000"/>
            <a:ext cx="5499043" cy="2254600"/>
          </a:xfrm>
        </p:spPr>
        <p:txBody>
          <a:bodyPr>
            <a:normAutofit/>
          </a:bodyPr>
          <a:lstStyle>
            <a:lvl1pPr marL="0" indent="0">
              <a:buNone/>
              <a:defRPr sz="1991"/>
            </a:lvl1pPr>
            <a:lvl2pPr marL="455234" indent="0">
              <a:buNone/>
              <a:defRPr sz="2788"/>
            </a:lvl2pPr>
            <a:lvl3pPr marL="910468" indent="0">
              <a:buNone/>
              <a:defRPr sz="2390"/>
            </a:lvl3pPr>
            <a:lvl4pPr marL="1365702" indent="0">
              <a:buNone/>
              <a:defRPr sz="1991"/>
            </a:lvl4pPr>
            <a:lvl5pPr marL="1820936" indent="0">
              <a:buNone/>
              <a:defRPr sz="1991"/>
            </a:lvl5pPr>
            <a:lvl6pPr marL="2276170" indent="0">
              <a:buNone/>
              <a:defRPr sz="1991"/>
            </a:lvl6pPr>
            <a:lvl7pPr marL="2731404" indent="0">
              <a:buNone/>
              <a:defRPr sz="1991"/>
            </a:lvl7pPr>
            <a:lvl8pPr marL="3186638" indent="0">
              <a:buNone/>
              <a:defRPr sz="1991"/>
            </a:lvl8pPr>
            <a:lvl9pPr marL="3641872" indent="0">
              <a:buNone/>
              <a:defRPr sz="1991"/>
            </a:lvl9pPr>
          </a:lstStyle>
          <a:p>
            <a:r>
              <a:rPr lang="en-GB"/>
              <a:t>Drag picture to placeholder or click icon to add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Picture x4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480001" y="909220"/>
            <a:ext cx="11232000" cy="0"/>
          </a:xfrm>
          <a:prstGeom prst="line">
            <a:avLst/>
          </a:prstGeom>
          <a:ln w="1270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5416929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slide - joint - al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Two statues in front of Bush House building&#10;&#10;">
            <a:extLst>
              <a:ext uri="{FF2B5EF4-FFF2-40B4-BE49-F238E27FC236}">
                <a16:creationId xmlns:a16="http://schemas.microsoft.com/office/drawing/2014/main" id="{F4793EB2-2819-E843-A12D-5A71221FF36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66275" y="0"/>
            <a:ext cx="8125725" cy="6858000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>
            <a:off x="0" y="-1"/>
            <a:ext cx="4065973" cy="5554979"/>
          </a:xfrm>
          <a:prstGeom prst="rect">
            <a:avLst/>
          </a:prstGeom>
          <a:solidFill>
            <a:srgbClr val="5A646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10719" y="1297774"/>
            <a:ext cx="3551068" cy="2953816"/>
          </a:xfrm>
        </p:spPr>
        <p:txBody>
          <a:bodyPr anchor="t" anchorCtr="0">
            <a:normAutofit/>
          </a:bodyPr>
          <a:lstStyle>
            <a:lvl1pPr>
              <a:defRPr sz="4000" b="1" i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0719" y="4316239"/>
            <a:ext cx="3551067" cy="891700"/>
          </a:xfrm>
        </p:spPr>
        <p:txBody>
          <a:bodyPr anchor="b" anchorCtr="0">
            <a:normAutofit/>
          </a:bodyPr>
          <a:lstStyle>
            <a:lvl1pPr marL="0" indent="0" algn="l">
              <a:buNone/>
              <a:defRPr sz="2400" b="0" i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310718" y="5733981"/>
            <a:ext cx="3551067" cy="944280"/>
          </a:xfrm>
        </p:spPr>
        <p:txBody>
          <a:bodyPr/>
          <a:lstStyle>
            <a:lvl1pPr>
              <a:defRPr b="0" i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pic>
        <p:nvPicPr>
          <p:cNvPr id="9" name="KCL-LOGO-UK-1.png">
            <a:extLst>
              <a:ext uri="{FF2B5EF4-FFF2-40B4-BE49-F238E27FC236}">
                <a16:creationId xmlns:a16="http://schemas.microsoft.com/office/drawing/2014/main" id="{6744B5CB-C36A-49F5-A000-C34D59625344}"/>
              </a:ext>
            </a:extLst>
          </p:cNvPr>
          <p:cNvPicPr>
            <a:picLocks noChangeAspect="1"/>
          </p:cNvPicPr>
          <p:nvPr userDrawn="1"/>
        </p:nvPicPr>
        <p:blipFill>
          <a:blip r:embed="rId3" r:link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82000" y="736"/>
            <a:ext cx="1710000" cy="1302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781023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x 6 with cap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80003" y="1088720"/>
            <a:ext cx="3600028" cy="2250280"/>
          </a:xfrm>
        </p:spPr>
        <p:txBody>
          <a:bodyPr>
            <a:normAutofit/>
          </a:bodyPr>
          <a:lstStyle>
            <a:lvl1pPr marL="0" indent="0">
              <a:buNone/>
              <a:defRPr sz="1991"/>
            </a:lvl1pPr>
            <a:lvl2pPr marL="455234" indent="0">
              <a:buNone/>
              <a:defRPr sz="2788"/>
            </a:lvl2pPr>
            <a:lvl3pPr marL="910468" indent="0">
              <a:buNone/>
              <a:defRPr sz="2390"/>
            </a:lvl3pPr>
            <a:lvl4pPr marL="1365702" indent="0">
              <a:buNone/>
              <a:defRPr sz="1991"/>
            </a:lvl4pPr>
            <a:lvl5pPr marL="1820936" indent="0">
              <a:buNone/>
              <a:defRPr sz="1991"/>
            </a:lvl5pPr>
            <a:lvl6pPr marL="2276170" indent="0">
              <a:buNone/>
              <a:defRPr sz="1991"/>
            </a:lvl6pPr>
            <a:lvl7pPr marL="2731404" indent="0">
              <a:buNone/>
              <a:defRPr sz="1991"/>
            </a:lvl7pPr>
            <a:lvl8pPr marL="3186638" indent="0">
              <a:buNone/>
              <a:defRPr sz="1991"/>
            </a:lvl8pPr>
            <a:lvl9pPr marL="3641872" indent="0">
              <a:buNone/>
              <a:defRPr sz="1991"/>
            </a:lvl9pPr>
          </a:lstStyle>
          <a:p>
            <a:r>
              <a:rPr lang="en-GB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0001" y="5949280"/>
            <a:ext cx="11232000" cy="548720"/>
          </a:xfrm>
        </p:spPr>
        <p:txBody>
          <a:bodyPr/>
          <a:lstStyle>
            <a:lvl1pPr marL="0" indent="0">
              <a:buNone/>
              <a:defRPr sz="1394"/>
            </a:lvl1pPr>
            <a:lvl2pPr marL="455234" indent="0">
              <a:buNone/>
              <a:defRPr sz="1195"/>
            </a:lvl2pPr>
            <a:lvl3pPr marL="910468" indent="0">
              <a:buNone/>
              <a:defRPr sz="996"/>
            </a:lvl3pPr>
            <a:lvl4pPr marL="1365702" indent="0">
              <a:buNone/>
              <a:defRPr sz="896"/>
            </a:lvl4pPr>
            <a:lvl5pPr marL="1820936" indent="0">
              <a:buNone/>
              <a:defRPr sz="896"/>
            </a:lvl5pPr>
            <a:lvl6pPr marL="2276170" indent="0">
              <a:buNone/>
              <a:defRPr sz="896"/>
            </a:lvl6pPr>
            <a:lvl7pPr marL="2731404" indent="0">
              <a:buNone/>
              <a:defRPr sz="896"/>
            </a:lvl7pPr>
            <a:lvl8pPr marL="3186638" indent="0">
              <a:buNone/>
              <a:defRPr sz="896"/>
            </a:lvl8pPr>
            <a:lvl9pPr marL="3641872" indent="0">
              <a:buNone/>
              <a:defRPr sz="896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82063" y="6498000"/>
            <a:ext cx="964125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6D46D31-4F81-C84C-9C9E-CC304FB2B6EB}" type="datetimeFigureOut">
              <a:rPr lang="en-US" smtClean="0"/>
              <a:pPr/>
              <a:t>8/11/24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6188" y="6498000"/>
            <a:ext cx="9352013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98200" y="6498000"/>
            <a:ext cx="964125" cy="360000"/>
          </a:xfrm>
          <a:prstGeom prst="rect">
            <a:avLst/>
          </a:prstGeom>
        </p:spPr>
        <p:txBody>
          <a:bodyPr vert="horz" lIns="91440" tIns="0" rIns="0" bIns="0" rtlCol="0" anchor="t" anchorCtr="0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04D54F-FA85-F344-8424-FB00D2AE8D0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idx="13"/>
          </p:nvPr>
        </p:nvSpPr>
        <p:spPr>
          <a:xfrm>
            <a:off x="480003" y="3519000"/>
            <a:ext cx="3600028" cy="2254600"/>
          </a:xfrm>
        </p:spPr>
        <p:txBody>
          <a:bodyPr>
            <a:normAutofit/>
          </a:bodyPr>
          <a:lstStyle>
            <a:lvl1pPr marL="0" indent="0">
              <a:buNone/>
              <a:defRPr sz="1991"/>
            </a:lvl1pPr>
            <a:lvl2pPr marL="455234" indent="0">
              <a:buNone/>
              <a:defRPr sz="2788"/>
            </a:lvl2pPr>
            <a:lvl3pPr marL="910468" indent="0">
              <a:buNone/>
              <a:defRPr sz="2390"/>
            </a:lvl3pPr>
            <a:lvl4pPr marL="1365702" indent="0">
              <a:buNone/>
              <a:defRPr sz="1991"/>
            </a:lvl4pPr>
            <a:lvl5pPr marL="1820936" indent="0">
              <a:buNone/>
              <a:defRPr sz="1991"/>
            </a:lvl5pPr>
            <a:lvl6pPr marL="2276170" indent="0">
              <a:buNone/>
              <a:defRPr sz="1991"/>
            </a:lvl6pPr>
            <a:lvl7pPr marL="2731404" indent="0">
              <a:buNone/>
              <a:defRPr sz="1991"/>
            </a:lvl7pPr>
            <a:lvl8pPr marL="3186638" indent="0">
              <a:buNone/>
              <a:defRPr sz="1991"/>
            </a:lvl8pPr>
            <a:lvl9pPr marL="3641872" indent="0">
              <a:buNone/>
              <a:defRPr sz="1991"/>
            </a:lvl9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4"/>
          </p:nvPr>
        </p:nvSpPr>
        <p:spPr>
          <a:xfrm>
            <a:off x="8111970" y="1088720"/>
            <a:ext cx="3603072" cy="2250280"/>
          </a:xfrm>
        </p:spPr>
        <p:txBody>
          <a:bodyPr>
            <a:normAutofit/>
          </a:bodyPr>
          <a:lstStyle>
            <a:lvl1pPr marL="0" indent="0">
              <a:buNone/>
              <a:defRPr sz="1991"/>
            </a:lvl1pPr>
            <a:lvl2pPr marL="455234" indent="0">
              <a:buNone/>
              <a:defRPr sz="2788"/>
            </a:lvl2pPr>
            <a:lvl3pPr marL="910468" indent="0">
              <a:buNone/>
              <a:defRPr sz="2390"/>
            </a:lvl3pPr>
            <a:lvl4pPr marL="1365702" indent="0">
              <a:buNone/>
              <a:defRPr sz="1991"/>
            </a:lvl4pPr>
            <a:lvl5pPr marL="1820936" indent="0">
              <a:buNone/>
              <a:defRPr sz="1991"/>
            </a:lvl5pPr>
            <a:lvl6pPr marL="2276170" indent="0">
              <a:buNone/>
              <a:defRPr sz="1991"/>
            </a:lvl6pPr>
            <a:lvl7pPr marL="2731404" indent="0">
              <a:buNone/>
              <a:defRPr sz="1991"/>
            </a:lvl7pPr>
            <a:lvl8pPr marL="3186638" indent="0">
              <a:buNone/>
              <a:defRPr sz="1991"/>
            </a:lvl8pPr>
            <a:lvl9pPr marL="3641872" indent="0">
              <a:buNone/>
              <a:defRPr sz="1991"/>
            </a:lvl9pPr>
          </a:lstStyle>
          <a:p>
            <a:r>
              <a:rPr lang="en-GB"/>
              <a:t>Drag picture to placeholder or click icon to add</a:t>
            </a:r>
            <a:endParaRPr lang="en-US"/>
          </a:p>
        </p:txBody>
      </p:sp>
      <p:sp>
        <p:nvSpPr>
          <p:cNvPr id="19" name="Picture Placeholder 2"/>
          <p:cNvSpPr>
            <a:spLocks noGrp="1"/>
          </p:cNvSpPr>
          <p:nvPr>
            <p:ph type="pic" idx="15"/>
          </p:nvPr>
        </p:nvSpPr>
        <p:spPr>
          <a:xfrm>
            <a:off x="8111970" y="3519000"/>
            <a:ext cx="3603072" cy="2254600"/>
          </a:xfrm>
        </p:spPr>
        <p:txBody>
          <a:bodyPr>
            <a:normAutofit/>
          </a:bodyPr>
          <a:lstStyle>
            <a:lvl1pPr marL="0" indent="0">
              <a:buNone/>
              <a:defRPr sz="1991"/>
            </a:lvl1pPr>
            <a:lvl2pPr marL="455234" indent="0">
              <a:buNone/>
              <a:defRPr sz="2788"/>
            </a:lvl2pPr>
            <a:lvl3pPr marL="910468" indent="0">
              <a:buNone/>
              <a:defRPr sz="2390"/>
            </a:lvl3pPr>
            <a:lvl4pPr marL="1365702" indent="0">
              <a:buNone/>
              <a:defRPr sz="1991"/>
            </a:lvl4pPr>
            <a:lvl5pPr marL="1820936" indent="0">
              <a:buNone/>
              <a:defRPr sz="1991"/>
            </a:lvl5pPr>
            <a:lvl6pPr marL="2276170" indent="0">
              <a:buNone/>
              <a:defRPr sz="1991"/>
            </a:lvl6pPr>
            <a:lvl7pPr marL="2731404" indent="0">
              <a:buNone/>
              <a:defRPr sz="1991"/>
            </a:lvl7pPr>
            <a:lvl8pPr marL="3186638" indent="0">
              <a:buNone/>
              <a:defRPr sz="1991"/>
            </a:lvl8pPr>
            <a:lvl9pPr marL="3641872" indent="0">
              <a:buNone/>
              <a:defRPr sz="1991"/>
            </a:lvl9pPr>
          </a:lstStyle>
          <a:p>
            <a:r>
              <a:rPr lang="en-GB"/>
              <a:t>Drag picture to placeholder or click icon to add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Picture x6</a:t>
            </a:r>
          </a:p>
        </p:txBody>
      </p:sp>
      <p:sp>
        <p:nvSpPr>
          <p:cNvPr id="24" name="Picture Placeholder 2"/>
          <p:cNvSpPr>
            <a:spLocks noGrp="1"/>
          </p:cNvSpPr>
          <p:nvPr>
            <p:ph type="pic" idx="16"/>
          </p:nvPr>
        </p:nvSpPr>
        <p:spPr>
          <a:xfrm>
            <a:off x="4295986" y="1088720"/>
            <a:ext cx="3603072" cy="2250280"/>
          </a:xfrm>
        </p:spPr>
        <p:txBody>
          <a:bodyPr>
            <a:normAutofit/>
          </a:bodyPr>
          <a:lstStyle>
            <a:lvl1pPr marL="0" indent="0">
              <a:buNone/>
              <a:defRPr sz="1991"/>
            </a:lvl1pPr>
            <a:lvl2pPr marL="455234" indent="0">
              <a:buNone/>
              <a:defRPr sz="2788"/>
            </a:lvl2pPr>
            <a:lvl3pPr marL="910468" indent="0">
              <a:buNone/>
              <a:defRPr sz="2390"/>
            </a:lvl3pPr>
            <a:lvl4pPr marL="1365702" indent="0">
              <a:buNone/>
              <a:defRPr sz="1991"/>
            </a:lvl4pPr>
            <a:lvl5pPr marL="1820936" indent="0">
              <a:buNone/>
              <a:defRPr sz="1991"/>
            </a:lvl5pPr>
            <a:lvl6pPr marL="2276170" indent="0">
              <a:buNone/>
              <a:defRPr sz="1991"/>
            </a:lvl6pPr>
            <a:lvl7pPr marL="2731404" indent="0">
              <a:buNone/>
              <a:defRPr sz="1991"/>
            </a:lvl7pPr>
            <a:lvl8pPr marL="3186638" indent="0">
              <a:buNone/>
              <a:defRPr sz="1991"/>
            </a:lvl8pPr>
            <a:lvl9pPr marL="3641872" indent="0">
              <a:buNone/>
              <a:defRPr sz="1991"/>
            </a:lvl9pPr>
          </a:lstStyle>
          <a:p>
            <a:r>
              <a:rPr lang="en-GB"/>
              <a:t>Drag picture to placeholder or click icon to add</a:t>
            </a:r>
            <a:endParaRPr lang="en-US" dirty="0"/>
          </a:p>
        </p:txBody>
      </p:sp>
      <p:sp>
        <p:nvSpPr>
          <p:cNvPr id="25" name="Picture Placeholder 2"/>
          <p:cNvSpPr>
            <a:spLocks noGrp="1"/>
          </p:cNvSpPr>
          <p:nvPr>
            <p:ph type="pic" idx="17"/>
          </p:nvPr>
        </p:nvSpPr>
        <p:spPr>
          <a:xfrm>
            <a:off x="4295986" y="3519000"/>
            <a:ext cx="3603072" cy="2254600"/>
          </a:xfrm>
        </p:spPr>
        <p:txBody>
          <a:bodyPr>
            <a:normAutofit/>
          </a:bodyPr>
          <a:lstStyle>
            <a:lvl1pPr marL="0" indent="0">
              <a:buNone/>
              <a:defRPr sz="1991"/>
            </a:lvl1pPr>
            <a:lvl2pPr marL="455234" indent="0">
              <a:buNone/>
              <a:defRPr sz="2788"/>
            </a:lvl2pPr>
            <a:lvl3pPr marL="910468" indent="0">
              <a:buNone/>
              <a:defRPr sz="2390"/>
            </a:lvl3pPr>
            <a:lvl4pPr marL="1365702" indent="0">
              <a:buNone/>
              <a:defRPr sz="1991"/>
            </a:lvl4pPr>
            <a:lvl5pPr marL="1820936" indent="0">
              <a:buNone/>
              <a:defRPr sz="1991"/>
            </a:lvl5pPr>
            <a:lvl6pPr marL="2276170" indent="0">
              <a:buNone/>
              <a:defRPr sz="1991"/>
            </a:lvl6pPr>
            <a:lvl7pPr marL="2731404" indent="0">
              <a:buNone/>
              <a:defRPr sz="1991"/>
            </a:lvl7pPr>
            <a:lvl8pPr marL="3186638" indent="0">
              <a:buNone/>
              <a:defRPr sz="1991"/>
            </a:lvl8pPr>
            <a:lvl9pPr marL="3641872" indent="0">
              <a:buNone/>
              <a:defRPr sz="1991"/>
            </a:lvl9pPr>
          </a:lstStyle>
          <a:p>
            <a:r>
              <a:rPr lang="en-GB"/>
              <a:t>Drag picture to placeholder or click icon to add</a:t>
            </a:r>
            <a:endParaRPr lang="en-US" dirty="0"/>
          </a:p>
        </p:txBody>
      </p:sp>
      <p:cxnSp>
        <p:nvCxnSpPr>
          <p:cNvPr id="20" name="Straight Connector 19"/>
          <p:cNvCxnSpPr/>
          <p:nvPr userDrawn="1"/>
        </p:nvCxnSpPr>
        <p:spPr>
          <a:xfrm>
            <a:off x="480001" y="909220"/>
            <a:ext cx="11232000" cy="0"/>
          </a:xfrm>
          <a:prstGeom prst="line">
            <a:avLst/>
          </a:prstGeom>
          <a:ln w="1270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8028718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vider - teal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80000" y="4689281"/>
            <a:ext cx="11232000" cy="728721"/>
          </a:xfrm>
        </p:spPr>
        <p:txBody>
          <a:bodyPr>
            <a:normAutofit/>
          </a:bodyPr>
          <a:lstStyle>
            <a:lvl1pPr>
              <a:defRPr sz="45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0000" y="5598000"/>
            <a:ext cx="11232000" cy="891700"/>
          </a:xfrm>
        </p:spPr>
        <p:txBody>
          <a:bodyPr/>
          <a:lstStyle>
            <a:lvl1pPr marL="0" indent="0" algn="l">
              <a:buNone/>
              <a:defRPr>
                <a:solidFill>
                  <a:srgbClr val="FFFFFF"/>
                </a:solidFill>
                <a:latin typeface="+mn-lt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553732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vider - sea blu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80000" y="4689281"/>
            <a:ext cx="11232000" cy="728721"/>
          </a:xfrm>
        </p:spPr>
        <p:txBody>
          <a:bodyPr>
            <a:normAutofit/>
          </a:bodyPr>
          <a:lstStyle>
            <a:lvl1pPr>
              <a:defRPr sz="45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0000" y="5598000"/>
            <a:ext cx="11232000" cy="891700"/>
          </a:xfrm>
        </p:spPr>
        <p:txBody>
          <a:bodyPr/>
          <a:lstStyle>
            <a:lvl1pPr marL="0" indent="0" algn="l">
              <a:buNone/>
              <a:defRPr>
                <a:solidFill>
                  <a:srgbClr val="FFFFFF"/>
                </a:solidFill>
                <a:latin typeface="+mn-lt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756785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vider - orang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80000" y="4689281"/>
            <a:ext cx="11232000" cy="728721"/>
          </a:xfrm>
        </p:spPr>
        <p:txBody>
          <a:bodyPr>
            <a:normAutofit/>
          </a:bodyPr>
          <a:lstStyle>
            <a:lvl1pPr>
              <a:defRPr sz="45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0000" y="5598000"/>
            <a:ext cx="11232000" cy="1080000"/>
          </a:xfrm>
        </p:spPr>
        <p:txBody>
          <a:bodyPr/>
          <a:lstStyle>
            <a:lvl1pPr marL="0" indent="0" algn="l">
              <a:buNone/>
              <a:defRPr>
                <a:solidFill>
                  <a:srgbClr val="FFFFFF"/>
                </a:solidFill>
                <a:latin typeface="+mn-lt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568666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vider - sky blue">
    <p:bg>
      <p:bgPr>
        <a:solidFill>
          <a:srgbClr val="9999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80000" y="4689281"/>
            <a:ext cx="11232000" cy="728721"/>
          </a:xfrm>
        </p:spPr>
        <p:txBody>
          <a:bodyPr>
            <a:normAutofit/>
          </a:bodyPr>
          <a:lstStyle>
            <a:lvl1pPr>
              <a:defRPr sz="45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0000" y="5598000"/>
            <a:ext cx="11232000" cy="891700"/>
          </a:xfrm>
        </p:spPr>
        <p:txBody>
          <a:bodyPr/>
          <a:lstStyle>
            <a:lvl1pPr marL="0" indent="0" algn="l">
              <a:buNone/>
              <a:defRPr>
                <a:solidFill>
                  <a:srgbClr val="FFFFFF"/>
                </a:solidFill>
                <a:latin typeface="+mn-lt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420538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page">
    <p:bg>
      <p:bgPr>
        <a:solidFill>
          <a:srgbClr val="5A64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ED64C56-7BE9-5D41-824D-0319FFA616D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89623" y="3420000"/>
            <a:ext cx="11231999" cy="2520000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b="1" dirty="0">
                <a:solidFill>
                  <a:schemeClr val="bg1"/>
                </a:solidFill>
              </a:rPr>
              <a:t>Contact details/for more information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Contact details 1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Contact details 2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Contact details 3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+44 (0)20 7848 XXXX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 err="1">
                <a:solidFill>
                  <a:schemeClr val="bg1"/>
                </a:solidFill>
              </a:rPr>
              <a:t>xxxx@kcl.ac.uk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 err="1">
                <a:solidFill>
                  <a:schemeClr val="bg1"/>
                </a:solidFill>
              </a:rPr>
              <a:t>www.kcl.ac.uk</a:t>
            </a:r>
            <a:r>
              <a:rPr lang="en-GB" dirty="0">
                <a:solidFill>
                  <a:schemeClr val="bg1"/>
                </a:solidFill>
              </a:rPr>
              <a:t>/</a:t>
            </a:r>
            <a:r>
              <a:rPr lang="en-GB" dirty="0" err="1">
                <a:solidFill>
                  <a:schemeClr val="bg1"/>
                </a:solidFill>
              </a:rPr>
              <a:t>xxxx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89623" y="2184934"/>
            <a:ext cx="7662972" cy="1053665"/>
          </a:xfrm>
        </p:spPr>
        <p:txBody>
          <a:bodyPr anchor="b" anchorCtr="0">
            <a:normAutofit/>
          </a:bodyPr>
          <a:lstStyle>
            <a:lvl1pPr>
              <a:defRPr sz="450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GB" dirty="0"/>
              <a:t>Thank you</a:t>
            </a:r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 userDrawn="1"/>
        </p:nvGrpSpPr>
        <p:grpSpPr>
          <a:xfrm>
            <a:off x="10489316" y="1"/>
            <a:ext cx="1702684" cy="1303021"/>
            <a:chOff x="7949775" y="1"/>
            <a:chExt cx="1194225" cy="910000"/>
          </a:xfrm>
        </p:grpSpPr>
        <p:sp>
          <p:nvSpPr>
            <p:cNvPr id="8" name="Rectangle 7"/>
            <p:cNvSpPr/>
            <p:nvPr userDrawn="1"/>
          </p:nvSpPr>
          <p:spPr>
            <a:xfrm>
              <a:off x="7949775" y="1"/>
              <a:ext cx="1194225" cy="910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2"/>
            </a:p>
          </p:txBody>
        </p:sp>
        <p:pic>
          <p:nvPicPr>
            <p:cNvPr id="9" name="KCL-LOGO-UK-1.png"/>
            <p:cNvPicPr>
              <a:picLocks noChangeAspect="1"/>
            </p:cNvPicPr>
            <p:nvPr userDrawn="1"/>
          </p:nvPicPr>
          <p:blipFill>
            <a:blip r:embed="rId2" r:link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949775" y="258"/>
              <a:ext cx="1194225" cy="909486"/>
            </a:xfrm>
            <a:prstGeom prst="rect">
              <a:avLst/>
            </a:prstGeom>
          </p:spPr>
        </p:pic>
      </p:grp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62F5BC61-7D93-C442-AAE8-F327F7EC185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89623" y="6121401"/>
            <a:ext cx="11231999" cy="380749"/>
          </a:xfrm>
        </p:spPr>
        <p:txBody>
          <a:bodyPr wrap="square">
            <a:noAutofit/>
          </a:bodyPr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A2D50"/>
              </a:buClr>
              <a:buSzTx/>
              <a:buFont typeface="Arial"/>
              <a:buNone/>
              <a:tabLst/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A2D50"/>
              </a:buClr>
              <a:buSzTx/>
              <a:buFont typeface="Arial"/>
              <a:buNone/>
              <a:tabLst/>
              <a:defRPr/>
            </a:pPr>
            <a:r>
              <a:rPr lang="en-US" sz="1600" dirty="0">
                <a:latin typeface="Georgia" panose="02040502050405020303" pitchFamily="18" charset="0"/>
              </a:rPr>
              <a:t>© 2020 King’s College London. All rights reserved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530559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7ADCF-D0CA-CF64-6261-89761AB8B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0F135D-430E-68AE-E9B7-83B967273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54624-0223-5041-BD13-AE5BA7BAECFD}" type="datetimeFigureOut">
              <a:rPr lang="en-GB" smtClean="0"/>
              <a:t>11/08/2024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00FF8E-28AD-36BA-1434-5FCA3339E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4F0BC5-D5F4-0112-6A5D-BAE9B9D18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89CA2-208D-294A-A693-692BB18747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259823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Section Header">
  <p:cSld name="7_Section Head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oogle Shape;33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11"/>
          <p:cNvSpPr txBox="1">
            <a:spLocks noGrp="1"/>
          </p:cNvSpPr>
          <p:nvPr>
            <p:ph type="title"/>
          </p:nvPr>
        </p:nvSpPr>
        <p:spPr>
          <a:xfrm>
            <a:off x="838200" y="2488688"/>
            <a:ext cx="9403080" cy="11334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3E72"/>
              </a:buClr>
              <a:buSzPts val="4800"/>
              <a:buFont typeface="Arial"/>
              <a:buNone/>
              <a:defRPr sz="4800">
                <a:solidFill>
                  <a:srgbClr val="193E7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1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rgbClr val="193E7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rgbClr val="193E7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rgbClr val="193E7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rgbClr val="193E7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rgbClr val="193E7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rgbClr val="193E7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rgbClr val="193E7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rgbClr val="193E7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rgbClr val="193E7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6" name="Google Shape;36;p11"/>
          <p:cNvPicPr preferRelativeResize="0"/>
          <p:nvPr/>
        </p:nvPicPr>
        <p:blipFill rotWithShape="1">
          <a:blip r:embed="rId3">
            <a:alphaModFix/>
          </a:blip>
          <a:srcRect l="34054" b="22345"/>
          <a:stretch/>
        </p:blipFill>
        <p:spPr>
          <a:xfrm>
            <a:off x="0" y="4812138"/>
            <a:ext cx="1737360" cy="2045862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Google Shape;37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-5400000">
            <a:off x="10129459" y="1714918"/>
            <a:ext cx="1579205" cy="1184404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Google Shape;38;p11"/>
          <p:cNvPicPr preferRelativeResize="0"/>
          <p:nvPr/>
        </p:nvPicPr>
        <p:blipFill rotWithShape="1">
          <a:blip r:embed="rId5">
            <a:alphaModFix/>
          </a:blip>
          <a:srcRect t="3" r="6600" b="-36685"/>
          <a:stretch/>
        </p:blipFill>
        <p:spPr>
          <a:xfrm>
            <a:off x="436034" y="1131569"/>
            <a:ext cx="11387159" cy="4571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26700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 - joint - alt 3">
    <p:bg>
      <p:bgPr>
        <a:solidFill>
          <a:srgbClr val="5A64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large brick building with a sign in front of it&#10;&#10;Description automatically generated with medium confidence">
            <a:extLst>
              <a:ext uri="{FF2B5EF4-FFF2-40B4-BE49-F238E27FC236}">
                <a16:creationId xmlns:a16="http://schemas.microsoft.com/office/drawing/2014/main" id="{6850A433-9891-9424-62CE-5B7142E9E20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01" r="26803"/>
          <a:stretch/>
        </p:blipFill>
        <p:spPr>
          <a:xfrm>
            <a:off x="4154555" y="0"/>
            <a:ext cx="8020878" cy="685726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10719" y="1297774"/>
            <a:ext cx="3551068" cy="2953816"/>
          </a:xfrm>
        </p:spPr>
        <p:txBody>
          <a:bodyPr anchor="t" anchorCtr="0">
            <a:normAutofit/>
          </a:bodyPr>
          <a:lstStyle>
            <a:lvl1pPr>
              <a:defRPr sz="4000" b="1" i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0719" y="4316239"/>
            <a:ext cx="3551067" cy="891700"/>
          </a:xfrm>
        </p:spPr>
        <p:txBody>
          <a:bodyPr anchor="b" anchorCtr="0">
            <a:normAutofit/>
          </a:bodyPr>
          <a:lstStyle>
            <a:lvl1pPr marL="0" indent="0" algn="l">
              <a:buNone/>
              <a:defRPr sz="2400" b="0" i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9" name="KCL-LOGO-UK-1.png">
            <a:extLst>
              <a:ext uri="{FF2B5EF4-FFF2-40B4-BE49-F238E27FC236}">
                <a16:creationId xmlns:a16="http://schemas.microsoft.com/office/drawing/2014/main" id="{6744B5CB-C36A-49F5-A000-C34D59625344}"/>
              </a:ext>
            </a:extLst>
          </p:cNvPr>
          <p:cNvPicPr>
            <a:picLocks noChangeAspect="1"/>
          </p:cNvPicPr>
          <p:nvPr userDrawn="1"/>
        </p:nvPicPr>
        <p:blipFill>
          <a:blip r:embed="rId3" r:link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82000" y="736"/>
            <a:ext cx="1710000" cy="1302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518081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slide - joint - al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Bush House entrance">
            <a:extLst>
              <a:ext uri="{FF2B5EF4-FFF2-40B4-BE49-F238E27FC236}">
                <a16:creationId xmlns:a16="http://schemas.microsoft.com/office/drawing/2014/main" id="{BB2856B8-0170-3D42-B170-7ED5ACB03BA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62950" y="-736"/>
            <a:ext cx="8126158" cy="6858000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>
            <a:off x="0" y="-1"/>
            <a:ext cx="4065973" cy="5554979"/>
          </a:xfrm>
          <a:prstGeom prst="rect">
            <a:avLst/>
          </a:prstGeom>
          <a:solidFill>
            <a:srgbClr val="5A646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10719" y="1297774"/>
            <a:ext cx="3551068" cy="2953816"/>
          </a:xfrm>
        </p:spPr>
        <p:txBody>
          <a:bodyPr anchor="t" anchorCtr="0">
            <a:normAutofit/>
          </a:bodyPr>
          <a:lstStyle>
            <a:lvl1pPr>
              <a:defRPr sz="4000" b="1" i="0">
                <a:solidFill>
                  <a:srgbClr val="FFFFFF"/>
                </a:solidFill>
                <a:latin typeface="+mj-lt"/>
                <a:cs typeface="Calibri" panose="020F050202020403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0719" y="4316239"/>
            <a:ext cx="3551067" cy="891700"/>
          </a:xfrm>
        </p:spPr>
        <p:txBody>
          <a:bodyPr anchor="b" anchorCtr="0">
            <a:normAutofit/>
          </a:bodyPr>
          <a:lstStyle>
            <a:lvl1pPr marL="0" indent="0" algn="l">
              <a:buNone/>
              <a:defRPr sz="2400">
                <a:solidFill>
                  <a:srgbClr val="FFFFFF"/>
                </a:solidFill>
                <a:latin typeface="+mn-lt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310718" y="5733981"/>
            <a:ext cx="3551067" cy="944280"/>
          </a:xfrm>
        </p:spPr>
        <p:txBody>
          <a:bodyPr>
            <a:noAutofit/>
          </a:bodyPr>
          <a:lstStyle>
            <a:lvl1pPr>
              <a:defRPr sz="2000">
                <a:latin typeface="+mn-lt"/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pic>
        <p:nvPicPr>
          <p:cNvPr id="9" name="KCL-LOGO-UK-1.png">
            <a:extLst>
              <a:ext uri="{FF2B5EF4-FFF2-40B4-BE49-F238E27FC236}">
                <a16:creationId xmlns:a16="http://schemas.microsoft.com/office/drawing/2014/main" id="{6744B5CB-C36A-49F5-A000-C34D59625344}"/>
              </a:ext>
            </a:extLst>
          </p:cNvPr>
          <p:cNvPicPr>
            <a:picLocks noChangeAspect="1"/>
          </p:cNvPicPr>
          <p:nvPr userDrawn="1"/>
        </p:nvPicPr>
        <p:blipFill>
          <a:blip r:embed="rId3" r:link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82000" y="736"/>
            <a:ext cx="1710000" cy="1302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615226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_Title slide - joint - al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large brick building with a sign in front of it&#10;&#10;Description automatically generated with medium confidence">
            <a:extLst>
              <a:ext uri="{FF2B5EF4-FFF2-40B4-BE49-F238E27FC236}">
                <a16:creationId xmlns:a16="http://schemas.microsoft.com/office/drawing/2014/main" id="{3A4DD4F8-76F5-A717-0A8F-608762CBB09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92" r="24679"/>
          <a:stretch/>
        </p:blipFill>
        <p:spPr>
          <a:xfrm>
            <a:off x="4065973" y="0"/>
            <a:ext cx="8116087" cy="6893221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>
            <a:off x="0" y="-1"/>
            <a:ext cx="4065973" cy="5554979"/>
          </a:xfrm>
          <a:prstGeom prst="rect">
            <a:avLst/>
          </a:prstGeom>
          <a:solidFill>
            <a:srgbClr val="5A646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10719" y="1297774"/>
            <a:ext cx="3551068" cy="2953816"/>
          </a:xfrm>
        </p:spPr>
        <p:txBody>
          <a:bodyPr anchor="t" anchorCtr="0">
            <a:normAutofit/>
          </a:bodyPr>
          <a:lstStyle>
            <a:lvl1pPr>
              <a:defRPr sz="4000" b="1" i="0">
                <a:solidFill>
                  <a:srgbClr val="FFFFFF"/>
                </a:solidFill>
                <a:latin typeface="+mj-lt"/>
                <a:cs typeface="Calibri" panose="020F050202020403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0719" y="4316239"/>
            <a:ext cx="3551067" cy="891700"/>
          </a:xfrm>
        </p:spPr>
        <p:txBody>
          <a:bodyPr anchor="b" anchorCtr="0">
            <a:normAutofit/>
          </a:bodyPr>
          <a:lstStyle>
            <a:lvl1pPr marL="0" indent="0" algn="l">
              <a:buNone/>
              <a:defRPr sz="2400">
                <a:solidFill>
                  <a:srgbClr val="FFFFFF"/>
                </a:solidFill>
                <a:latin typeface="+mn-lt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310718" y="5733981"/>
            <a:ext cx="3551067" cy="944280"/>
          </a:xfrm>
        </p:spPr>
        <p:txBody>
          <a:bodyPr>
            <a:noAutofit/>
          </a:bodyPr>
          <a:lstStyle>
            <a:lvl1pPr>
              <a:defRPr sz="2000">
                <a:latin typeface="+mn-lt"/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pic>
        <p:nvPicPr>
          <p:cNvPr id="9" name="KCL-LOGO-UK-1.png">
            <a:extLst>
              <a:ext uri="{FF2B5EF4-FFF2-40B4-BE49-F238E27FC236}">
                <a16:creationId xmlns:a16="http://schemas.microsoft.com/office/drawing/2014/main" id="{6744B5CB-C36A-49F5-A000-C34D59625344}"/>
              </a:ext>
            </a:extLst>
          </p:cNvPr>
          <p:cNvPicPr>
            <a:picLocks noChangeAspect="1"/>
          </p:cNvPicPr>
          <p:nvPr userDrawn="1"/>
        </p:nvPicPr>
        <p:blipFill>
          <a:blip r:embed="rId3" r:link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82000" y="736"/>
            <a:ext cx="1710000" cy="1302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07483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 - joint - alt 3">
    <p:bg>
      <p:bgPr>
        <a:solidFill>
          <a:srgbClr val="5A64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Bush House entrance">
            <a:extLst>
              <a:ext uri="{FF2B5EF4-FFF2-40B4-BE49-F238E27FC236}">
                <a16:creationId xmlns:a16="http://schemas.microsoft.com/office/drawing/2014/main" id="{BB2856B8-0170-3D42-B170-7ED5ACB03BA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62950" y="-736"/>
            <a:ext cx="8126158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10719" y="1297774"/>
            <a:ext cx="3551068" cy="2953816"/>
          </a:xfrm>
        </p:spPr>
        <p:txBody>
          <a:bodyPr anchor="t" anchorCtr="0">
            <a:normAutofit/>
          </a:bodyPr>
          <a:lstStyle>
            <a:lvl1pPr>
              <a:defRPr sz="4000" b="1" i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0719" y="4316239"/>
            <a:ext cx="3551067" cy="891700"/>
          </a:xfrm>
        </p:spPr>
        <p:txBody>
          <a:bodyPr anchor="b" anchorCtr="0">
            <a:normAutofit/>
          </a:bodyPr>
          <a:lstStyle>
            <a:lvl1pPr marL="0" indent="0" algn="l">
              <a:buNone/>
              <a:defRPr sz="2400">
                <a:solidFill>
                  <a:srgbClr val="FFFFFF"/>
                </a:solidFill>
                <a:latin typeface="+mn-lt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9" name="KCL-LOGO-UK-1.png">
            <a:extLst>
              <a:ext uri="{FF2B5EF4-FFF2-40B4-BE49-F238E27FC236}">
                <a16:creationId xmlns:a16="http://schemas.microsoft.com/office/drawing/2014/main" id="{6744B5CB-C36A-49F5-A000-C34D59625344}"/>
              </a:ext>
            </a:extLst>
          </p:cNvPr>
          <p:cNvPicPr>
            <a:picLocks noChangeAspect="1"/>
          </p:cNvPicPr>
          <p:nvPr userDrawn="1"/>
        </p:nvPicPr>
        <p:blipFill>
          <a:blip r:embed="rId3" r:link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82000" y="736"/>
            <a:ext cx="1710000" cy="1302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387262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le slide - joint - al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oup of graduates standing in front of a crowd posing for the camera&#10;">
            <a:extLst>
              <a:ext uri="{FF2B5EF4-FFF2-40B4-BE49-F238E27FC236}">
                <a16:creationId xmlns:a16="http://schemas.microsoft.com/office/drawing/2014/main" id="{BE2D952E-64D5-A64E-9959-50F7F867881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63512" y="0"/>
            <a:ext cx="8125034" cy="6858000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>
            <a:off x="0" y="-1"/>
            <a:ext cx="4065973" cy="5554979"/>
          </a:xfrm>
          <a:prstGeom prst="rect">
            <a:avLst/>
          </a:prstGeom>
          <a:solidFill>
            <a:srgbClr val="5A646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10719" y="1297774"/>
            <a:ext cx="3551068" cy="2953816"/>
          </a:xfrm>
        </p:spPr>
        <p:txBody>
          <a:bodyPr anchor="t" anchorCtr="0">
            <a:normAutofit/>
          </a:bodyPr>
          <a:lstStyle>
            <a:lvl1pPr>
              <a:defRPr sz="4000" b="1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0719" y="4316239"/>
            <a:ext cx="3551067" cy="891700"/>
          </a:xfrm>
        </p:spPr>
        <p:txBody>
          <a:bodyPr anchor="b" anchorCtr="0">
            <a:normAutofit/>
          </a:bodyPr>
          <a:lstStyle>
            <a:lvl1pPr marL="0" indent="0" algn="l">
              <a:buNone/>
              <a:defRPr sz="2400">
                <a:solidFill>
                  <a:srgbClr val="FFFFFF"/>
                </a:solidFill>
                <a:latin typeface="+mn-lt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310718" y="5733981"/>
            <a:ext cx="3551067" cy="94428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pic>
        <p:nvPicPr>
          <p:cNvPr id="9" name="KCL-LOGO-UK-1.png">
            <a:extLst>
              <a:ext uri="{FF2B5EF4-FFF2-40B4-BE49-F238E27FC236}">
                <a16:creationId xmlns:a16="http://schemas.microsoft.com/office/drawing/2014/main" id="{6744B5CB-C36A-49F5-A000-C34D59625344}"/>
              </a:ext>
            </a:extLst>
          </p:cNvPr>
          <p:cNvPicPr>
            <a:picLocks noChangeAspect="1"/>
          </p:cNvPicPr>
          <p:nvPr userDrawn="1"/>
        </p:nvPicPr>
        <p:blipFill>
          <a:blip r:embed="rId3" r:link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82000" y="736"/>
            <a:ext cx="1710000" cy="1302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146538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 - joint - alt 3">
    <p:bg>
      <p:bgPr>
        <a:solidFill>
          <a:srgbClr val="5A64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oup of graduates standing in front of a crowd posing for the camera&#10;">
            <a:extLst>
              <a:ext uri="{FF2B5EF4-FFF2-40B4-BE49-F238E27FC236}">
                <a16:creationId xmlns:a16="http://schemas.microsoft.com/office/drawing/2014/main" id="{BE2D952E-64D5-A64E-9959-50F7F867881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63512" y="0"/>
            <a:ext cx="8125034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10719" y="1297774"/>
            <a:ext cx="3551068" cy="2953816"/>
          </a:xfrm>
        </p:spPr>
        <p:txBody>
          <a:bodyPr anchor="t" anchorCtr="0">
            <a:normAutofit/>
          </a:bodyPr>
          <a:lstStyle>
            <a:lvl1pPr>
              <a:defRPr sz="4000" b="1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0719" y="4316239"/>
            <a:ext cx="3551067" cy="891700"/>
          </a:xfrm>
        </p:spPr>
        <p:txBody>
          <a:bodyPr anchor="b" anchorCtr="0">
            <a:normAutofit/>
          </a:bodyPr>
          <a:lstStyle>
            <a:lvl1pPr marL="0" indent="0" algn="l">
              <a:buNone/>
              <a:defRPr sz="2400">
                <a:solidFill>
                  <a:srgbClr val="FFFFFF"/>
                </a:solidFill>
                <a:latin typeface="+mn-lt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9" name="KCL-LOGO-UK-1.png">
            <a:extLst>
              <a:ext uri="{FF2B5EF4-FFF2-40B4-BE49-F238E27FC236}">
                <a16:creationId xmlns:a16="http://schemas.microsoft.com/office/drawing/2014/main" id="{6744B5CB-C36A-49F5-A000-C34D59625344}"/>
              </a:ext>
            </a:extLst>
          </p:cNvPr>
          <p:cNvPicPr>
            <a:picLocks noChangeAspect="1"/>
          </p:cNvPicPr>
          <p:nvPr userDrawn="1"/>
        </p:nvPicPr>
        <p:blipFill>
          <a:blip r:embed="rId3" r:link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82000" y="736"/>
            <a:ext cx="1710000" cy="1302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318628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itle slide - joint - al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oup of students walking around Strand Campus">
            <a:extLst>
              <a:ext uri="{FF2B5EF4-FFF2-40B4-BE49-F238E27FC236}">
                <a16:creationId xmlns:a16="http://schemas.microsoft.com/office/drawing/2014/main" id="{178B1CE5-1B5E-C947-8C99-B485A71AE7D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64160" y="-736"/>
            <a:ext cx="8123738" cy="6858000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>
            <a:off x="0" y="-1"/>
            <a:ext cx="4065973" cy="5554979"/>
          </a:xfrm>
          <a:prstGeom prst="rect">
            <a:avLst/>
          </a:prstGeom>
          <a:solidFill>
            <a:srgbClr val="5A646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10719" y="1297774"/>
            <a:ext cx="3551068" cy="2953816"/>
          </a:xfrm>
        </p:spPr>
        <p:txBody>
          <a:bodyPr anchor="t" anchorCtr="0">
            <a:normAutofit/>
          </a:bodyPr>
          <a:lstStyle>
            <a:lvl1pPr>
              <a:defRPr sz="4000" b="1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0719" y="4316239"/>
            <a:ext cx="3551067" cy="891700"/>
          </a:xfrm>
        </p:spPr>
        <p:txBody>
          <a:bodyPr anchor="b" anchorCtr="0">
            <a:normAutofit/>
          </a:bodyPr>
          <a:lstStyle>
            <a:lvl1pPr marL="0" indent="0" algn="l">
              <a:buNone/>
              <a:defRPr sz="2400">
                <a:solidFill>
                  <a:srgbClr val="FFFFFF"/>
                </a:solidFill>
                <a:latin typeface="+mn-lt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310718" y="5733981"/>
            <a:ext cx="3551067" cy="94428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pic>
        <p:nvPicPr>
          <p:cNvPr id="9" name="KCL-LOGO-UK-1.png">
            <a:extLst>
              <a:ext uri="{FF2B5EF4-FFF2-40B4-BE49-F238E27FC236}">
                <a16:creationId xmlns:a16="http://schemas.microsoft.com/office/drawing/2014/main" id="{6744B5CB-C36A-49F5-A000-C34D59625344}"/>
              </a:ext>
            </a:extLst>
          </p:cNvPr>
          <p:cNvPicPr>
            <a:picLocks noChangeAspect="1"/>
          </p:cNvPicPr>
          <p:nvPr userDrawn="1"/>
        </p:nvPicPr>
        <p:blipFill>
          <a:blip r:embed="rId3" r:link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82000" y="736"/>
            <a:ext cx="1710000" cy="1302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441541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0000" y="180000"/>
            <a:ext cx="11232000" cy="7200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0000" y="1089220"/>
            <a:ext cx="11232000" cy="531158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24916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54" r:id="rId2"/>
    <p:sldLayoutId id="2147483758" r:id="rId3"/>
    <p:sldLayoutId id="2147483755" r:id="rId4"/>
    <p:sldLayoutId id="2147483762" r:id="rId5"/>
    <p:sldLayoutId id="2147483759" r:id="rId6"/>
    <p:sldLayoutId id="2147483756" r:id="rId7"/>
    <p:sldLayoutId id="2147483760" r:id="rId8"/>
    <p:sldLayoutId id="2147483757" r:id="rId9"/>
    <p:sldLayoutId id="2147483761" r:id="rId10"/>
    <p:sldLayoutId id="2147483734" r:id="rId11"/>
    <p:sldLayoutId id="2147483725" r:id="rId12"/>
    <p:sldLayoutId id="2147483753" r:id="rId13"/>
    <p:sldLayoutId id="2147483732" r:id="rId14"/>
    <p:sldLayoutId id="2147483733" r:id="rId15"/>
    <p:sldLayoutId id="2147483751" r:id="rId16"/>
    <p:sldLayoutId id="2147483752" r:id="rId17"/>
    <p:sldLayoutId id="2147483750" r:id="rId18"/>
    <p:sldLayoutId id="2147483729" r:id="rId19"/>
    <p:sldLayoutId id="2147483728" r:id="rId20"/>
    <p:sldLayoutId id="2147483667" r:id="rId21"/>
    <p:sldLayoutId id="2147483668" r:id="rId22"/>
    <p:sldLayoutId id="2147483669" r:id="rId23"/>
    <p:sldLayoutId id="2147483670" r:id="rId24"/>
    <p:sldLayoutId id="2147483745" r:id="rId25"/>
    <p:sldLayoutId id="2147483771" r:id="rId26"/>
    <p:sldLayoutId id="2147483772" r:id="rId27"/>
  </p:sldLayoutIdLst>
  <p:transition>
    <p:fade/>
  </p:transition>
  <p:txStyles>
    <p:titleStyle>
      <a:lvl1pPr algn="l" defTabSz="457200" rtl="0" eaLnBrk="1" latinLnBrk="0" hangingPunct="1">
        <a:spcBef>
          <a:spcPct val="0"/>
        </a:spcBef>
        <a:buNone/>
        <a:defRPr sz="3200" b="1" kern="1200">
          <a:solidFill>
            <a:srgbClr val="0A2D50"/>
          </a:solidFill>
          <a:latin typeface="+mj-lt"/>
          <a:ea typeface="+mj-ea"/>
          <a:cs typeface="Impact"/>
        </a:defRPr>
      </a:lvl1pPr>
    </p:titleStyle>
    <p:bodyStyle>
      <a:lvl1pPr marL="269875" indent="-269875" algn="l" defTabSz="457200" rtl="0" eaLnBrk="1" latinLnBrk="0" hangingPunct="1">
        <a:lnSpc>
          <a:spcPct val="120000"/>
        </a:lnSpc>
        <a:spcBef>
          <a:spcPts val="0"/>
        </a:spcBef>
        <a:buClr>
          <a:srgbClr val="0A2D50"/>
        </a:buClr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Georgia"/>
        </a:defRPr>
      </a:lvl1pPr>
      <a:lvl2pPr marL="539750" indent="-269875" algn="l" defTabSz="457200" rtl="0" eaLnBrk="1" latinLnBrk="0" hangingPunct="1">
        <a:lnSpc>
          <a:spcPct val="120000"/>
        </a:lnSpc>
        <a:spcBef>
          <a:spcPts val="0"/>
        </a:spcBef>
        <a:buClr>
          <a:srgbClr val="0A2D50"/>
        </a:buClr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Georgia"/>
        </a:defRPr>
      </a:lvl2pPr>
      <a:lvl3pPr marL="809625" indent="-269875" algn="l" defTabSz="457200" rtl="0" eaLnBrk="1" latinLnBrk="0" hangingPunct="1">
        <a:lnSpc>
          <a:spcPct val="120000"/>
        </a:lnSpc>
        <a:spcBef>
          <a:spcPts val="0"/>
        </a:spcBef>
        <a:buClr>
          <a:srgbClr val="0A2D50"/>
        </a:buClr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Georgia"/>
        </a:defRPr>
      </a:lvl3pPr>
      <a:lvl4pPr marL="1079500" indent="-269875" algn="l" defTabSz="457200" rtl="0" eaLnBrk="1" latinLnBrk="0" hangingPunct="1">
        <a:lnSpc>
          <a:spcPct val="120000"/>
        </a:lnSpc>
        <a:spcBef>
          <a:spcPts val="0"/>
        </a:spcBef>
        <a:buClr>
          <a:srgbClr val="0A2D50"/>
        </a:buClr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Georgia"/>
        </a:defRPr>
      </a:lvl4pPr>
      <a:lvl5pPr marL="1341438" indent="-261938" algn="l" defTabSz="457200" rtl="0" eaLnBrk="1" latinLnBrk="0" hangingPunct="1">
        <a:lnSpc>
          <a:spcPct val="120000"/>
        </a:lnSpc>
        <a:spcBef>
          <a:spcPts val="0"/>
        </a:spcBef>
        <a:buClr>
          <a:srgbClr val="0A2D50"/>
        </a:buClr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Georgi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0.png"/><Relationship Id="rId7" Type="http://schemas.openxmlformats.org/officeDocument/2006/relationships/image" Target="../media/image170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60.png"/><Relationship Id="rId11" Type="http://schemas.openxmlformats.org/officeDocument/2006/relationships/image" Target="../media/image21.png"/><Relationship Id="rId5" Type="http://schemas.openxmlformats.org/officeDocument/2006/relationships/image" Target="../media/image150.png"/><Relationship Id="rId10" Type="http://schemas.openxmlformats.org/officeDocument/2006/relationships/image" Target="../media/image20.png"/><Relationship Id="rId4" Type="http://schemas.openxmlformats.org/officeDocument/2006/relationships/image" Target="../media/image140.png"/><Relationship Id="rId9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0.png"/><Relationship Id="rId7" Type="http://schemas.openxmlformats.org/officeDocument/2006/relationships/image" Target="../media/image170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60.png"/><Relationship Id="rId5" Type="http://schemas.openxmlformats.org/officeDocument/2006/relationships/image" Target="../media/image150.png"/><Relationship Id="rId4" Type="http://schemas.openxmlformats.org/officeDocument/2006/relationships/image" Target="../media/image140.png"/><Relationship Id="rId9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0.png"/><Relationship Id="rId3" Type="http://schemas.openxmlformats.org/officeDocument/2006/relationships/image" Target="../media/image22.png"/><Relationship Id="rId7" Type="http://schemas.openxmlformats.org/officeDocument/2006/relationships/image" Target="../media/image160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50.png"/><Relationship Id="rId5" Type="http://schemas.openxmlformats.org/officeDocument/2006/relationships/image" Target="../media/image140.png"/><Relationship Id="rId10" Type="http://schemas.openxmlformats.org/officeDocument/2006/relationships/image" Target="../media/image19.png"/><Relationship Id="rId4" Type="http://schemas.openxmlformats.org/officeDocument/2006/relationships/image" Target="../media/image130.png"/><Relationship Id="rId9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0.png"/><Relationship Id="rId3" Type="http://schemas.openxmlformats.org/officeDocument/2006/relationships/image" Target="../media/image22.png"/><Relationship Id="rId7" Type="http://schemas.openxmlformats.org/officeDocument/2006/relationships/image" Target="../media/image23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50.png"/><Relationship Id="rId11" Type="http://schemas.openxmlformats.org/officeDocument/2006/relationships/image" Target="../media/image19.png"/><Relationship Id="rId5" Type="http://schemas.openxmlformats.org/officeDocument/2006/relationships/image" Target="../media/image140.png"/><Relationship Id="rId10" Type="http://schemas.openxmlformats.org/officeDocument/2006/relationships/image" Target="../media/image18.png"/><Relationship Id="rId4" Type="http://schemas.openxmlformats.org/officeDocument/2006/relationships/image" Target="../media/image130.png"/><Relationship Id="rId9" Type="http://schemas.openxmlformats.org/officeDocument/2006/relationships/image" Target="../media/image17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2A51FB4-4CE5-F14B-23FF-03C28457B7FA}"/>
              </a:ext>
            </a:extLst>
          </p:cNvPr>
          <p:cNvSpPr/>
          <p:nvPr/>
        </p:nvSpPr>
        <p:spPr>
          <a:xfrm>
            <a:off x="0" y="5560226"/>
            <a:ext cx="4143737" cy="129777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l"/>
            <a:endParaRPr lang="en-US" sz="1400" b="1" dirty="0">
              <a:solidFill>
                <a:schemeClr val="tx1"/>
              </a:solidFill>
              <a:cs typeface="Georgi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BF4094-AE10-0346-AAE0-F05B430E5F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0718" y="302678"/>
            <a:ext cx="3833019" cy="2953816"/>
          </a:xfrm>
        </p:spPr>
        <p:txBody>
          <a:bodyPr>
            <a:normAutofit/>
          </a:bodyPr>
          <a:lstStyle/>
          <a:p>
            <a:r>
              <a:rPr lang="en-US" sz="2800" dirty="0"/>
              <a:t>Neural Networks</a:t>
            </a:r>
            <a:br>
              <a:rPr lang="en-US" sz="2800"/>
            </a:br>
            <a:br>
              <a:rPr lang="en-US" sz="2800"/>
            </a:br>
            <a:r>
              <a:rPr lang="en-US" sz="2800"/>
              <a:t>BHI </a:t>
            </a:r>
            <a:r>
              <a:rPr lang="en-US" sz="2800" dirty="0"/>
              <a:t>Youth Awards</a:t>
            </a:r>
            <a:endParaRPr lang="en-US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4F7407-FC44-F2C2-F2F9-4B8B7FE1F5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719" y="5835322"/>
            <a:ext cx="3050848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488626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EC8B7-0D30-4F89-32A2-973C1CFE5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complex problems: hidden layers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FD0B39-AC7B-FA08-10C0-E597741499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5418" y="1365813"/>
            <a:ext cx="7370816" cy="436365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56EA611-60ED-3292-E592-50B0067A66C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7582" r="53226" b="44326"/>
          <a:stretch/>
        </p:blipFill>
        <p:spPr>
          <a:xfrm>
            <a:off x="480000" y="1365813"/>
            <a:ext cx="3635415" cy="223391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35A9CE7-2172-5EBD-33B3-BF5F579024D4}"/>
              </a:ext>
            </a:extLst>
          </p:cNvPr>
          <p:cNvSpPr txBox="1"/>
          <p:nvPr/>
        </p:nvSpPr>
        <p:spPr>
          <a:xfrm>
            <a:off x="4375418" y="5825948"/>
            <a:ext cx="3733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Credit: Huang &amp; Lippmann, NIPS 1988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88725D-EA3A-9426-3146-4EA0FF9C8619}"/>
              </a:ext>
            </a:extLst>
          </p:cNvPr>
          <p:cNvSpPr txBox="1"/>
          <p:nvPr/>
        </p:nvSpPr>
        <p:spPr>
          <a:xfrm>
            <a:off x="438699" y="4291858"/>
            <a:ext cx="393671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Two layers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100 nodes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1200 parameters (estimate)</a:t>
            </a:r>
          </a:p>
        </p:txBody>
      </p:sp>
    </p:spTree>
    <p:extLst>
      <p:ext uri="{BB962C8B-B14F-4D97-AF65-F5344CB8AC3E}">
        <p14:creationId xmlns:p14="http://schemas.microsoft.com/office/powerpoint/2010/main" val="621660303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379AB-79F3-3636-29D7-2BB3DD94E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model language in a neural network?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650D96-442E-7BB6-EDE0-944DF7F8D7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999" y="775018"/>
            <a:ext cx="9730801" cy="519966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A63F2C2-0052-40D6-1E6B-327EEE9A3F6C}"/>
              </a:ext>
            </a:extLst>
          </p:cNvPr>
          <p:cNvSpPr txBox="1"/>
          <p:nvPr/>
        </p:nvSpPr>
        <p:spPr>
          <a:xfrm>
            <a:off x="7907927" y="6314405"/>
            <a:ext cx="3068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</a:t>
            </a:r>
            <a:r>
              <a:rPr lang="en-US" dirty="0" err="1"/>
              <a:t>Jurafsky</a:t>
            </a:r>
            <a:r>
              <a:rPr lang="en-US" dirty="0"/>
              <a:t> and Martin, Fig. 7.10)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491AA940-B722-0C1C-C221-96B7634672F7}"/>
              </a:ext>
            </a:extLst>
          </p:cNvPr>
          <p:cNvSpPr/>
          <p:nvPr/>
        </p:nvSpPr>
        <p:spPr>
          <a:xfrm>
            <a:off x="5246733" y="5590104"/>
            <a:ext cx="2661194" cy="108789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We learn the weights. These provide a representation that will map input to output.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F701A428-64A0-DA59-DF81-4A6B0E0E5128}"/>
              </a:ext>
            </a:extLst>
          </p:cNvPr>
          <p:cNvSpPr/>
          <p:nvPr/>
        </p:nvSpPr>
        <p:spPr>
          <a:xfrm>
            <a:off x="704784" y="4626531"/>
            <a:ext cx="2338537" cy="96357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What other numeric representation could we use? What would its advantage be?</a:t>
            </a:r>
          </a:p>
        </p:txBody>
      </p:sp>
    </p:spTree>
    <p:extLst>
      <p:ext uri="{BB962C8B-B14F-4D97-AF65-F5344CB8AC3E}">
        <p14:creationId xmlns:p14="http://schemas.microsoft.com/office/powerpoint/2010/main" val="852689521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FBB7BBB-BDEE-0645-B9B4-BC16FFC452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E695B9B-A7BB-114B-9B0A-D884141025B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br>
              <a:rPr lang="en-GB" dirty="0"/>
            </a:br>
            <a:r>
              <a:rPr lang="en-GB" dirty="0" err="1"/>
              <a:t>angus.roberts@kcl.ac.uk</a:t>
            </a:r>
            <a:br>
              <a:rPr lang="en-GB" dirty="0"/>
            </a:br>
            <a:r>
              <a:rPr lang="en-GB" dirty="0"/>
              <a:t>https://</a:t>
            </a:r>
            <a:r>
              <a:rPr lang="en-GB" dirty="0" err="1"/>
              <a:t>www.kcl.ac.uk</a:t>
            </a:r>
            <a:r>
              <a:rPr lang="en-GB" dirty="0"/>
              <a:t>/people/angus-</a:t>
            </a:r>
            <a:r>
              <a:rPr lang="en-GB" dirty="0" err="1"/>
              <a:t>roberts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590368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CDF14-19AB-4B33-1BBD-1ED9C2825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000" y="180000"/>
            <a:ext cx="11232000" cy="720000"/>
          </a:xfrm>
        </p:spPr>
        <p:txBody>
          <a:bodyPr anchor="t">
            <a:normAutofit/>
          </a:bodyPr>
          <a:lstStyle/>
          <a:p>
            <a:r>
              <a:rPr lang="en-US" dirty="0"/>
              <a:t>Giant squid axon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0F4208-529D-FA3D-72A4-71EDE2F8E90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0266" r="3" b="3"/>
          <a:stretch/>
        </p:blipFill>
        <p:spPr>
          <a:xfrm>
            <a:off x="480000" y="1088721"/>
            <a:ext cx="5376000" cy="4860560"/>
          </a:xfrm>
          <a:prstGeom prst="rect">
            <a:avLst/>
          </a:prstGeom>
          <a:noFill/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C293386-C36F-1F97-1F57-328D48D2A6C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2" b="27163"/>
          <a:stretch/>
        </p:blipFill>
        <p:spPr>
          <a:xfrm>
            <a:off x="6336000" y="1088721"/>
            <a:ext cx="5376000" cy="486056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67503431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CDF14-19AB-4B33-1BBD-1ED9C2825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and output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3AF847A-D38D-9CEF-8A83-9A6E14C69E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354" y="1668646"/>
            <a:ext cx="11190354" cy="3520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334558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CDF14-19AB-4B33-1BBD-1ED9C2825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 potential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7DA9BBC-19DC-925A-6DAA-7962AD0D41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00" y="1033378"/>
            <a:ext cx="7749600" cy="5648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299477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B1B3F-B1E6-D2F3-448B-D88A856E3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single perceptron (artificial neuron)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360CFD3-95FE-B4F3-0F63-0A3F3037347B}"/>
              </a:ext>
            </a:extLst>
          </p:cNvPr>
          <p:cNvSpPr/>
          <p:nvPr/>
        </p:nvSpPr>
        <p:spPr>
          <a:xfrm>
            <a:off x="4328934" y="4477363"/>
            <a:ext cx="3383666" cy="188871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l"/>
            <a:endParaRPr lang="en-US" sz="1400" b="1" dirty="0">
              <a:solidFill>
                <a:schemeClr val="tx1"/>
              </a:solidFill>
              <a:cs typeface="Georgia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6B82F95-55A1-9860-5D32-44FDCE547ABB}"/>
              </a:ext>
            </a:extLst>
          </p:cNvPr>
          <p:cNvSpPr/>
          <p:nvPr/>
        </p:nvSpPr>
        <p:spPr>
          <a:xfrm>
            <a:off x="4502554" y="5032236"/>
            <a:ext cx="1544749" cy="82714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l"/>
            <a:endParaRPr lang="en-US" sz="1400" b="1" dirty="0">
              <a:solidFill>
                <a:schemeClr val="tx1"/>
              </a:solidFill>
              <a:cs typeface="Georgia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928B9BA-F135-1CEE-81D3-BC61704C5042}"/>
              </a:ext>
            </a:extLst>
          </p:cNvPr>
          <p:cNvSpPr/>
          <p:nvPr/>
        </p:nvSpPr>
        <p:spPr>
          <a:xfrm>
            <a:off x="6862323" y="5171943"/>
            <a:ext cx="523288" cy="5232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l"/>
            <a:endParaRPr lang="en-US" sz="1400" b="1" dirty="0">
              <a:solidFill>
                <a:schemeClr val="tx1"/>
              </a:solidFill>
              <a:cs typeface="Georgi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72B955D-51DA-82CB-C3CD-9FD549F33B85}"/>
                  </a:ext>
                </a:extLst>
              </p:cNvPr>
              <p:cNvSpPr txBox="1"/>
              <p:nvPr/>
            </p:nvSpPr>
            <p:spPr>
              <a:xfrm>
                <a:off x="6829054" y="5212357"/>
                <a:ext cx="62503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72B955D-51DA-82CB-C3CD-9FD549F33B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9054" y="5212357"/>
                <a:ext cx="625033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8698306-1D73-3284-F344-C543FB351B7A}"/>
              </a:ext>
            </a:extLst>
          </p:cNvPr>
          <p:cNvCxnSpPr>
            <a:cxnSpLocks/>
          </p:cNvCxnSpPr>
          <p:nvPr/>
        </p:nvCxnSpPr>
        <p:spPr>
          <a:xfrm>
            <a:off x="3252486" y="3583888"/>
            <a:ext cx="1325297" cy="1628469"/>
          </a:xfrm>
          <a:prstGeom prst="straightConnector1">
            <a:avLst/>
          </a:prstGeom>
          <a:ln w="12700">
            <a:solidFill>
              <a:schemeClr val="tx1"/>
            </a:solidFill>
            <a:headEnd w="med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D924307-FAFC-E1EF-17AE-A052DBA14398}"/>
              </a:ext>
            </a:extLst>
          </p:cNvPr>
          <p:cNvCxnSpPr>
            <a:cxnSpLocks/>
          </p:cNvCxnSpPr>
          <p:nvPr/>
        </p:nvCxnSpPr>
        <p:spPr>
          <a:xfrm>
            <a:off x="2013996" y="3607130"/>
            <a:ext cx="2508796" cy="1731457"/>
          </a:xfrm>
          <a:prstGeom prst="straightConnector1">
            <a:avLst/>
          </a:prstGeom>
          <a:ln w="12700">
            <a:solidFill>
              <a:schemeClr val="tx1"/>
            </a:solidFill>
            <a:headEnd w="med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883F6ED-2C11-8313-0277-AAB9FF7DCF2B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6026007" y="5435097"/>
            <a:ext cx="803047" cy="8093"/>
          </a:xfrm>
          <a:prstGeom prst="straightConnector1">
            <a:avLst/>
          </a:prstGeom>
          <a:ln w="12700">
            <a:solidFill>
              <a:schemeClr val="tx1"/>
            </a:solidFill>
            <a:headEnd w="med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0A03275-3D7D-63B7-B2AC-8D1789B21B88}"/>
              </a:ext>
            </a:extLst>
          </p:cNvPr>
          <p:cNvCxnSpPr>
            <a:cxnSpLocks/>
          </p:cNvCxnSpPr>
          <p:nvPr/>
        </p:nvCxnSpPr>
        <p:spPr>
          <a:xfrm flipV="1">
            <a:off x="2115278" y="5695231"/>
            <a:ext cx="2462505" cy="700896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headEnd w="med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85A4F055-25D8-8329-CF14-8E708358792D}"/>
              </a:ext>
            </a:extLst>
          </p:cNvPr>
          <p:cNvSpPr txBox="1"/>
          <p:nvPr/>
        </p:nvSpPr>
        <p:spPr>
          <a:xfrm>
            <a:off x="1593127" y="6211461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bias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6F94C96-FD02-19FB-863F-2966EA86FC76}"/>
              </a:ext>
            </a:extLst>
          </p:cNvPr>
          <p:cNvSpPr txBox="1"/>
          <p:nvPr/>
        </p:nvSpPr>
        <p:spPr>
          <a:xfrm>
            <a:off x="2876305" y="574019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F0D92CA-1BBB-8A53-0B69-EDE7B83FA65C}"/>
              </a:ext>
            </a:extLst>
          </p:cNvPr>
          <p:cNvCxnSpPr>
            <a:cxnSpLocks/>
          </p:cNvCxnSpPr>
          <p:nvPr/>
        </p:nvCxnSpPr>
        <p:spPr>
          <a:xfrm>
            <a:off x="7385611" y="5443189"/>
            <a:ext cx="2688201" cy="0"/>
          </a:xfrm>
          <a:prstGeom prst="straightConnector1">
            <a:avLst/>
          </a:prstGeom>
          <a:ln w="12700">
            <a:solidFill>
              <a:schemeClr val="tx1"/>
            </a:solidFill>
            <a:headEnd w="med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5277C01A-12BF-77FA-327A-5652AE5F4F25}"/>
                  </a:ext>
                </a:extLst>
              </p:cNvPr>
              <p:cNvSpPr txBox="1"/>
              <p:nvPr/>
            </p:nvSpPr>
            <p:spPr>
              <a:xfrm>
                <a:off x="8745089" y="4970068"/>
                <a:ext cx="42383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𝑜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5277C01A-12BF-77FA-327A-5652AE5F4F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5089" y="4970068"/>
                <a:ext cx="423834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A787A16A-5258-BD83-71EC-ED16B83F38BA}"/>
                  </a:ext>
                </a:extLst>
              </p:cNvPr>
              <p:cNvSpPr txBox="1"/>
              <p:nvPr/>
            </p:nvSpPr>
            <p:spPr>
              <a:xfrm>
                <a:off x="2677480" y="3822084"/>
                <a:ext cx="60651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A787A16A-5258-BD83-71EC-ED16B83F38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7480" y="3822084"/>
                <a:ext cx="606512" cy="461665"/>
              </a:xfrm>
              <a:prstGeom prst="rect">
                <a:avLst/>
              </a:prstGeom>
              <a:blipFill>
                <a:blip r:embed="rId4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10CAAB9B-2528-6635-AB69-AED94E288E96}"/>
                  </a:ext>
                </a:extLst>
              </p:cNvPr>
              <p:cNvSpPr txBox="1"/>
              <p:nvPr/>
            </p:nvSpPr>
            <p:spPr>
              <a:xfrm>
                <a:off x="3632654" y="3822084"/>
                <a:ext cx="61363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10CAAB9B-2528-6635-AB69-AED94E288E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2654" y="3822084"/>
                <a:ext cx="613630" cy="461665"/>
              </a:xfrm>
              <a:prstGeom prst="rect">
                <a:avLst/>
              </a:prstGeom>
              <a:blipFill>
                <a:blip r:embed="rId5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ACE12A79-1FB7-387B-FA28-130A2B46AD5F}"/>
                  </a:ext>
                </a:extLst>
              </p:cNvPr>
              <p:cNvSpPr txBox="1"/>
              <p:nvPr/>
            </p:nvSpPr>
            <p:spPr>
              <a:xfrm>
                <a:off x="4562283" y="5010814"/>
                <a:ext cx="1544749" cy="8485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GB" sz="1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8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sz="1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ACE12A79-1FB7-387B-FA28-130A2B46AD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2283" y="5010814"/>
                <a:ext cx="1544749" cy="848566"/>
              </a:xfrm>
              <a:prstGeom prst="rect">
                <a:avLst/>
              </a:prstGeom>
              <a:blipFill>
                <a:blip r:embed="rId6"/>
                <a:stretch>
                  <a:fillRect l="-18033" t="-100000" b="-15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652DB4EC-DF32-B171-5979-23E8A7226D76}"/>
              </a:ext>
            </a:extLst>
          </p:cNvPr>
          <p:cNvCxnSpPr>
            <a:cxnSpLocks/>
          </p:cNvCxnSpPr>
          <p:nvPr/>
        </p:nvCxnSpPr>
        <p:spPr>
          <a:xfrm>
            <a:off x="1653256" y="5317053"/>
            <a:ext cx="2814586" cy="292073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headEnd w="med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E68709A7-CA71-6132-05D7-B5F582057B36}"/>
                  </a:ext>
                </a:extLst>
              </p:cNvPr>
              <p:cNvSpPr txBox="1"/>
              <p:nvPr/>
            </p:nvSpPr>
            <p:spPr>
              <a:xfrm>
                <a:off x="2078109" y="4934441"/>
                <a:ext cx="624145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E68709A7-CA71-6132-05D7-B5F582057B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8109" y="4934441"/>
                <a:ext cx="624145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0AA1EA46-76AE-C0FB-F84C-37C54CCC774B}"/>
                  </a:ext>
                </a:extLst>
              </p:cNvPr>
              <p:cNvSpPr txBox="1"/>
              <p:nvPr/>
            </p:nvSpPr>
            <p:spPr>
              <a:xfrm>
                <a:off x="1150768" y="5007055"/>
                <a:ext cx="576568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0AA1EA46-76AE-C0FB-F84C-37C54CCC77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0768" y="5007055"/>
                <a:ext cx="576568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1" name="TextBox 120">
            <a:extLst>
              <a:ext uri="{FF2B5EF4-FFF2-40B4-BE49-F238E27FC236}">
                <a16:creationId xmlns:a16="http://schemas.microsoft.com/office/drawing/2014/main" id="{586E804C-A4D9-460D-1F71-F489B10D3D2A}"/>
              </a:ext>
            </a:extLst>
          </p:cNvPr>
          <p:cNvSpPr txBox="1"/>
          <p:nvPr/>
        </p:nvSpPr>
        <p:spPr>
          <a:xfrm rot="5400000">
            <a:off x="2053435" y="4376444"/>
            <a:ext cx="795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. . . . .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F0A5D319-383D-4395-E4C8-22CEDE2E4D0D}"/>
              </a:ext>
            </a:extLst>
          </p:cNvPr>
          <p:cNvSpPr txBox="1"/>
          <p:nvPr/>
        </p:nvSpPr>
        <p:spPr>
          <a:xfrm>
            <a:off x="162938" y="4445303"/>
            <a:ext cx="15539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Other features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(dimensions)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70B04835-2094-2A0F-FBA3-834F0AFC18C0}"/>
                  </a:ext>
                </a:extLst>
              </p:cNvPr>
              <p:cNvSpPr txBox="1"/>
              <p:nvPr/>
            </p:nvSpPr>
            <p:spPr>
              <a:xfrm>
                <a:off x="7885647" y="6028046"/>
                <a:ext cx="232640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l-GR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l-GR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: Activation function</a:t>
                </a:r>
              </a:p>
              <a:p>
                <a:r>
                  <a:rPr lang="en-US" dirty="0"/>
                  <a:t>(thresholding)</a:t>
                </a:r>
              </a:p>
            </p:txBody>
          </p:sp>
        </mc:Choice>
        <mc:Fallback xmlns="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70B04835-2094-2A0F-FBA3-834F0AFC18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5647" y="6028046"/>
                <a:ext cx="2326406" cy="646331"/>
              </a:xfrm>
              <a:prstGeom prst="rect">
                <a:avLst/>
              </a:prstGeom>
              <a:blipFill>
                <a:blip r:embed="rId9"/>
                <a:stretch>
                  <a:fillRect l="-2717" t="-3846" b="-13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E19479B0-A45E-F9BD-03C0-B37C76529D20}"/>
              </a:ext>
            </a:extLst>
          </p:cNvPr>
          <p:cNvCxnSpPr>
            <a:cxnSpLocks/>
          </p:cNvCxnSpPr>
          <p:nvPr/>
        </p:nvCxnSpPr>
        <p:spPr>
          <a:xfrm flipH="1" flipV="1">
            <a:off x="7473901" y="5735645"/>
            <a:ext cx="411746" cy="367986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headEnd w="med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C0127B5E-10AD-D9F7-30B1-17BCC14C23D5}"/>
                  </a:ext>
                </a:extLst>
              </p:cNvPr>
              <p:cNvSpPr txBox="1"/>
              <p:nvPr/>
            </p:nvSpPr>
            <p:spPr>
              <a:xfrm>
                <a:off x="1428606" y="3233190"/>
                <a:ext cx="549574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C0127B5E-10AD-D9F7-30B1-17BCC14C23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8606" y="3233190"/>
                <a:ext cx="549574" cy="461665"/>
              </a:xfrm>
              <a:prstGeom prst="rect">
                <a:avLst/>
              </a:prstGeom>
              <a:blipFill>
                <a:blip r:embed="rId10"/>
                <a:stretch>
                  <a:fillRect b="-270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4EA60B3E-4929-6E82-2794-38B0193D632C}"/>
                  </a:ext>
                </a:extLst>
              </p:cNvPr>
              <p:cNvSpPr txBox="1"/>
              <p:nvPr/>
            </p:nvSpPr>
            <p:spPr>
              <a:xfrm>
                <a:off x="2796956" y="3059360"/>
                <a:ext cx="556691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4EA60B3E-4929-6E82-2794-38B0193D63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6956" y="3059360"/>
                <a:ext cx="556691" cy="4616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1170339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B1B3F-B1E6-D2F3-448B-D88A856E3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single perceptron (artificial neuron)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514744F-2EE9-6DC3-ACD7-3CD12C3F890A}"/>
              </a:ext>
            </a:extLst>
          </p:cNvPr>
          <p:cNvGraphicFramePr>
            <a:graphicFrameLocks noGrp="1"/>
          </p:cNvGraphicFramePr>
          <p:nvPr/>
        </p:nvGraphicFramePr>
        <p:xfrm>
          <a:off x="479998" y="1055331"/>
          <a:ext cx="5400908" cy="24942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03918">
                  <a:extLst>
                    <a:ext uri="{9D8B030D-6E8A-4147-A177-3AD203B41FA5}">
                      <a16:colId xmlns:a16="http://schemas.microsoft.com/office/drawing/2014/main" val="2065250519"/>
                    </a:ext>
                  </a:extLst>
                </a:gridCol>
                <a:gridCol w="1267533">
                  <a:extLst>
                    <a:ext uri="{9D8B030D-6E8A-4147-A177-3AD203B41FA5}">
                      <a16:colId xmlns:a16="http://schemas.microsoft.com/office/drawing/2014/main" val="1371863889"/>
                    </a:ext>
                  </a:extLst>
                </a:gridCol>
                <a:gridCol w="1123781">
                  <a:extLst>
                    <a:ext uri="{9D8B030D-6E8A-4147-A177-3AD203B41FA5}">
                      <a16:colId xmlns:a16="http://schemas.microsoft.com/office/drawing/2014/main" val="1527057089"/>
                    </a:ext>
                  </a:extLst>
                </a:gridCol>
                <a:gridCol w="1505676">
                  <a:extLst>
                    <a:ext uri="{9D8B030D-6E8A-4147-A177-3AD203B41FA5}">
                      <a16:colId xmlns:a16="http://schemas.microsoft.com/office/drawing/2014/main" val="20742971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1</a:t>
                      </a:r>
                    </a:p>
                    <a:p>
                      <a:r>
                        <a:rPr lang="en-US" dirty="0"/>
                        <a:t>Placental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2</a:t>
                      </a:r>
                    </a:p>
                    <a:p>
                      <a:r>
                        <a:rPr lang="en-US" dirty="0"/>
                        <a:t>Lactates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  (output)</a:t>
                      </a:r>
                    </a:p>
                    <a:p>
                      <a:r>
                        <a:rPr lang="en-US" dirty="0"/>
                        <a:t>Mammal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33891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Dog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44771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7666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Bull shark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6100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Pigeon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1350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Lizard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662179"/>
                  </a:ext>
                </a:extLst>
              </a:tr>
            </a:tbl>
          </a:graphicData>
        </a:graphic>
      </p:graphicFrame>
      <p:sp>
        <p:nvSpPr>
          <p:cNvPr id="8" name="Oval 7">
            <a:extLst>
              <a:ext uri="{FF2B5EF4-FFF2-40B4-BE49-F238E27FC236}">
                <a16:creationId xmlns:a16="http://schemas.microsoft.com/office/drawing/2014/main" id="{4360CFD3-95FE-B4F3-0F63-0A3F3037347B}"/>
              </a:ext>
            </a:extLst>
          </p:cNvPr>
          <p:cNvSpPr/>
          <p:nvPr/>
        </p:nvSpPr>
        <p:spPr>
          <a:xfrm>
            <a:off x="4328934" y="4477363"/>
            <a:ext cx="3383666" cy="188871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l"/>
            <a:endParaRPr lang="en-US" sz="1400" b="1" dirty="0">
              <a:solidFill>
                <a:schemeClr val="tx1"/>
              </a:solidFill>
              <a:cs typeface="Georgia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6B82F95-55A1-9860-5D32-44FDCE547ABB}"/>
              </a:ext>
            </a:extLst>
          </p:cNvPr>
          <p:cNvSpPr/>
          <p:nvPr/>
        </p:nvSpPr>
        <p:spPr>
          <a:xfrm>
            <a:off x="4502554" y="5032236"/>
            <a:ext cx="1544749" cy="82714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l"/>
            <a:endParaRPr lang="en-US" sz="1400" b="1" dirty="0">
              <a:solidFill>
                <a:schemeClr val="tx1"/>
              </a:solidFill>
              <a:cs typeface="Georgia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928B9BA-F135-1CEE-81D3-BC61704C5042}"/>
              </a:ext>
            </a:extLst>
          </p:cNvPr>
          <p:cNvSpPr/>
          <p:nvPr/>
        </p:nvSpPr>
        <p:spPr>
          <a:xfrm>
            <a:off x="6862323" y="5171943"/>
            <a:ext cx="523288" cy="5232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l"/>
            <a:endParaRPr lang="en-US" sz="1400" b="1" dirty="0">
              <a:solidFill>
                <a:schemeClr val="tx1"/>
              </a:solidFill>
              <a:cs typeface="Georgi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72B955D-51DA-82CB-C3CD-9FD549F33B85}"/>
                  </a:ext>
                </a:extLst>
              </p:cNvPr>
              <p:cNvSpPr txBox="1"/>
              <p:nvPr/>
            </p:nvSpPr>
            <p:spPr>
              <a:xfrm>
                <a:off x="6829054" y="5212357"/>
                <a:ext cx="62503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72B955D-51DA-82CB-C3CD-9FD549F33B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9054" y="5212357"/>
                <a:ext cx="625033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8698306-1D73-3284-F344-C543FB351B7A}"/>
              </a:ext>
            </a:extLst>
          </p:cNvPr>
          <p:cNvCxnSpPr>
            <a:cxnSpLocks/>
          </p:cNvCxnSpPr>
          <p:nvPr/>
        </p:nvCxnSpPr>
        <p:spPr>
          <a:xfrm>
            <a:off x="3252486" y="3583888"/>
            <a:ext cx="1325297" cy="1628469"/>
          </a:xfrm>
          <a:prstGeom prst="straightConnector1">
            <a:avLst/>
          </a:prstGeom>
          <a:ln w="12700">
            <a:solidFill>
              <a:schemeClr val="tx1"/>
            </a:solidFill>
            <a:headEnd w="med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D924307-FAFC-E1EF-17AE-A052DBA14398}"/>
              </a:ext>
            </a:extLst>
          </p:cNvPr>
          <p:cNvCxnSpPr>
            <a:cxnSpLocks/>
          </p:cNvCxnSpPr>
          <p:nvPr/>
        </p:nvCxnSpPr>
        <p:spPr>
          <a:xfrm>
            <a:off x="2013996" y="3607130"/>
            <a:ext cx="2508796" cy="1731457"/>
          </a:xfrm>
          <a:prstGeom prst="straightConnector1">
            <a:avLst/>
          </a:prstGeom>
          <a:ln w="12700">
            <a:solidFill>
              <a:schemeClr val="tx1"/>
            </a:solidFill>
            <a:headEnd w="med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883F6ED-2C11-8313-0277-AAB9FF7DCF2B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6026007" y="5435097"/>
            <a:ext cx="803047" cy="8093"/>
          </a:xfrm>
          <a:prstGeom prst="straightConnector1">
            <a:avLst/>
          </a:prstGeom>
          <a:ln w="12700">
            <a:solidFill>
              <a:schemeClr val="tx1"/>
            </a:solidFill>
            <a:headEnd w="med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0A03275-3D7D-63B7-B2AC-8D1789B21B88}"/>
              </a:ext>
            </a:extLst>
          </p:cNvPr>
          <p:cNvCxnSpPr>
            <a:cxnSpLocks/>
          </p:cNvCxnSpPr>
          <p:nvPr/>
        </p:nvCxnSpPr>
        <p:spPr>
          <a:xfrm flipV="1">
            <a:off x="2115278" y="5695231"/>
            <a:ext cx="2462505" cy="700896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headEnd w="med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85A4F055-25D8-8329-CF14-8E708358792D}"/>
              </a:ext>
            </a:extLst>
          </p:cNvPr>
          <p:cNvSpPr txBox="1"/>
          <p:nvPr/>
        </p:nvSpPr>
        <p:spPr>
          <a:xfrm>
            <a:off x="1593127" y="6211461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bias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6F94C96-FD02-19FB-863F-2966EA86FC76}"/>
              </a:ext>
            </a:extLst>
          </p:cNvPr>
          <p:cNvSpPr txBox="1"/>
          <p:nvPr/>
        </p:nvSpPr>
        <p:spPr>
          <a:xfrm>
            <a:off x="2876305" y="574019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F0D92CA-1BBB-8A53-0B69-EDE7B83FA65C}"/>
              </a:ext>
            </a:extLst>
          </p:cNvPr>
          <p:cNvCxnSpPr>
            <a:cxnSpLocks/>
          </p:cNvCxnSpPr>
          <p:nvPr/>
        </p:nvCxnSpPr>
        <p:spPr>
          <a:xfrm>
            <a:off x="7385611" y="5443189"/>
            <a:ext cx="2688201" cy="0"/>
          </a:xfrm>
          <a:prstGeom prst="straightConnector1">
            <a:avLst/>
          </a:prstGeom>
          <a:ln w="12700">
            <a:solidFill>
              <a:schemeClr val="tx1"/>
            </a:solidFill>
            <a:headEnd w="med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5277C01A-12BF-77FA-327A-5652AE5F4F25}"/>
                  </a:ext>
                </a:extLst>
              </p:cNvPr>
              <p:cNvSpPr txBox="1"/>
              <p:nvPr/>
            </p:nvSpPr>
            <p:spPr>
              <a:xfrm>
                <a:off x="8745089" y="4970068"/>
                <a:ext cx="42383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𝑜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5277C01A-12BF-77FA-327A-5652AE5F4F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5089" y="4970068"/>
                <a:ext cx="423834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A787A16A-5258-BD83-71EC-ED16B83F38BA}"/>
                  </a:ext>
                </a:extLst>
              </p:cNvPr>
              <p:cNvSpPr txBox="1"/>
              <p:nvPr/>
            </p:nvSpPr>
            <p:spPr>
              <a:xfrm>
                <a:off x="2677480" y="3822084"/>
                <a:ext cx="60651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A787A16A-5258-BD83-71EC-ED16B83F38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7480" y="3822084"/>
                <a:ext cx="606512" cy="461665"/>
              </a:xfrm>
              <a:prstGeom prst="rect">
                <a:avLst/>
              </a:prstGeom>
              <a:blipFill>
                <a:blip r:embed="rId4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10CAAB9B-2528-6635-AB69-AED94E288E96}"/>
                  </a:ext>
                </a:extLst>
              </p:cNvPr>
              <p:cNvSpPr txBox="1"/>
              <p:nvPr/>
            </p:nvSpPr>
            <p:spPr>
              <a:xfrm>
                <a:off x="3632654" y="3822084"/>
                <a:ext cx="61363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10CAAB9B-2528-6635-AB69-AED94E288E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2654" y="3822084"/>
                <a:ext cx="613630" cy="461665"/>
              </a:xfrm>
              <a:prstGeom prst="rect">
                <a:avLst/>
              </a:prstGeom>
              <a:blipFill>
                <a:blip r:embed="rId5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ACE12A79-1FB7-387B-FA28-130A2B46AD5F}"/>
                  </a:ext>
                </a:extLst>
              </p:cNvPr>
              <p:cNvSpPr txBox="1"/>
              <p:nvPr/>
            </p:nvSpPr>
            <p:spPr>
              <a:xfrm>
                <a:off x="4562283" y="5010814"/>
                <a:ext cx="1544749" cy="8485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GB" sz="1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8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sz="1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ACE12A79-1FB7-387B-FA28-130A2B46AD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2283" y="5010814"/>
                <a:ext cx="1544749" cy="848566"/>
              </a:xfrm>
              <a:prstGeom prst="rect">
                <a:avLst/>
              </a:prstGeom>
              <a:blipFill>
                <a:blip r:embed="rId6"/>
                <a:stretch>
                  <a:fillRect l="-18033" t="-100000" b="-15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652DB4EC-DF32-B171-5979-23E8A7226D76}"/>
              </a:ext>
            </a:extLst>
          </p:cNvPr>
          <p:cNvCxnSpPr>
            <a:cxnSpLocks/>
          </p:cNvCxnSpPr>
          <p:nvPr/>
        </p:nvCxnSpPr>
        <p:spPr>
          <a:xfrm>
            <a:off x="1653256" y="5317053"/>
            <a:ext cx="2814586" cy="292073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headEnd w="med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E68709A7-CA71-6132-05D7-B5F582057B36}"/>
                  </a:ext>
                </a:extLst>
              </p:cNvPr>
              <p:cNvSpPr txBox="1"/>
              <p:nvPr/>
            </p:nvSpPr>
            <p:spPr>
              <a:xfrm>
                <a:off x="2078109" y="4934441"/>
                <a:ext cx="624145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E68709A7-CA71-6132-05D7-B5F582057B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8109" y="4934441"/>
                <a:ext cx="624145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0AA1EA46-76AE-C0FB-F84C-37C54CCC774B}"/>
                  </a:ext>
                </a:extLst>
              </p:cNvPr>
              <p:cNvSpPr txBox="1"/>
              <p:nvPr/>
            </p:nvSpPr>
            <p:spPr>
              <a:xfrm>
                <a:off x="1150768" y="5007055"/>
                <a:ext cx="576568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0AA1EA46-76AE-C0FB-F84C-37C54CCC77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0768" y="5007055"/>
                <a:ext cx="576568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1" name="TextBox 120">
            <a:extLst>
              <a:ext uri="{FF2B5EF4-FFF2-40B4-BE49-F238E27FC236}">
                <a16:creationId xmlns:a16="http://schemas.microsoft.com/office/drawing/2014/main" id="{586E804C-A4D9-460D-1F71-F489B10D3D2A}"/>
              </a:ext>
            </a:extLst>
          </p:cNvPr>
          <p:cNvSpPr txBox="1"/>
          <p:nvPr/>
        </p:nvSpPr>
        <p:spPr>
          <a:xfrm rot="5400000">
            <a:off x="2053435" y="4376444"/>
            <a:ext cx="795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. . . . .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F0A5D319-383D-4395-E4C8-22CEDE2E4D0D}"/>
              </a:ext>
            </a:extLst>
          </p:cNvPr>
          <p:cNvSpPr txBox="1"/>
          <p:nvPr/>
        </p:nvSpPr>
        <p:spPr>
          <a:xfrm>
            <a:off x="162938" y="4445303"/>
            <a:ext cx="15539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Other features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(dimensions)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70B04835-2094-2A0F-FBA3-834F0AFC18C0}"/>
                  </a:ext>
                </a:extLst>
              </p:cNvPr>
              <p:cNvSpPr txBox="1"/>
              <p:nvPr/>
            </p:nvSpPr>
            <p:spPr>
              <a:xfrm>
                <a:off x="7885647" y="6028046"/>
                <a:ext cx="232640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l-GR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l-GR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: Activation function</a:t>
                </a:r>
              </a:p>
              <a:p>
                <a:r>
                  <a:rPr lang="en-US" dirty="0"/>
                  <a:t>(thresholding)</a:t>
                </a:r>
              </a:p>
            </p:txBody>
          </p:sp>
        </mc:Choice>
        <mc:Fallback xmlns="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70B04835-2094-2A0F-FBA3-834F0AFC18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5647" y="6028046"/>
                <a:ext cx="2326406" cy="646331"/>
              </a:xfrm>
              <a:prstGeom prst="rect">
                <a:avLst/>
              </a:prstGeom>
              <a:blipFill>
                <a:blip r:embed="rId9"/>
                <a:stretch>
                  <a:fillRect l="-2717" t="-3846" b="-13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E19479B0-A45E-F9BD-03C0-B37C76529D20}"/>
              </a:ext>
            </a:extLst>
          </p:cNvPr>
          <p:cNvCxnSpPr>
            <a:cxnSpLocks/>
          </p:cNvCxnSpPr>
          <p:nvPr/>
        </p:nvCxnSpPr>
        <p:spPr>
          <a:xfrm flipH="1" flipV="1">
            <a:off x="7473901" y="5735645"/>
            <a:ext cx="411746" cy="367986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headEnd w="med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5799178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B1B3F-B1E6-D2F3-448B-D88A856E3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single perceptron (artificial neuron)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514744F-2EE9-6DC3-ACD7-3CD12C3F890A}"/>
              </a:ext>
            </a:extLst>
          </p:cNvPr>
          <p:cNvGraphicFramePr>
            <a:graphicFrameLocks noGrp="1"/>
          </p:cNvGraphicFramePr>
          <p:nvPr/>
        </p:nvGraphicFramePr>
        <p:xfrm>
          <a:off x="479998" y="1055331"/>
          <a:ext cx="5400908" cy="24942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03918">
                  <a:extLst>
                    <a:ext uri="{9D8B030D-6E8A-4147-A177-3AD203B41FA5}">
                      <a16:colId xmlns:a16="http://schemas.microsoft.com/office/drawing/2014/main" val="2065250519"/>
                    </a:ext>
                  </a:extLst>
                </a:gridCol>
                <a:gridCol w="1267533">
                  <a:extLst>
                    <a:ext uri="{9D8B030D-6E8A-4147-A177-3AD203B41FA5}">
                      <a16:colId xmlns:a16="http://schemas.microsoft.com/office/drawing/2014/main" val="1371863889"/>
                    </a:ext>
                  </a:extLst>
                </a:gridCol>
                <a:gridCol w="1123781">
                  <a:extLst>
                    <a:ext uri="{9D8B030D-6E8A-4147-A177-3AD203B41FA5}">
                      <a16:colId xmlns:a16="http://schemas.microsoft.com/office/drawing/2014/main" val="1527057089"/>
                    </a:ext>
                  </a:extLst>
                </a:gridCol>
                <a:gridCol w="1505676">
                  <a:extLst>
                    <a:ext uri="{9D8B030D-6E8A-4147-A177-3AD203B41FA5}">
                      <a16:colId xmlns:a16="http://schemas.microsoft.com/office/drawing/2014/main" val="20742971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1</a:t>
                      </a:r>
                    </a:p>
                    <a:p>
                      <a:r>
                        <a:rPr lang="en-US" dirty="0"/>
                        <a:t>Placental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2</a:t>
                      </a:r>
                    </a:p>
                    <a:p>
                      <a:r>
                        <a:rPr lang="en-US" dirty="0"/>
                        <a:t>Lactates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  (output)</a:t>
                      </a:r>
                    </a:p>
                    <a:p>
                      <a:r>
                        <a:rPr lang="en-US" dirty="0"/>
                        <a:t>Mammal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33891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Dog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44771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7666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Bull shark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6100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Pigeon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1350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Lizard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662179"/>
                  </a:ext>
                </a:extLst>
              </a:tr>
            </a:tbl>
          </a:graphicData>
        </a:graphic>
      </p:graphicFrame>
      <p:sp>
        <p:nvSpPr>
          <p:cNvPr id="8" name="Oval 7">
            <a:extLst>
              <a:ext uri="{FF2B5EF4-FFF2-40B4-BE49-F238E27FC236}">
                <a16:creationId xmlns:a16="http://schemas.microsoft.com/office/drawing/2014/main" id="{4360CFD3-95FE-B4F3-0F63-0A3F3037347B}"/>
              </a:ext>
            </a:extLst>
          </p:cNvPr>
          <p:cNvSpPr/>
          <p:nvPr/>
        </p:nvSpPr>
        <p:spPr>
          <a:xfrm>
            <a:off x="4328934" y="4477363"/>
            <a:ext cx="3383666" cy="188871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l"/>
            <a:endParaRPr lang="en-US" sz="1400" b="1" dirty="0">
              <a:solidFill>
                <a:schemeClr val="tx1"/>
              </a:solidFill>
              <a:cs typeface="Georgia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6B82F95-55A1-9860-5D32-44FDCE547ABB}"/>
              </a:ext>
            </a:extLst>
          </p:cNvPr>
          <p:cNvSpPr/>
          <p:nvPr/>
        </p:nvSpPr>
        <p:spPr>
          <a:xfrm>
            <a:off x="4502554" y="5032236"/>
            <a:ext cx="1544749" cy="82714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l"/>
            <a:endParaRPr lang="en-US" sz="1400" b="1" dirty="0">
              <a:solidFill>
                <a:schemeClr val="tx1"/>
              </a:solidFill>
              <a:cs typeface="Georgia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928B9BA-F135-1CEE-81D3-BC61704C5042}"/>
              </a:ext>
            </a:extLst>
          </p:cNvPr>
          <p:cNvSpPr/>
          <p:nvPr/>
        </p:nvSpPr>
        <p:spPr>
          <a:xfrm>
            <a:off x="6862323" y="5171943"/>
            <a:ext cx="523288" cy="5232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l"/>
            <a:endParaRPr lang="en-US" sz="1400" b="1" dirty="0">
              <a:solidFill>
                <a:schemeClr val="tx1"/>
              </a:solidFill>
              <a:cs typeface="Georgi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72B955D-51DA-82CB-C3CD-9FD549F33B85}"/>
                  </a:ext>
                </a:extLst>
              </p:cNvPr>
              <p:cNvSpPr txBox="1"/>
              <p:nvPr/>
            </p:nvSpPr>
            <p:spPr>
              <a:xfrm>
                <a:off x="6829054" y="5212357"/>
                <a:ext cx="62503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72B955D-51DA-82CB-C3CD-9FD549F33B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9054" y="5212357"/>
                <a:ext cx="625033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8698306-1D73-3284-F344-C543FB351B7A}"/>
              </a:ext>
            </a:extLst>
          </p:cNvPr>
          <p:cNvCxnSpPr>
            <a:cxnSpLocks/>
          </p:cNvCxnSpPr>
          <p:nvPr/>
        </p:nvCxnSpPr>
        <p:spPr>
          <a:xfrm>
            <a:off x="3252486" y="3583888"/>
            <a:ext cx="1325297" cy="1628469"/>
          </a:xfrm>
          <a:prstGeom prst="straightConnector1">
            <a:avLst/>
          </a:prstGeom>
          <a:ln w="12700">
            <a:solidFill>
              <a:schemeClr val="tx1"/>
            </a:solidFill>
            <a:headEnd w="med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D924307-FAFC-E1EF-17AE-A052DBA14398}"/>
              </a:ext>
            </a:extLst>
          </p:cNvPr>
          <p:cNvCxnSpPr>
            <a:cxnSpLocks/>
          </p:cNvCxnSpPr>
          <p:nvPr/>
        </p:nvCxnSpPr>
        <p:spPr>
          <a:xfrm>
            <a:off x="2013996" y="3607130"/>
            <a:ext cx="2508796" cy="1731457"/>
          </a:xfrm>
          <a:prstGeom prst="straightConnector1">
            <a:avLst/>
          </a:prstGeom>
          <a:ln w="12700">
            <a:solidFill>
              <a:schemeClr val="tx1"/>
            </a:solidFill>
            <a:headEnd w="med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883F6ED-2C11-8313-0277-AAB9FF7DCF2B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6026007" y="5435097"/>
            <a:ext cx="803047" cy="8093"/>
          </a:xfrm>
          <a:prstGeom prst="straightConnector1">
            <a:avLst/>
          </a:prstGeom>
          <a:ln w="12700">
            <a:solidFill>
              <a:schemeClr val="tx1"/>
            </a:solidFill>
            <a:headEnd w="med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0A03275-3D7D-63B7-B2AC-8D1789B21B88}"/>
              </a:ext>
            </a:extLst>
          </p:cNvPr>
          <p:cNvCxnSpPr>
            <a:cxnSpLocks/>
          </p:cNvCxnSpPr>
          <p:nvPr/>
        </p:nvCxnSpPr>
        <p:spPr>
          <a:xfrm flipV="1">
            <a:off x="2115278" y="5695231"/>
            <a:ext cx="2462505" cy="700896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headEnd w="med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85A4F055-25D8-8329-CF14-8E708358792D}"/>
              </a:ext>
            </a:extLst>
          </p:cNvPr>
          <p:cNvSpPr txBox="1"/>
          <p:nvPr/>
        </p:nvSpPr>
        <p:spPr>
          <a:xfrm>
            <a:off x="1593127" y="6211461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bias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6F94C96-FD02-19FB-863F-2966EA86FC76}"/>
              </a:ext>
            </a:extLst>
          </p:cNvPr>
          <p:cNvSpPr txBox="1"/>
          <p:nvPr/>
        </p:nvSpPr>
        <p:spPr>
          <a:xfrm>
            <a:off x="2876305" y="574019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F0D92CA-1BBB-8A53-0B69-EDE7B83FA65C}"/>
              </a:ext>
            </a:extLst>
          </p:cNvPr>
          <p:cNvCxnSpPr>
            <a:cxnSpLocks/>
          </p:cNvCxnSpPr>
          <p:nvPr/>
        </p:nvCxnSpPr>
        <p:spPr>
          <a:xfrm>
            <a:off x="7385611" y="5443189"/>
            <a:ext cx="2688201" cy="0"/>
          </a:xfrm>
          <a:prstGeom prst="straightConnector1">
            <a:avLst/>
          </a:prstGeom>
          <a:ln w="12700">
            <a:solidFill>
              <a:schemeClr val="tx1"/>
            </a:solidFill>
            <a:headEnd w="med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E8DF0D61-D591-C5CB-1DBF-73E39638C1B8}"/>
              </a:ext>
            </a:extLst>
          </p:cNvPr>
          <p:cNvCxnSpPr>
            <a:cxnSpLocks/>
            <a:endCxn id="77" idx="2"/>
          </p:cNvCxnSpPr>
          <p:nvPr/>
        </p:nvCxnSpPr>
        <p:spPr>
          <a:xfrm flipH="1" flipV="1">
            <a:off x="10028486" y="2826562"/>
            <a:ext cx="43642" cy="2616627"/>
          </a:xfrm>
          <a:prstGeom prst="straightConnector1">
            <a:avLst/>
          </a:prstGeom>
          <a:ln w="12700">
            <a:solidFill>
              <a:schemeClr val="tx1"/>
            </a:solidFill>
            <a:headEnd w="med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6" name="Group 85">
            <a:extLst>
              <a:ext uri="{FF2B5EF4-FFF2-40B4-BE49-F238E27FC236}">
                <a16:creationId xmlns:a16="http://schemas.microsoft.com/office/drawing/2014/main" id="{DA369FC2-C94E-1515-214D-8944E4EA9CA7}"/>
              </a:ext>
            </a:extLst>
          </p:cNvPr>
          <p:cNvGrpSpPr/>
          <p:nvPr/>
        </p:nvGrpSpPr>
        <p:grpSpPr>
          <a:xfrm>
            <a:off x="8752014" y="2296761"/>
            <a:ext cx="2552943" cy="529801"/>
            <a:chOff x="7004237" y="2574554"/>
            <a:chExt cx="2552943" cy="529801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D7FBD9ED-E3F5-2D82-4F98-AA719326892C}"/>
                </a:ext>
              </a:extLst>
            </p:cNvPr>
            <p:cNvSpPr/>
            <p:nvPr/>
          </p:nvSpPr>
          <p:spPr>
            <a:xfrm>
              <a:off x="7004237" y="2595362"/>
              <a:ext cx="2552943" cy="5089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l"/>
              <a:endParaRPr lang="en-US" sz="1400" b="1" dirty="0">
                <a:solidFill>
                  <a:schemeClr val="tx1"/>
                </a:solidFill>
                <a:cs typeface="Georgia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D95C45DE-1AD0-8490-C416-0C824C0B6AE3}"/>
                    </a:ext>
                  </a:extLst>
                </p:cNvPr>
                <p:cNvSpPr txBox="1"/>
                <p:nvPr/>
              </p:nvSpPr>
              <p:spPr>
                <a:xfrm>
                  <a:off x="7004237" y="2574554"/>
                  <a:ext cx="2552943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𝜂</m:t>
                        </m:r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sSub>
                          <m:sSub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D95C45DE-1AD0-8490-C416-0C824C0B6AE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04237" y="2574554"/>
                  <a:ext cx="2552943" cy="461665"/>
                </a:xfrm>
                <a:prstGeom prst="rect">
                  <a:avLst/>
                </a:prstGeom>
                <a:blipFill>
                  <a:blip r:embed="rId3"/>
                  <a:stretch>
                    <a:fillRect b="-1891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5277C01A-12BF-77FA-327A-5652AE5F4F25}"/>
                  </a:ext>
                </a:extLst>
              </p:cNvPr>
              <p:cNvSpPr txBox="1"/>
              <p:nvPr/>
            </p:nvSpPr>
            <p:spPr>
              <a:xfrm>
                <a:off x="8745089" y="4970068"/>
                <a:ext cx="42383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𝑜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5277C01A-12BF-77FA-327A-5652AE5F4F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5089" y="4970068"/>
                <a:ext cx="423834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46A7DCB2-8FA7-4940-B812-D28D51053468}"/>
              </a:ext>
            </a:extLst>
          </p:cNvPr>
          <p:cNvCxnSpPr>
            <a:cxnSpLocks/>
          </p:cNvCxnSpPr>
          <p:nvPr/>
        </p:nvCxnSpPr>
        <p:spPr>
          <a:xfrm>
            <a:off x="5880906" y="2567667"/>
            <a:ext cx="2871108" cy="6226"/>
          </a:xfrm>
          <a:prstGeom prst="straightConnector1">
            <a:avLst/>
          </a:prstGeom>
          <a:ln w="12700">
            <a:solidFill>
              <a:schemeClr val="tx1"/>
            </a:solidFill>
            <a:headEnd w="med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A787A16A-5258-BD83-71EC-ED16B83F38BA}"/>
                  </a:ext>
                </a:extLst>
              </p:cNvPr>
              <p:cNvSpPr txBox="1"/>
              <p:nvPr/>
            </p:nvSpPr>
            <p:spPr>
              <a:xfrm>
                <a:off x="2677480" y="3822084"/>
                <a:ext cx="60651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A787A16A-5258-BD83-71EC-ED16B83F38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7480" y="3822084"/>
                <a:ext cx="606512" cy="461665"/>
              </a:xfrm>
              <a:prstGeom prst="rect">
                <a:avLst/>
              </a:prstGeom>
              <a:blipFill>
                <a:blip r:embed="rId5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10CAAB9B-2528-6635-AB69-AED94E288E96}"/>
                  </a:ext>
                </a:extLst>
              </p:cNvPr>
              <p:cNvSpPr txBox="1"/>
              <p:nvPr/>
            </p:nvSpPr>
            <p:spPr>
              <a:xfrm>
                <a:off x="3632654" y="3822084"/>
                <a:ext cx="61363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10CAAB9B-2528-6635-AB69-AED94E288E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2654" y="3822084"/>
                <a:ext cx="613630" cy="461665"/>
              </a:xfrm>
              <a:prstGeom prst="rect">
                <a:avLst/>
              </a:prstGeom>
              <a:blipFill>
                <a:blip r:embed="rId6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ACE12A79-1FB7-387B-FA28-130A2B46AD5F}"/>
                  </a:ext>
                </a:extLst>
              </p:cNvPr>
              <p:cNvSpPr txBox="1"/>
              <p:nvPr/>
            </p:nvSpPr>
            <p:spPr>
              <a:xfrm>
                <a:off x="4562283" y="5010814"/>
                <a:ext cx="1544749" cy="8485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GB" sz="1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8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sz="1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ACE12A79-1FB7-387B-FA28-130A2B46AD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2283" y="5010814"/>
                <a:ext cx="1544749" cy="848566"/>
              </a:xfrm>
              <a:prstGeom prst="rect">
                <a:avLst/>
              </a:prstGeom>
              <a:blipFill>
                <a:blip r:embed="rId7"/>
                <a:stretch>
                  <a:fillRect l="-18033" t="-100000" b="-15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652DB4EC-DF32-B171-5979-23E8A7226D76}"/>
              </a:ext>
            </a:extLst>
          </p:cNvPr>
          <p:cNvCxnSpPr>
            <a:cxnSpLocks/>
          </p:cNvCxnSpPr>
          <p:nvPr/>
        </p:nvCxnSpPr>
        <p:spPr>
          <a:xfrm>
            <a:off x="1653256" y="5317053"/>
            <a:ext cx="2814586" cy="292073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headEnd w="med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E68709A7-CA71-6132-05D7-B5F582057B36}"/>
                  </a:ext>
                </a:extLst>
              </p:cNvPr>
              <p:cNvSpPr txBox="1"/>
              <p:nvPr/>
            </p:nvSpPr>
            <p:spPr>
              <a:xfrm>
                <a:off x="2078109" y="4934441"/>
                <a:ext cx="624145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E68709A7-CA71-6132-05D7-B5F582057B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8109" y="4934441"/>
                <a:ext cx="624145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0AA1EA46-76AE-C0FB-F84C-37C54CCC774B}"/>
                  </a:ext>
                </a:extLst>
              </p:cNvPr>
              <p:cNvSpPr txBox="1"/>
              <p:nvPr/>
            </p:nvSpPr>
            <p:spPr>
              <a:xfrm>
                <a:off x="1150768" y="5007055"/>
                <a:ext cx="576568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0AA1EA46-76AE-C0FB-F84C-37C54CCC77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0768" y="5007055"/>
                <a:ext cx="576568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1" name="TextBox 120">
            <a:extLst>
              <a:ext uri="{FF2B5EF4-FFF2-40B4-BE49-F238E27FC236}">
                <a16:creationId xmlns:a16="http://schemas.microsoft.com/office/drawing/2014/main" id="{586E804C-A4D9-460D-1F71-F489B10D3D2A}"/>
              </a:ext>
            </a:extLst>
          </p:cNvPr>
          <p:cNvSpPr txBox="1"/>
          <p:nvPr/>
        </p:nvSpPr>
        <p:spPr>
          <a:xfrm rot="5400000">
            <a:off x="2053435" y="4376444"/>
            <a:ext cx="795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. . . . .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F0A5D319-383D-4395-E4C8-22CEDE2E4D0D}"/>
              </a:ext>
            </a:extLst>
          </p:cNvPr>
          <p:cNvSpPr txBox="1"/>
          <p:nvPr/>
        </p:nvSpPr>
        <p:spPr>
          <a:xfrm>
            <a:off x="162938" y="4445303"/>
            <a:ext cx="15539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Other features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(dimensions)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70B04835-2094-2A0F-FBA3-834F0AFC18C0}"/>
                  </a:ext>
                </a:extLst>
              </p:cNvPr>
              <p:cNvSpPr txBox="1"/>
              <p:nvPr/>
            </p:nvSpPr>
            <p:spPr>
              <a:xfrm>
                <a:off x="7885647" y="6028046"/>
                <a:ext cx="232640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l-GR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l-GR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: Activation function</a:t>
                </a:r>
              </a:p>
              <a:p>
                <a:r>
                  <a:rPr lang="en-US" dirty="0"/>
                  <a:t>(thresholding)</a:t>
                </a:r>
              </a:p>
            </p:txBody>
          </p:sp>
        </mc:Choice>
        <mc:Fallback xmlns="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70B04835-2094-2A0F-FBA3-834F0AFC18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5647" y="6028046"/>
                <a:ext cx="2326406" cy="646331"/>
              </a:xfrm>
              <a:prstGeom prst="rect">
                <a:avLst/>
              </a:prstGeom>
              <a:blipFill>
                <a:blip r:embed="rId10"/>
                <a:stretch>
                  <a:fillRect l="-2717" t="-3846" b="-13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E19479B0-A45E-F9BD-03C0-B37C76529D20}"/>
              </a:ext>
            </a:extLst>
          </p:cNvPr>
          <p:cNvCxnSpPr>
            <a:cxnSpLocks/>
          </p:cNvCxnSpPr>
          <p:nvPr/>
        </p:nvCxnSpPr>
        <p:spPr>
          <a:xfrm flipH="1" flipV="1">
            <a:off x="7473901" y="5735645"/>
            <a:ext cx="411746" cy="367986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headEnd w="med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2023063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B1B3F-B1E6-D2F3-448B-D88A856E3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single perceptron (artificial neuron)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514744F-2EE9-6DC3-ACD7-3CD12C3F890A}"/>
              </a:ext>
            </a:extLst>
          </p:cNvPr>
          <p:cNvGraphicFramePr>
            <a:graphicFrameLocks noGrp="1"/>
          </p:cNvGraphicFramePr>
          <p:nvPr/>
        </p:nvGraphicFramePr>
        <p:xfrm>
          <a:off x="479998" y="1055331"/>
          <a:ext cx="5400908" cy="24942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03918">
                  <a:extLst>
                    <a:ext uri="{9D8B030D-6E8A-4147-A177-3AD203B41FA5}">
                      <a16:colId xmlns:a16="http://schemas.microsoft.com/office/drawing/2014/main" val="2065250519"/>
                    </a:ext>
                  </a:extLst>
                </a:gridCol>
                <a:gridCol w="1267533">
                  <a:extLst>
                    <a:ext uri="{9D8B030D-6E8A-4147-A177-3AD203B41FA5}">
                      <a16:colId xmlns:a16="http://schemas.microsoft.com/office/drawing/2014/main" val="1371863889"/>
                    </a:ext>
                  </a:extLst>
                </a:gridCol>
                <a:gridCol w="1123781">
                  <a:extLst>
                    <a:ext uri="{9D8B030D-6E8A-4147-A177-3AD203B41FA5}">
                      <a16:colId xmlns:a16="http://schemas.microsoft.com/office/drawing/2014/main" val="1527057089"/>
                    </a:ext>
                  </a:extLst>
                </a:gridCol>
                <a:gridCol w="1505676">
                  <a:extLst>
                    <a:ext uri="{9D8B030D-6E8A-4147-A177-3AD203B41FA5}">
                      <a16:colId xmlns:a16="http://schemas.microsoft.com/office/drawing/2014/main" val="20742971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1</a:t>
                      </a:r>
                    </a:p>
                    <a:p>
                      <a:r>
                        <a:rPr lang="en-US" dirty="0"/>
                        <a:t>Placental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2</a:t>
                      </a:r>
                    </a:p>
                    <a:p>
                      <a:r>
                        <a:rPr lang="en-US" dirty="0"/>
                        <a:t>Lactates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  (output)</a:t>
                      </a:r>
                    </a:p>
                    <a:p>
                      <a:r>
                        <a:rPr lang="en-US" dirty="0"/>
                        <a:t>Mammal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33891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Dog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44771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7666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Bull shark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6100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Pigeon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1350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Lizard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662179"/>
                  </a:ext>
                </a:extLst>
              </a:tr>
            </a:tbl>
          </a:graphicData>
        </a:graphic>
      </p:graphicFrame>
      <p:sp>
        <p:nvSpPr>
          <p:cNvPr id="8" name="Oval 7">
            <a:extLst>
              <a:ext uri="{FF2B5EF4-FFF2-40B4-BE49-F238E27FC236}">
                <a16:creationId xmlns:a16="http://schemas.microsoft.com/office/drawing/2014/main" id="{4360CFD3-95FE-B4F3-0F63-0A3F3037347B}"/>
              </a:ext>
            </a:extLst>
          </p:cNvPr>
          <p:cNvSpPr/>
          <p:nvPr/>
        </p:nvSpPr>
        <p:spPr>
          <a:xfrm>
            <a:off x="4328934" y="4477363"/>
            <a:ext cx="3383666" cy="188871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l"/>
            <a:endParaRPr lang="en-US" sz="1400" b="1" dirty="0">
              <a:solidFill>
                <a:schemeClr val="tx1"/>
              </a:solidFill>
              <a:cs typeface="Georgia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6B82F95-55A1-9860-5D32-44FDCE547ABB}"/>
              </a:ext>
            </a:extLst>
          </p:cNvPr>
          <p:cNvSpPr/>
          <p:nvPr/>
        </p:nvSpPr>
        <p:spPr>
          <a:xfrm>
            <a:off x="4502554" y="5032236"/>
            <a:ext cx="1544749" cy="82714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l"/>
            <a:endParaRPr lang="en-US" sz="1400" b="1" dirty="0">
              <a:solidFill>
                <a:schemeClr val="tx1"/>
              </a:solidFill>
              <a:cs typeface="Georgia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928B9BA-F135-1CEE-81D3-BC61704C5042}"/>
              </a:ext>
            </a:extLst>
          </p:cNvPr>
          <p:cNvSpPr/>
          <p:nvPr/>
        </p:nvSpPr>
        <p:spPr>
          <a:xfrm>
            <a:off x="6862323" y="5171943"/>
            <a:ext cx="523288" cy="5232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l"/>
            <a:endParaRPr lang="en-US" sz="1400" b="1" dirty="0">
              <a:solidFill>
                <a:schemeClr val="tx1"/>
              </a:solidFill>
              <a:cs typeface="Georgi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72B955D-51DA-82CB-C3CD-9FD549F33B85}"/>
                  </a:ext>
                </a:extLst>
              </p:cNvPr>
              <p:cNvSpPr txBox="1"/>
              <p:nvPr/>
            </p:nvSpPr>
            <p:spPr>
              <a:xfrm>
                <a:off x="6829054" y="5212357"/>
                <a:ext cx="62503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72B955D-51DA-82CB-C3CD-9FD549F33B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9054" y="5212357"/>
                <a:ext cx="625033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8698306-1D73-3284-F344-C543FB351B7A}"/>
              </a:ext>
            </a:extLst>
          </p:cNvPr>
          <p:cNvCxnSpPr>
            <a:cxnSpLocks/>
          </p:cNvCxnSpPr>
          <p:nvPr/>
        </p:nvCxnSpPr>
        <p:spPr>
          <a:xfrm>
            <a:off x="3252486" y="3583888"/>
            <a:ext cx="1325297" cy="1628469"/>
          </a:xfrm>
          <a:prstGeom prst="straightConnector1">
            <a:avLst/>
          </a:prstGeom>
          <a:ln w="12700">
            <a:solidFill>
              <a:schemeClr val="tx1"/>
            </a:solidFill>
            <a:headEnd w="med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D924307-FAFC-E1EF-17AE-A052DBA14398}"/>
              </a:ext>
            </a:extLst>
          </p:cNvPr>
          <p:cNvCxnSpPr>
            <a:cxnSpLocks/>
          </p:cNvCxnSpPr>
          <p:nvPr/>
        </p:nvCxnSpPr>
        <p:spPr>
          <a:xfrm>
            <a:off x="2013996" y="3607130"/>
            <a:ext cx="2508796" cy="1731457"/>
          </a:xfrm>
          <a:prstGeom prst="straightConnector1">
            <a:avLst/>
          </a:prstGeom>
          <a:ln w="12700">
            <a:solidFill>
              <a:schemeClr val="tx1"/>
            </a:solidFill>
            <a:headEnd w="med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883F6ED-2C11-8313-0277-AAB9FF7DCF2B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6026007" y="5435097"/>
            <a:ext cx="803047" cy="8093"/>
          </a:xfrm>
          <a:prstGeom prst="straightConnector1">
            <a:avLst/>
          </a:prstGeom>
          <a:ln w="12700">
            <a:solidFill>
              <a:schemeClr val="tx1"/>
            </a:solidFill>
            <a:headEnd w="med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0A03275-3D7D-63B7-B2AC-8D1789B21B88}"/>
              </a:ext>
            </a:extLst>
          </p:cNvPr>
          <p:cNvCxnSpPr>
            <a:cxnSpLocks/>
          </p:cNvCxnSpPr>
          <p:nvPr/>
        </p:nvCxnSpPr>
        <p:spPr>
          <a:xfrm flipV="1">
            <a:off x="2115278" y="5695231"/>
            <a:ext cx="2462505" cy="700896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headEnd w="med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85A4F055-25D8-8329-CF14-8E708358792D}"/>
              </a:ext>
            </a:extLst>
          </p:cNvPr>
          <p:cNvSpPr txBox="1"/>
          <p:nvPr/>
        </p:nvSpPr>
        <p:spPr>
          <a:xfrm>
            <a:off x="1593127" y="6211461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bias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6F94C96-FD02-19FB-863F-2966EA86FC76}"/>
              </a:ext>
            </a:extLst>
          </p:cNvPr>
          <p:cNvSpPr txBox="1"/>
          <p:nvPr/>
        </p:nvSpPr>
        <p:spPr>
          <a:xfrm>
            <a:off x="2876305" y="574019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F0D92CA-1BBB-8A53-0B69-EDE7B83FA65C}"/>
              </a:ext>
            </a:extLst>
          </p:cNvPr>
          <p:cNvCxnSpPr>
            <a:cxnSpLocks/>
          </p:cNvCxnSpPr>
          <p:nvPr/>
        </p:nvCxnSpPr>
        <p:spPr>
          <a:xfrm>
            <a:off x="7385611" y="5443189"/>
            <a:ext cx="2688201" cy="0"/>
          </a:xfrm>
          <a:prstGeom prst="straightConnector1">
            <a:avLst/>
          </a:prstGeom>
          <a:ln w="12700">
            <a:solidFill>
              <a:schemeClr val="tx1"/>
            </a:solidFill>
            <a:headEnd w="med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E8DF0D61-D591-C5CB-1DBF-73E39638C1B8}"/>
              </a:ext>
            </a:extLst>
          </p:cNvPr>
          <p:cNvCxnSpPr>
            <a:cxnSpLocks/>
            <a:endCxn id="77" idx="2"/>
          </p:cNvCxnSpPr>
          <p:nvPr/>
        </p:nvCxnSpPr>
        <p:spPr>
          <a:xfrm flipH="1" flipV="1">
            <a:off x="10028486" y="2826562"/>
            <a:ext cx="43642" cy="2616627"/>
          </a:xfrm>
          <a:prstGeom prst="straightConnector1">
            <a:avLst/>
          </a:prstGeom>
          <a:ln w="12700">
            <a:solidFill>
              <a:schemeClr val="tx1"/>
            </a:solidFill>
            <a:headEnd w="med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6" name="Group 85">
            <a:extLst>
              <a:ext uri="{FF2B5EF4-FFF2-40B4-BE49-F238E27FC236}">
                <a16:creationId xmlns:a16="http://schemas.microsoft.com/office/drawing/2014/main" id="{DA369FC2-C94E-1515-214D-8944E4EA9CA7}"/>
              </a:ext>
            </a:extLst>
          </p:cNvPr>
          <p:cNvGrpSpPr/>
          <p:nvPr/>
        </p:nvGrpSpPr>
        <p:grpSpPr>
          <a:xfrm>
            <a:off x="8752014" y="2296761"/>
            <a:ext cx="2552943" cy="529801"/>
            <a:chOff x="7004237" y="2574554"/>
            <a:chExt cx="2552943" cy="529801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D7FBD9ED-E3F5-2D82-4F98-AA719326892C}"/>
                </a:ext>
              </a:extLst>
            </p:cNvPr>
            <p:cNvSpPr/>
            <p:nvPr/>
          </p:nvSpPr>
          <p:spPr>
            <a:xfrm>
              <a:off x="7004237" y="2595362"/>
              <a:ext cx="2552943" cy="5089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l"/>
              <a:endParaRPr lang="en-US" sz="1400" b="1" dirty="0">
                <a:solidFill>
                  <a:schemeClr val="tx1"/>
                </a:solidFill>
                <a:cs typeface="Georgia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D95C45DE-1AD0-8490-C416-0C824C0B6AE3}"/>
                    </a:ext>
                  </a:extLst>
                </p:cNvPr>
                <p:cNvSpPr txBox="1"/>
                <p:nvPr/>
              </p:nvSpPr>
              <p:spPr>
                <a:xfrm>
                  <a:off x="7004237" y="2574554"/>
                  <a:ext cx="2552943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𝜂</m:t>
                        </m:r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sSub>
                          <m:sSub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D95C45DE-1AD0-8490-C416-0C824C0B6AE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04237" y="2574554"/>
                  <a:ext cx="2552943" cy="461665"/>
                </a:xfrm>
                <a:prstGeom prst="rect">
                  <a:avLst/>
                </a:prstGeom>
                <a:blipFill>
                  <a:blip r:embed="rId3"/>
                  <a:stretch>
                    <a:fillRect b="-1891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5277C01A-12BF-77FA-327A-5652AE5F4F25}"/>
                  </a:ext>
                </a:extLst>
              </p:cNvPr>
              <p:cNvSpPr txBox="1"/>
              <p:nvPr/>
            </p:nvSpPr>
            <p:spPr>
              <a:xfrm>
                <a:off x="8745089" y="4970068"/>
                <a:ext cx="42383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𝑜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5277C01A-12BF-77FA-327A-5652AE5F4F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5089" y="4970068"/>
                <a:ext cx="423834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46A7DCB2-8FA7-4940-B812-D28D51053468}"/>
              </a:ext>
            </a:extLst>
          </p:cNvPr>
          <p:cNvCxnSpPr>
            <a:cxnSpLocks/>
          </p:cNvCxnSpPr>
          <p:nvPr/>
        </p:nvCxnSpPr>
        <p:spPr>
          <a:xfrm>
            <a:off x="5880906" y="2567667"/>
            <a:ext cx="2871108" cy="6226"/>
          </a:xfrm>
          <a:prstGeom prst="straightConnector1">
            <a:avLst/>
          </a:prstGeom>
          <a:ln w="12700">
            <a:solidFill>
              <a:schemeClr val="tx1"/>
            </a:solidFill>
            <a:headEnd w="med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A787A16A-5258-BD83-71EC-ED16B83F38BA}"/>
                  </a:ext>
                </a:extLst>
              </p:cNvPr>
              <p:cNvSpPr txBox="1"/>
              <p:nvPr/>
            </p:nvSpPr>
            <p:spPr>
              <a:xfrm>
                <a:off x="2677480" y="3822084"/>
                <a:ext cx="60651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A787A16A-5258-BD83-71EC-ED16B83F38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7480" y="3822084"/>
                <a:ext cx="606512" cy="461665"/>
              </a:xfrm>
              <a:prstGeom prst="rect">
                <a:avLst/>
              </a:prstGeom>
              <a:blipFill>
                <a:blip r:embed="rId5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10CAAB9B-2528-6635-AB69-AED94E288E96}"/>
                  </a:ext>
                </a:extLst>
              </p:cNvPr>
              <p:cNvSpPr txBox="1"/>
              <p:nvPr/>
            </p:nvSpPr>
            <p:spPr>
              <a:xfrm>
                <a:off x="3632654" y="3822084"/>
                <a:ext cx="61363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10CAAB9B-2528-6635-AB69-AED94E288E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2654" y="3822084"/>
                <a:ext cx="613630" cy="461665"/>
              </a:xfrm>
              <a:prstGeom prst="rect">
                <a:avLst/>
              </a:prstGeom>
              <a:blipFill>
                <a:blip r:embed="rId6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7" name="Group 86">
            <a:extLst>
              <a:ext uri="{FF2B5EF4-FFF2-40B4-BE49-F238E27FC236}">
                <a16:creationId xmlns:a16="http://schemas.microsoft.com/office/drawing/2014/main" id="{46756F18-887F-ED7A-4561-5E499EBB1DD3}"/>
              </a:ext>
            </a:extLst>
          </p:cNvPr>
          <p:cNvGrpSpPr/>
          <p:nvPr/>
        </p:nvGrpSpPr>
        <p:grpSpPr>
          <a:xfrm>
            <a:off x="6091531" y="3779384"/>
            <a:ext cx="2279844" cy="525725"/>
            <a:chOff x="5334376" y="3785528"/>
            <a:chExt cx="2279844" cy="525725"/>
          </a:xfrm>
        </p:grpSpPr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A30FA578-C007-625D-0C0D-5E3B69CFEA64}"/>
                </a:ext>
              </a:extLst>
            </p:cNvPr>
            <p:cNvSpPr/>
            <p:nvPr/>
          </p:nvSpPr>
          <p:spPr>
            <a:xfrm>
              <a:off x="5334376" y="3802260"/>
              <a:ext cx="2279844" cy="5089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l"/>
              <a:endParaRPr lang="en-US" sz="1400" b="1" dirty="0">
                <a:solidFill>
                  <a:schemeClr val="tx1"/>
                </a:solidFill>
                <a:cs typeface="Georgia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61D3B82B-5C3D-A5BD-34D6-88FCB07A0DCA}"/>
                    </a:ext>
                  </a:extLst>
                </p:cNvPr>
                <p:cNvSpPr txBox="1"/>
                <p:nvPr/>
              </p:nvSpPr>
              <p:spPr>
                <a:xfrm>
                  <a:off x="5364563" y="3785528"/>
                  <a:ext cx="2129365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GB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GB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2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←</m:t>
                                </m:r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m:rPr>
                                <m:sty m:val="p"/>
                              </m:rPr>
                              <a:rPr lang="el-GR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61D3B82B-5C3D-A5BD-34D6-88FCB07A0DC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4563" y="3785528"/>
                  <a:ext cx="2129365" cy="461665"/>
                </a:xfrm>
                <a:prstGeom prst="rect">
                  <a:avLst/>
                </a:prstGeom>
                <a:blipFill>
                  <a:blip r:embed="rId7"/>
                  <a:stretch>
                    <a:fillRect b="-263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DF7EC13E-7653-35E8-1FC5-910921D8972B}"/>
              </a:ext>
            </a:extLst>
          </p:cNvPr>
          <p:cNvCxnSpPr>
            <a:cxnSpLocks/>
          </p:cNvCxnSpPr>
          <p:nvPr/>
        </p:nvCxnSpPr>
        <p:spPr>
          <a:xfrm flipH="1">
            <a:off x="8371375" y="2826562"/>
            <a:ext cx="1050417" cy="952822"/>
          </a:xfrm>
          <a:prstGeom prst="straightConnector1">
            <a:avLst/>
          </a:prstGeom>
          <a:ln w="12700">
            <a:solidFill>
              <a:schemeClr val="tx1"/>
            </a:solidFill>
            <a:headEnd w="med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970C6FD7-B684-4640-E86F-77043FF56E61}"/>
              </a:ext>
            </a:extLst>
          </p:cNvPr>
          <p:cNvCxnSpPr>
            <a:cxnSpLocks/>
          </p:cNvCxnSpPr>
          <p:nvPr/>
        </p:nvCxnSpPr>
        <p:spPr>
          <a:xfrm flipH="1">
            <a:off x="4564969" y="4056517"/>
            <a:ext cx="1522024" cy="12446"/>
          </a:xfrm>
          <a:prstGeom prst="straightConnector1">
            <a:avLst/>
          </a:prstGeom>
          <a:ln w="12700">
            <a:solidFill>
              <a:schemeClr val="tx1"/>
            </a:solidFill>
            <a:headEnd w="med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ACE12A79-1FB7-387B-FA28-130A2B46AD5F}"/>
                  </a:ext>
                </a:extLst>
              </p:cNvPr>
              <p:cNvSpPr txBox="1"/>
              <p:nvPr/>
            </p:nvSpPr>
            <p:spPr>
              <a:xfrm>
                <a:off x="4562283" y="5010814"/>
                <a:ext cx="1544749" cy="8485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GB" sz="1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8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sz="1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ACE12A79-1FB7-387B-FA28-130A2B46AD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2283" y="5010814"/>
                <a:ext cx="1544749" cy="848566"/>
              </a:xfrm>
              <a:prstGeom prst="rect">
                <a:avLst/>
              </a:prstGeom>
              <a:blipFill>
                <a:blip r:embed="rId8"/>
                <a:stretch>
                  <a:fillRect l="-18033" t="-100000" b="-15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652DB4EC-DF32-B171-5979-23E8A7226D76}"/>
              </a:ext>
            </a:extLst>
          </p:cNvPr>
          <p:cNvCxnSpPr>
            <a:cxnSpLocks/>
          </p:cNvCxnSpPr>
          <p:nvPr/>
        </p:nvCxnSpPr>
        <p:spPr>
          <a:xfrm>
            <a:off x="1653256" y="5317053"/>
            <a:ext cx="2814586" cy="292073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headEnd w="med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E68709A7-CA71-6132-05D7-B5F582057B36}"/>
                  </a:ext>
                </a:extLst>
              </p:cNvPr>
              <p:cNvSpPr txBox="1"/>
              <p:nvPr/>
            </p:nvSpPr>
            <p:spPr>
              <a:xfrm>
                <a:off x="2078109" y="4934441"/>
                <a:ext cx="624145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E68709A7-CA71-6132-05D7-B5F582057B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8109" y="4934441"/>
                <a:ext cx="624145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0AA1EA46-76AE-C0FB-F84C-37C54CCC774B}"/>
                  </a:ext>
                </a:extLst>
              </p:cNvPr>
              <p:cNvSpPr txBox="1"/>
              <p:nvPr/>
            </p:nvSpPr>
            <p:spPr>
              <a:xfrm>
                <a:off x="1150768" y="5007055"/>
                <a:ext cx="576568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0AA1EA46-76AE-C0FB-F84C-37C54CCC77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0768" y="5007055"/>
                <a:ext cx="576568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1" name="TextBox 120">
            <a:extLst>
              <a:ext uri="{FF2B5EF4-FFF2-40B4-BE49-F238E27FC236}">
                <a16:creationId xmlns:a16="http://schemas.microsoft.com/office/drawing/2014/main" id="{586E804C-A4D9-460D-1F71-F489B10D3D2A}"/>
              </a:ext>
            </a:extLst>
          </p:cNvPr>
          <p:cNvSpPr txBox="1"/>
          <p:nvPr/>
        </p:nvSpPr>
        <p:spPr>
          <a:xfrm rot="5400000">
            <a:off x="2053435" y="4376444"/>
            <a:ext cx="795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. . . . .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F0A5D319-383D-4395-E4C8-22CEDE2E4D0D}"/>
              </a:ext>
            </a:extLst>
          </p:cNvPr>
          <p:cNvSpPr txBox="1"/>
          <p:nvPr/>
        </p:nvSpPr>
        <p:spPr>
          <a:xfrm>
            <a:off x="162938" y="4445303"/>
            <a:ext cx="15539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Other features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(dimensions)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70B04835-2094-2A0F-FBA3-834F0AFC18C0}"/>
                  </a:ext>
                </a:extLst>
              </p:cNvPr>
              <p:cNvSpPr txBox="1"/>
              <p:nvPr/>
            </p:nvSpPr>
            <p:spPr>
              <a:xfrm>
                <a:off x="7885647" y="6028046"/>
                <a:ext cx="232640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l-GR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l-GR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: Activation function</a:t>
                </a:r>
              </a:p>
              <a:p>
                <a:r>
                  <a:rPr lang="en-US" dirty="0"/>
                  <a:t>(thresholding)</a:t>
                </a:r>
              </a:p>
            </p:txBody>
          </p:sp>
        </mc:Choice>
        <mc:Fallback xmlns="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70B04835-2094-2A0F-FBA3-834F0AFC18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5647" y="6028046"/>
                <a:ext cx="2326406" cy="646331"/>
              </a:xfrm>
              <a:prstGeom prst="rect">
                <a:avLst/>
              </a:prstGeom>
              <a:blipFill>
                <a:blip r:embed="rId11"/>
                <a:stretch>
                  <a:fillRect l="-2717" t="-3846" b="-13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E19479B0-A45E-F9BD-03C0-B37C76529D20}"/>
              </a:ext>
            </a:extLst>
          </p:cNvPr>
          <p:cNvCxnSpPr>
            <a:cxnSpLocks/>
          </p:cNvCxnSpPr>
          <p:nvPr/>
        </p:nvCxnSpPr>
        <p:spPr>
          <a:xfrm flipH="1" flipV="1">
            <a:off x="7473901" y="5735645"/>
            <a:ext cx="411746" cy="367986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headEnd w="med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4047429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ata">
            <a:extLst>
              <a:ext uri="{FF2B5EF4-FFF2-40B4-BE49-F238E27FC236}">
                <a16:creationId xmlns:a16="http://schemas.microsoft.com/office/drawing/2014/main" id="{83361A9B-8EFA-96E1-233F-87235F77B4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4449" y="1050549"/>
            <a:ext cx="4894950" cy="3671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BC25E805-8937-A96D-DB4E-86862BB05D2D}"/>
              </a:ext>
            </a:extLst>
          </p:cNvPr>
          <p:cNvSpPr/>
          <p:nvPr/>
        </p:nvSpPr>
        <p:spPr>
          <a:xfrm>
            <a:off x="775504" y="1107365"/>
            <a:ext cx="2743200" cy="27432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l"/>
            <a:endParaRPr lang="en-US" sz="1400" b="1" dirty="0">
              <a:solidFill>
                <a:schemeClr val="tx1"/>
              </a:solidFill>
              <a:cs typeface="Georgi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6308F2-B466-EED3-F017-974A9A7CA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single perceptron can only model linearly separable problems 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BAA1B22-CFE8-B050-F239-3F730CACC9C1}"/>
              </a:ext>
            </a:extLst>
          </p:cNvPr>
          <p:cNvSpPr/>
          <p:nvPr/>
        </p:nvSpPr>
        <p:spPr>
          <a:xfrm>
            <a:off x="2824220" y="1419881"/>
            <a:ext cx="150471" cy="150471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l"/>
            <a:endParaRPr lang="en-US" sz="1400" b="1" dirty="0">
              <a:solidFill>
                <a:schemeClr val="tx1"/>
              </a:solidFill>
              <a:cs typeface="Georgia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FF7843D-2229-65D8-04D5-DBED59553D1B}"/>
              </a:ext>
            </a:extLst>
          </p:cNvPr>
          <p:cNvSpPr/>
          <p:nvPr/>
        </p:nvSpPr>
        <p:spPr>
          <a:xfrm>
            <a:off x="2976620" y="1572281"/>
            <a:ext cx="150471" cy="150471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l"/>
            <a:endParaRPr lang="en-US" sz="1400" b="1" dirty="0">
              <a:solidFill>
                <a:schemeClr val="tx1"/>
              </a:solidFill>
              <a:cs typeface="Georgia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1348B80-ECF7-1EB9-A8F0-ECEC9AB2DDF2}"/>
              </a:ext>
            </a:extLst>
          </p:cNvPr>
          <p:cNvSpPr/>
          <p:nvPr/>
        </p:nvSpPr>
        <p:spPr>
          <a:xfrm>
            <a:off x="976132" y="1312379"/>
            <a:ext cx="150471" cy="150471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l"/>
            <a:endParaRPr lang="en-US" sz="1400" b="1" dirty="0">
              <a:solidFill>
                <a:schemeClr val="tx1"/>
              </a:solidFill>
              <a:cs typeface="Georgia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8B0D86E-2C94-A534-5719-0064B8DCA78A}"/>
              </a:ext>
            </a:extLst>
          </p:cNvPr>
          <p:cNvSpPr/>
          <p:nvPr/>
        </p:nvSpPr>
        <p:spPr>
          <a:xfrm>
            <a:off x="900896" y="3520685"/>
            <a:ext cx="150471" cy="150471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l"/>
            <a:endParaRPr lang="en-US" sz="1400" b="1" dirty="0">
              <a:solidFill>
                <a:schemeClr val="tx1"/>
              </a:solidFill>
              <a:cs typeface="Georgia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4612483-C754-3EE2-9B7E-BCC93AF462A2}"/>
              </a:ext>
            </a:extLst>
          </p:cNvPr>
          <p:cNvSpPr/>
          <p:nvPr/>
        </p:nvSpPr>
        <p:spPr>
          <a:xfrm>
            <a:off x="3127091" y="3520685"/>
            <a:ext cx="150471" cy="150471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l"/>
            <a:endParaRPr lang="en-US" sz="1400" b="1" dirty="0">
              <a:solidFill>
                <a:schemeClr val="tx1"/>
              </a:solidFill>
              <a:cs typeface="Georgi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CAD9D8-FDDD-8002-9D72-5DFA16771A34}"/>
              </a:ext>
            </a:extLst>
          </p:cNvPr>
          <p:cNvSpPr txBox="1"/>
          <p:nvPr/>
        </p:nvSpPr>
        <p:spPr>
          <a:xfrm>
            <a:off x="2899455" y="1201020"/>
            <a:ext cx="558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87A228-31F3-A995-6391-4D700236C2AF}"/>
              </a:ext>
            </a:extLst>
          </p:cNvPr>
          <p:cNvSpPr txBox="1"/>
          <p:nvPr/>
        </p:nvSpPr>
        <p:spPr>
          <a:xfrm>
            <a:off x="3072726" y="1462850"/>
            <a:ext cx="493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1114295-92F0-6CDB-25AC-B03640017D07}"/>
              </a:ext>
            </a:extLst>
          </p:cNvPr>
          <p:cNvSpPr txBox="1"/>
          <p:nvPr/>
        </p:nvSpPr>
        <p:spPr>
          <a:xfrm>
            <a:off x="1670563" y="3877137"/>
            <a:ext cx="953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Lactates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0A3BD21-6E8F-C237-1F4D-5100C3F20EDC}"/>
              </a:ext>
            </a:extLst>
          </p:cNvPr>
          <p:cNvSpPr txBox="1"/>
          <p:nvPr/>
        </p:nvSpPr>
        <p:spPr>
          <a:xfrm rot="16200000">
            <a:off x="-28672" y="2324867"/>
            <a:ext cx="1037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Placental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1AA189B-2738-6135-E235-CE955E94CFC9}"/>
              </a:ext>
            </a:extLst>
          </p:cNvPr>
          <p:cNvSpPr txBox="1"/>
          <p:nvPr/>
        </p:nvSpPr>
        <p:spPr>
          <a:xfrm>
            <a:off x="990755" y="3411254"/>
            <a:ext cx="732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Lizard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129C2B0-02EC-5399-AE6F-2DE4F55F475E}"/>
              </a:ext>
            </a:extLst>
          </p:cNvPr>
          <p:cNvSpPr txBox="1"/>
          <p:nvPr/>
        </p:nvSpPr>
        <p:spPr>
          <a:xfrm>
            <a:off x="876938" y="1402610"/>
            <a:ext cx="1096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Bull shark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75B40BA-EACD-76EF-06D2-D586D4945E8E}"/>
              </a:ext>
            </a:extLst>
          </p:cNvPr>
          <p:cNvSpPr txBox="1"/>
          <p:nvPr/>
        </p:nvSpPr>
        <p:spPr>
          <a:xfrm>
            <a:off x="2623644" y="3166095"/>
            <a:ext cx="822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Pigeon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7593DE6-77E7-6A18-BC61-7295B00F45DA}"/>
              </a:ext>
            </a:extLst>
          </p:cNvPr>
          <p:cNvSpPr txBox="1"/>
          <p:nvPr/>
        </p:nvSpPr>
        <p:spPr>
          <a:xfrm>
            <a:off x="534104" y="378058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FE03B20-8AE0-78BB-9B79-AE5803D9DEA3}"/>
              </a:ext>
            </a:extLst>
          </p:cNvPr>
          <p:cNvSpPr txBox="1"/>
          <p:nvPr/>
        </p:nvSpPr>
        <p:spPr>
          <a:xfrm>
            <a:off x="3285794" y="38155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1D6D2FA-CD3A-CF1E-AFB4-E1335A6450D6}"/>
              </a:ext>
            </a:extLst>
          </p:cNvPr>
          <p:cNvSpPr txBox="1"/>
          <p:nvPr/>
        </p:nvSpPr>
        <p:spPr>
          <a:xfrm>
            <a:off x="412735" y="105054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EA46C8C-5F94-87B7-37A5-A2C615553738}"/>
              </a:ext>
            </a:extLst>
          </p:cNvPr>
          <p:cNvCxnSpPr>
            <a:cxnSpLocks/>
          </p:cNvCxnSpPr>
          <p:nvPr/>
        </p:nvCxnSpPr>
        <p:spPr>
          <a:xfrm>
            <a:off x="1624263" y="985050"/>
            <a:ext cx="2068967" cy="2321501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Freeform 31">
            <a:extLst>
              <a:ext uri="{FF2B5EF4-FFF2-40B4-BE49-F238E27FC236}">
                <a16:creationId xmlns:a16="http://schemas.microsoft.com/office/drawing/2014/main" id="{E01FFCB4-2ADB-E576-5807-73C1CC3DA7AA}"/>
              </a:ext>
            </a:extLst>
          </p:cNvPr>
          <p:cNvSpPr/>
          <p:nvPr/>
        </p:nvSpPr>
        <p:spPr>
          <a:xfrm>
            <a:off x="5268667" y="1195665"/>
            <a:ext cx="3946967" cy="2789499"/>
          </a:xfrm>
          <a:custGeom>
            <a:avLst/>
            <a:gdLst>
              <a:gd name="connsiteX0" fmla="*/ 0 w 3946967"/>
              <a:gd name="connsiteY0" fmla="*/ 2789499 h 2789499"/>
              <a:gd name="connsiteX1" fmla="*/ 1689903 w 3946967"/>
              <a:gd name="connsiteY1" fmla="*/ 1122744 h 2789499"/>
              <a:gd name="connsiteX2" fmla="*/ 2558005 w 3946967"/>
              <a:gd name="connsiteY2" fmla="*/ 1689904 h 2789499"/>
              <a:gd name="connsiteX3" fmla="*/ 3946967 w 3946967"/>
              <a:gd name="connsiteY3" fmla="*/ 0 h 2789499"/>
              <a:gd name="connsiteX4" fmla="*/ 3946967 w 3946967"/>
              <a:gd name="connsiteY4" fmla="*/ 0 h 2789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46967" h="2789499">
                <a:moveTo>
                  <a:pt x="0" y="2789499"/>
                </a:moveTo>
                <a:cubicBezTo>
                  <a:pt x="631784" y="2047754"/>
                  <a:pt x="1263569" y="1306010"/>
                  <a:pt x="1689903" y="1122744"/>
                </a:cubicBezTo>
                <a:cubicBezTo>
                  <a:pt x="2116237" y="939478"/>
                  <a:pt x="2181828" y="1877028"/>
                  <a:pt x="2558005" y="1689904"/>
                </a:cubicBezTo>
                <a:cubicBezTo>
                  <a:pt x="2934182" y="1502780"/>
                  <a:pt x="3946967" y="0"/>
                  <a:pt x="3946967" y="0"/>
                </a:cubicBezTo>
                <a:lnTo>
                  <a:pt x="3946967" y="0"/>
                </a:lnTo>
              </a:path>
            </a:pathLst>
          </a:custGeom>
          <a:noFill/>
          <a:ln w="19050">
            <a:solidFill>
              <a:schemeClr val="accent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34" name="Group 1033">
            <a:extLst>
              <a:ext uri="{FF2B5EF4-FFF2-40B4-BE49-F238E27FC236}">
                <a16:creationId xmlns:a16="http://schemas.microsoft.com/office/drawing/2014/main" id="{9560DAFD-9A09-8198-376F-A2753E1CEB6E}"/>
              </a:ext>
            </a:extLst>
          </p:cNvPr>
          <p:cNvGrpSpPr/>
          <p:nvPr/>
        </p:nvGrpSpPr>
        <p:grpSpPr>
          <a:xfrm>
            <a:off x="7984892" y="4825477"/>
            <a:ext cx="1804507" cy="1852523"/>
            <a:chOff x="2243138" y="4917276"/>
            <a:chExt cx="1804507" cy="1852523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893D5785-539F-2857-A754-1DEA2711E77B}"/>
                </a:ext>
              </a:extLst>
            </p:cNvPr>
            <p:cNvSpPr/>
            <p:nvPr/>
          </p:nvSpPr>
          <p:spPr>
            <a:xfrm>
              <a:off x="2243138" y="5303424"/>
              <a:ext cx="380506" cy="3805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l"/>
              <a:endParaRPr lang="en-US" sz="1400" b="1" dirty="0">
                <a:solidFill>
                  <a:schemeClr val="tx1"/>
                </a:solidFill>
                <a:cs typeface="Georgia"/>
              </a:endParaRP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C21318A4-671B-992E-35A4-340D631493BD}"/>
                </a:ext>
              </a:extLst>
            </p:cNvPr>
            <p:cNvSpPr/>
            <p:nvPr/>
          </p:nvSpPr>
          <p:spPr>
            <a:xfrm>
              <a:off x="2243138" y="6013553"/>
              <a:ext cx="380506" cy="3805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l"/>
              <a:endParaRPr lang="en-US" sz="1400" b="1" dirty="0">
                <a:solidFill>
                  <a:schemeClr val="tx1"/>
                </a:solidFill>
                <a:cs typeface="Georgia"/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EEAE5882-1313-36A4-0BEF-3685C6837548}"/>
                </a:ext>
              </a:extLst>
            </p:cNvPr>
            <p:cNvSpPr/>
            <p:nvPr/>
          </p:nvSpPr>
          <p:spPr>
            <a:xfrm>
              <a:off x="3667139" y="5298658"/>
              <a:ext cx="380506" cy="3805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l"/>
              <a:endParaRPr lang="en-US" sz="1400" b="1" dirty="0">
                <a:solidFill>
                  <a:schemeClr val="tx1"/>
                </a:solidFill>
                <a:cs typeface="Georgia"/>
              </a:endParaRP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2582E5C5-5FA2-3B93-B4B7-FAE8EAD254E9}"/>
                </a:ext>
              </a:extLst>
            </p:cNvPr>
            <p:cNvSpPr/>
            <p:nvPr/>
          </p:nvSpPr>
          <p:spPr>
            <a:xfrm>
              <a:off x="3667139" y="6008787"/>
              <a:ext cx="380506" cy="3805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l"/>
              <a:endParaRPr lang="en-US" sz="1400" b="1" dirty="0">
                <a:solidFill>
                  <a:schemeClr val="tx1"/>
                </a:solidFill>
                <a:cs typeface="Georgia"/>
              </a:endParaRP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FE55F47E-CCC6-1E03-5EBE-7037391F8110}"/>
                </a:ext>
              </a:extLst>
            </p:cNvPr>
            <p:cNvSpPr/>
            <p:nvPr/>
          </p:nvSpPr>
          <p:spPr>
            <a:xfrm>
              <a:off x="2951402" y="4917276"/>
              <a:ext cx="380506" cy="3805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l"/>
              <a:endParaRPr lang="en-US" sz="1400" b="1" dirty="0">
                <a:solidFill>
                  <a:schemeClr val="tx1"/>
                </a:solidFill>
                <a:cs typeface="Georgia"/>
              </a:endParaRP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3FEC6F94-0DC8-690B-9603-0A9CA0D645A5}"/>
                </a:ext>
              </a:extLst>
            </p:cNvPr>
            <p:cNvSpPr/>
            <p:nvPr/>
          </p:nvSpPr>
          <p:spPr>
            <a:xfrm>
              <a:off x="2951402" y="6389293"/>
              <a:ext cx="380506" cy="3805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l"/>
              <a:endParaRPr lang="en-US" sz="1400" b="1" dirty="0">
                <a:solidFill>
                  <a:schemeClr val="tx1"/>
                </a:solidFill>
                <a:cs typeface="Georgia"/>
              </a:endParaRP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7A060090-4D3E-6B71-EF09-A30119F1C8AB}"/>
                </a:ext>
              </a:extLst>
            </p:cNvPr>
            <p:cNvSpPr/>
            <p:nvPr/>
          </p:nvSpPr>
          <p:spPr>
            <a:xfrm>
              <a:off x="2946637" y="5669756"/>
              <a:ext cx="380506" cy="3805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l"/>
              <a:endParaRPr lang="en-US" sz="1400" b="1" dirty="0">
                <a:solidFill>
                  <a:schemeClr val="tx1"/>
                </a:solidFill>
                <a:cs typeface="Georgia"/>
              </a:endParaRPr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FACB9AD6-5BF0-4322-ED7A-9795115BA6AD}"/>
                </a:ext>
              </a:extLst>
            </p:cNvPr>
            <p:cNvCxnSpPr>
              <a:stCxn id="35" idx="6"/>
              <a:endCxn id="39" idx="2"/>
            </p:cNvCxnSpPr>
            <p:nvPr/>
          </p:nvCxnSpPr>
          <p:spPr>
            <a:xfrm flipV="1">
              <a:off x="2623644" y="5107529"/>
              <a:ext cx="327758" cy="38614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1CD4A98F-C1EB-6E3F-E9EB-AC779697C1B0}"/>
                </a:ext>
              </a:extLst>
            </p:cNvPr>
            <p:cNvCxnSpPr>
              <a:cxnSpLocks/>
              <a:stCxn id="35" idx="6"/>
              <a:endCxn id="41" idx="2"/>
            </p:cNvCxnSpPr>
            <p:nvPr/>
          </p:nvCxnSpPr>
          <p:spPr>
            <a:xfrm>
              <a:off x="2623644" y="5493677"/>
              <a:ext cx="322993" cy="36633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BC0E0D01-69BC-C16D-028D-A1ED45B489AA}"/>
                </a:ext>
              </a:extLst>
            </p:cNvPr>
            <p:cNvCxnSpPr>
              <a:cxnSpLocks/>
              <a:endCxn id="40" idx="2"/>
            </p:cNvCxnSpPr>
            <p:nvPr/>
          </p:nvCxnSpPr>
          <p:spPr>
            <a:xfrm>
              <a:off x="2632145" y="5500764"/>
              <a:ext cx="319257" cy="107878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D1107D7C-664C-E4A2-6553-D082ABF2824D}"/>
                </a:ext>
              </a:extLst>
            </p:cNvPr>
            <p:cNvCxnSpPr>
              <a:cxnSpLocks/>
              <a:stCxn id="36" idx="6"/>
              <a:endCxn id="40" idx="2"/>
            </p:cNvCxnSpPr>
            <p:nvPr/>
          </p:nvCxnSpPr>
          <p:spPr>
            <a:xfrm>
              <a:off x="2623644" y="6203806"/>
              <a:ext cx="327758" cy="37574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1B42411E-FE30-2D36-FBEA-2DAF12007841}"/>
                </a:ext>
              </a:extLst>
            </p:cNvPr>
            <p:cNvCxnSpPr>
              <a:cxnSpLocks/>
              <a:stCxn id="36" idx="6"/>
              <a:endCxn id="41" idx="2"/>
            </p:cNvCxnSpPr>
            <p:nvPr/>
          </p:nvCxnSpPr>
          <p:spPr>
            <a:xfrm flipV="1">
              <a:off x="2623644" y="5860009"/>
              <a:ext cx="322993" cy="34379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CB3DABE5-EE8A-0510-ECF6-63A7FEE92A31}"/>
                </a:ext>
              </a:extLst>
            </p:cNvPr>
            <p:cNvCxnSpPr>
              <a:cxnSpLocks/>
              <a:endCxn id="39" idx="2"/>
            </p:cNvCxnSpPr>
            <p:nvPr/>
          </p:nvCxnSpPr>
          <p:spPr>
            <a:xfrm flipV="1">
              <a:off x="2681157" y="5107529"/>
              <a:ext cx="270245" cy="104802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84A16285-A1E7-CAA8-2F36-17B1E861FAB7}"/>
                </a:ext>
              </a:extLst>
            </p:cNvPr>
            <p:cNvCxnSpPr>
              <a:cxnSpLocks/>
              <a:stCxn id="37" idx="2"/>
            </p:cNvCxnSpPr>
            <p:nvPr/>
          </p:nvCxnSpPr>
          <p:spPr>
            <a:xfrm flipH="1" flipV="1">
              <a:off x="3332458" y="5145742"/>
              <a:ext cx="334681" cy="34316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9DE6049E-CC1E-5B25-CE1F-0E064F9CBBB8}"/>
                </a:ext>
              </a:extLst>
            </p:cNvPr>
            <p:cNvCxnSpPr>
              <a:cxnSpLocks/>
              <a:stCxn id="38" idx="2"/>
            </p:cNvCxnSpPr>
            <p:nvPr/>
          </p:nvCxnSpPr>
          <p:spPr>
            <a:xfrm flipH="1" flipV="1">
              <a:off x="3339381" y="5173769"/>
              <a:ext cx="327758" cy="102527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984409E6-748F-7386-EE2B-1F3D25EF25AE}"/>
                </a:ext>
              </a:extLst>
            </p:cNvPr>
            <p:cNvCxnSpPr>
              <a:cxnSpLocks/>
              <a:stCxn id="37" idx="2"/>
              <a:endCxn id="41" idx="6"/>
            </p:cNvCxnSpPr>
            <p:nvPr/>
          </p:nvCxnSpPr>
          <p:spPr>
            <a:xfrm flipH="1">
              <a:off x="3327143" y="5488911"/>
              <a:ext cx="339996" cy="37109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4" name="Straight Connector 1023">
              <a:extLst>
                <a:ext uri="{FF2B5EF4-FFF2-40B4-BE49-F238E27FC236}">
                  <a16:creationId xmlns:a16="http://schemas.microsoft.com/office/drawing/2014/main" id="{01A91868-8C45-12B6-A012-B3804526C7F2}"/>
                </a:ext>
              </a:extLst>
            </p:cNvPr>
            <p:cNvCxnSpPr>
              <a:cxnSpLocks/>
              <a:stCxn id="38" idx="2"/>
              <a:endCxn id="41" idx="6"/>
            </p:cNvCxnSpPr>
            <p:nvPr/>
          </p:nvCxnSpPr>
          <p:spPr>
            <a:xfrm flipH="1" flipV="1">
              <a:off x="3327143" y="5860009"/>
              <a:ext cx="339996" cy="33903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8" name="Straight Connector 1027">
              <a:extLst>
                <a:ext uri="{FF2B5EF4-FFF2-40B4-BE49-F238E27FC236}">
                  <a16:creationId xmlns:a16="http://schemas.microsoft.com/office/drawing/2014/main" id="{899D1821-00DF-AF44-45CA-9E0B004D4DE8}"/>
                </a:ext>
              </a:extLst>
            </p:cNvPr>
            <p:cNvCxnSpPr>
              <a:cxnSpLocks/>
              <a:stCxn id="37" idx="2"/>
              <a:endCxn id="40" idx="6"/>
            </p:cNvCxnSpPr>
            <p:nvPr/>
          </p:nvCxnSpPr>
          <p:spPr>
            <a:xfrm flipH="1">
              <a:off x="3331908" y="5488911"/>
              <a:ext cx="335231" cy="10906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1" name="Straight Connector 1030">
              <a:extLst>
                <a:ext uri="{FF2B5EF4-FFF2-40B4-BE49-F238E27FC236}">
                  <a16:creationId xmlns:a16="http://schemas.microsoft.com/office/drawing/2014/main" id="{E80AE08C-5D95-0033-86EA-535B32711DE3}"/>
                </a:ext>
              </a:extLst>
            </p:cNvPr>
            <p:cNvCxnSpPr>
              <a:cxnSpLocks/>
              <a:stCxn id="38" idx="1"/>
              <a:endCxn id="40" idx="6"/>
            </p:cNvCxnSpPr>
            <p:nvPr/>
          </p:nvCxnSpPr>
          <p:spPr>
            <a:xfrm flipH="1">
              <a:off x="3331908" y="6064511"/>
              <a:ext cx="390955" cy="5150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35" name="TextBox 1034">
            <a:extLst>
              <a:ext uri="{FF2B5EF4-FFF2-40B4-BE49-F238E27FC236}">
                <a16:creationId xmlns:a16="http://schemas.microsoft.com/office/drawing/2014/main" id="{2B3AF797-118F-E3C4-AA2E-F761A07522FD}"/>
              </a:ext>
            </a:extLst>
          </p:cNvPr>
          <p:cNvSpPr txBox="1"/>
          <p:nvPr/>
        </p:nvSpPr>
        <p:spPr>
          <a:xfrm>
            <a:off x="4894450" y="5053943"/>
            <a:ext cx="29208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Solvable with 12 parameters (weights)</a:t>
            </a:r>
          </a:p>
        </p:txBody>
      </p:sp>
    </p:spTree>
    <p:extLst>
      <p:ext uri="{BB962C8B-B14F-4D97-AF65-F5344CB8AC3E}">
        <p14:creationId xmlns:p14="http://schemas.microsoft.com/office/powerpoint/2010/main" val="2102328281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KCL CTEL presentation template_180112">
  <a:themeElements>
    <a:clrScheme name="KCL">
      <a:dk1>
        <a:sysClr val="windowText" lastClr="000000"/>
      </a:dk1>
      <a:lt1>
        <a:sysClr val="window" lastClr="FFFFFF"/>
      </a:lt1>
      <a:dk2>
        <a:srgbClr val="0A2D50"/>
      </a:dk2>
      <a:lt2>
        <a:srgbClr val="CDD7DC"/>
      </a:lt2>
      <a:accent1>
        <a:srgbClr val="E2231A"/>
      </a:accent1>
      <a:accent2>
        <a:srgbClr val="FF5F05"/>
      </a:accent2>
      <a:accent3>
        <a:srgbClr val="F5B90F"/>
      </a:accent3>
      <a:accent4>
        <a:srgbClr val="C8E128"/>
      </a:accent4>
      <a:accent5>
        <a:srgbClr val="009EA0"/>
      </a:accent5>
      <a:accent6>
        <a:srgbClr val="005AD2"/>
      </a:accent6>
      <a:hlink>
        <a:srgbClr val="E2231A"/>
      </a:hlink>
      <a:folHlink>
        <a:srgbClr val="E2231A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5"/>
        </a:solidFill>
        <a:ln>
          <a:noFill/>
        </a:ln>
        <a:effectLst/>
      </a:spPr>
      <a:bodyPr rtlCol="0" anchor="t" anchorCtr="0"/>
      <a:lstStyle>
        <a:defPPr algn="l">
          <a:defRPr sz="1400" b="1" dirty="0" smtClean="0">
            <a:solidFill>
              <a:schemeClr val="tx1"/>
            </a:solidFill>
            <a:cs typeface="Georgia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02558F287BC8344AD539CDC4DA17FBC" ma:contentTypeVersion="10" ma:contentTypeDescription="Create a new document." ma:contentTypeScope="" ma:versionID="165e8038d85e89d0753c71c915416bd7">
  <xsd:schema xmlns:xsd="http://www.w3.org/2001/XMLSchema" xmlns:xs="http://www.w3.org/2001/XMLSchema" xmlns:p="http://schemas.microsoft.com/office/2006/metadata/properties" xmlns:ns2="a9a9e2ba-2d19-46fe-bf54-0255447a607c" xmlns:ns3="8e67869f-b319-4f8e-812d-d2b9322169ce" targetNamespace="http://schemas.microsoft.com/office/2006/metadata/properties" ma:root="true" ma:fieldsID="abf99e3026b4072fe3426938b59b700a" ns2:_="" ns3:_="">
    <xsd:import namespace="a9a9e2ba-2d19-46fe-bf54-0255447a607c"/>
    <xsd:import namespace="8e67869f-b319-4f8e-812d-d2b9322169c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9a9e2ba-2d19-46fe-bf54-0255447a607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e67869f-b319-4f8e-812d-d2b9322169ce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1B4FFAB-A2D9-4FD5-855F-F65126373F7D}">
  <ds:schemaRefs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8e67869f-b319-4f8e-812d-d2b9322169ce"/>
    <ds:schemaRef ds:uri="http://purl.org/dc/terms/"/>
    <ds:schemaRef ds:uri="a9a9e2ba-2d19-46fe-bf54-0255447a607c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4A9C8777-C6EC-4528-A529-B1E15BCDF7A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1B57E6C-04A0-4EB4-9DC4-971645A5D1A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9a9e2ba-2d19-46fe-bf54-0255447a607c"/>
    <ds:schemaRef ds:uri="8e67869f-b319-4f8e-812d-d2b9322169c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10384</TotalTime>
  <Words>397</Words>
  <Application>Microsoft Macintosh PowerPoint</Application>
  <PresentationFormat>Widescreen</PresentationFormat>
  <Paragraphs>172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Cambria Math</vt:lpstr>
      <vt:lpstr>Georgia</vt:lpstr>
      <vt:lpstr>KCL CTEL presentation template_180112</vt:lpstr>
      <vt:lpstr>Neural Networks  BHI Youth Awards</vt:lpstr>
      <vt:lpstr>Giant squid axon</vt:lpstr>
      <vt:lpstr>Input and output</vt:lpstr>
      <vt:lpstr>Action potential</vt:lpstr>
      <vt:lpstr>A single perceptron (artificial neuron)</vt:lpstr>
      <vt:lpstr>A single perceptron (artificial neuron)</vt:lpstr>
      <vt:lpstr>A single perceptron (artificial neuron)</vt:lpstr>
      <vt:lpstr>A single perceptron (artificial neuron)</vt:lpstr>
      <vt:lpstr>A single perceptron can only model linearly separable problems </vt:lpstr>
      <vt:lpstr>More complex problems: hidden layers</vt:lpstr>
      <vt:lpstr>How do we model language in a neural network?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Harrison, Sue</dc:creator>
  <cp:lastModifiedBy>Angus Roberts</cp:lastModifiedBy>
  <cp:revision>172</cp:revision>
  <dcterms:created xsi:type="dcterms:W3CDTF">2018-06-13T12:38:06Z</dcterms:created>
  <dcterms:modified xsi:type="dcterms:W3CDTF">2024-08-11T16:23:41Z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0x010100B02558F287BC8344AD539CDC4DA17FBC</vt:lpwstr>
  </property>
</Properties>
</file>