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11" r:id="rId5"/>
    <p:sldId id="4834" r:id="rId6"/>
    <p:sldId id="4835" r:id="rId7"/>
    <p:sldId id="4836" r:id="rId8"/>
    <p:sldId id="4764" r:id="rId9"/>
    <p:sldId id="4830" r:id="rId10"/>
    <p:sldId id="4831" r:id="rId11"/>
    <p:sldId id="4832" r:id="rId12"/>
    <p:sldId id="4765" r:id="rId13"/>
    <p:sldId id="4766" r:id="rId14"/>
    <p:sldId id="476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4834"/>
            <p14:sldId id="4835"/>
            <p14:sldId id="4836"/>
            <p14:sldId id="4764"/>
            <p14:sldId id="4830"/>
            <p14:sldId id="4831"/>
            <p14:sldId id="4832"/>
            <p14:sldId id="4765"/>
            <p14:sldId id="4766"/>
            <p14:sldId id="476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 autoAdjust="0"/>
    <p:restoredTop sz="86438" autoAdjust="0"/>
  </p:normalViewPr>
  <p:slideViewPr>
    <p:cSldViewPr snapToGrid="0">
      <p:cViewPr varScale="1">
        <p:scale>
          <a:sx n="106" d="100"/>
          <a:sy n="106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C8B7-0D30-4F89-32A2-973C1CFE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problems: 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0B39-AC7B-FA08-10C0-E597741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8" y="1365813"/>
            <a:ext cx="7370816" cy="4363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EA611-60ED-3292-E592-50B0067A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2" r="53226" b="44326"/>
          <a:stretch/>
        </p:blipFill>
        <p:spPr>
          <a:xfrm>
            <a:off x="480000" y="1365813"/>
            <a:ext cx="3635415" cy="223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A9CE7-2172-5EBD-33B3-BF5F579024D4}"/>
              </a:ext>
            </a:extLst>
          </p:cNvPr>
          <p:cNvSpPr txBox="1"/>
          <p:nvPr/>
        </p:nvSpPr>
        <p:spPr>
          <a:xfrm>
            <a:off x="4375418" y="5825948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Huang &amp; Lippmann, NIPS 1988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8725D-EA3A-9426-3146-4EA0FF9C8619}"/>
              </a:ext>
            </a:extLst>
          </p:cNvPr>
          <p:cNvSpPr txBox="1"/>
          <p:nvPr/>
        </p:nvSpPr>
        <p:spPr>
          <a:xfrm>
            <a:off x="438699" y="4291858"/>
            <a:ext cx="393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1200 parameters (estimate)</a:t>
            </a:r>
          </a:p>
        </p:txBody>
      </p:sp>
    </p:spTree>
    <p:extLst>
      <p:ext uri="{BB962C8B-B14F-4D97-AF65-F5344CB8AC3E}">
        <p14:creationId xmlns:p14="http://schemas.microsoft.com/office/powerpoint/2010/main" val="6216603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Giant squid axon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4208-529D-FA3D-72A4-71EDE2F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6" r="3" b="3"/>
          <a:stretch/>
        </p:blipFill>
        <p:spPr>
          <a:xfrm>
            <a:off x="480000" y="1088721"/>
            <a:ext cx="5376000" cy="48605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93386-C36F-1F97-1F57-328D48D2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7163"/>
          <a:stretch/>
        </p:blipFill>
        <p:spPr>
          <a:xfrm>
            <a:off x="6336000" y="1088721"/>
            <a:ext cx="5376000" cy="486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03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F847A-D38D-9CEF-8A83-9A6E14C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4" y="1668646"/>
            <a:ext cx="11190354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4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A9BBC-19DC-925A-6DAA-7962AD0D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33378"/>
            <a:ext cx="7749600" cy="56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9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/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/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9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7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0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3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6756F18-887F-ED7A-4561-5E499EBB1DD3}"/>
              </a:ext>
            </a:extLst>
          </p:cNvPr>
          <p:cNvGrpSpPr/>
          <p:nvPr/>
        </p:nvGrpSpPr>
        <p:grpSpPr>
          <a:xfrm>
            <a:off x="6091531" y="3779384"/>
            <a:ext cx="2279844" cy="525725"/>
            <a:chOff x="5334376" y="3785528"/>
            <a:chExt cx="2279844" cy="525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0FA578-C007-625D-0C0D-5E3B69CFEA64}"/>
                </a:ext>
              </a:extLst>
            </p:cNvPr>
            <p:cNvSpPr/>
            <p:nvPr/>
          </p:nvSpPr>
          <p:spPr>
            <a:xfrm>
              <a:off x="5334376" y="3802260"/>
              <a:ext cx="2279844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/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7EC13E-7653-35E8-1FC5-910921D8972B}"/>
              </a:ext>
            </a:extLst>
          </p:cNvPr>
          <p:cNvCxnSpPr>
            <a:cxnSpLocks/>
          </p:cNvCxnSpPr>
          <p:nvPr/>
        </p:nvCxnSpPr>
        <p:spPr>
          <a:xfrm flipH="1">
            <a:off x="8371375" y="2826562"/>
            <a:ext cx="1050417" cy="952822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0C6FD7-B684-4640-E86F-77043FF56E61}"/>
              </a:ext>
            </a:extLst>
          </p:cNvPr>
          <p:cNvCxnSpPr>
            <a:cxnSpLocks/>
          </p:cNvCxnSpPr>
          <p:nvPr/>
        </p:nvCxnSpPr>
        <p:spPr>
          <a:xfrm flipH="1">
            <a:off x="4564969" y="4056517"/>
            <a:ext cx="1522024" cy="1244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8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1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74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83361A9B-8EFA-96E1-233F-87235F77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49" y="1050549"/>
            <a:ext cx="4894950" cy="36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25E805-8937-A96D-DB4E-86862BB05D2D}"/>
              </a:ext>
            </a:extLst>
          </p:cNvPr>
          <p:cNvSpPr/>
          <p:nvPr/>
        </p:nvSpPr>
        <p:spPr>
          <a:xfrm>
            <a:off x="775504" y="1107365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AA1B22-CFE8-B050-F239-3F730CACC9C1}"/>
              </a:ext>
            </a:extLst>
          </p:cNvPr>
          <p:cNvSpPr/>
          <p:nvPr/>
        </p:nvSpPr>
        <p:spPr>
          <a:xfrm>
            <a:off x="2824220" y="1419881"/>
            <a:ext cx="150471" cy="150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F7843D-2229-65D8-04D5-DBED59553D1B}"/>
              </a:ext>
            </a:extLst>
          </p:cNvPr>
          <p:cNvSpPr/>
          <p:nvPr/>
        </p:nvSpPr>
        <p:spPr>
          <a:xfrm>
            <a:off x="2976620" y="1572281"/>
            <a:ext cx="150471" cy="150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348B80-ECF7-1EB9-A8F0-ECEC9AB2DDF2}"/>
              </a:ext>
            </a:extLst>
          </p:cNvPr>
          <p:cNvSpPr/>
          <p:nvPr/>
        </p:nvSpPr>
        <p:spPr>
          <a:xfrm>
            <a:off x="976132" y="1312379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0D86E-2C94-A534-5719-0064B8DCA78A}"/>
              </a:ext>
            </a:extLst>
          </p:cNvPr>
          <p:cNvSpPr/>
          <p:nvPr/>
        </p:nvSpPr>
        <p:spPr>
          <a:xfrm>
            <a:off x="900896" y="3520685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612483-C754-3EE2-9B7E-BCC93AF462A2}"/>
              </a:ext>
            </a:extLst>
          </p:cNvPr>
          <p:cNvSpPr/>
          <p:nvPr/>
        </p:nvSpPr>
        <p:spPr>
          <a:xfrm>
            <a:off x="3127091" y="3520685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AD9D8-FDDD-8002-9D72-5DFA16771A34}"/>
              </a:ext>
            </a:extLst>
          </p:cNvPr>
          <p:cNvSpPr txBox="1"/>
          <p:nvPr/>
        </p:nvSpPr>
        <p:spPr>
          <a:xfrm>
            <a:off x="2899455" y="12010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7A228-31F3-A995-6391-4D700236C2AF}"/>
              </a:ext>
            </a:extLst>
          </p:cNvPr>
          <p:cNvSpPr txBox="1"/>
          <p:nvPr/>
        </p:nvSpPr>
        <p:spPr>
          <a:xfrm>
            <a:off x="3072726" y="1462850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14295-92F0-6CDB-25AC-B03640017D07}"/>
              </a:ext>
            </a:extLst>
          </p:cNvPr>
          <p:cNvSpPr txBox="1"/>
          <p:nvPr/>
        </p:nvSpPr>
        <p:spPr>
          <a:xfrm>
            <a:off x="1670563" y="3877137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Lactates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3BD21-6E8F-C237-1F4D-5100C3F20EDC}"/>
              </a:ext>
            </a:extLst>
          </p:cNvPr>
          <p:cNvSpPr txBox="1"/>
          <p:nvPr/>
        </p:nvSpPr>
        <p:spPr>
          <a:xfrm rot="16200000">
            <a:off x="-28672" y="232486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A189B-2738-6135-E235-CE955E94CFC9}"/>
              </a:ext>
            </a:extLst>
          </p:cNvPr>
          <p:cNvSpPr txBox="1"/>
          <p:nvPr/>
        </p:nvSpPr>
        <p:spPr>
          <a:xfrm>
            <a:off x="990755" y="3411254"/>
            <a:ext cx="73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9C2B0-02EC-5399-AE6F-2DE4F55F475E}"/>
              </a:ext>
            </a:extLst>
          </p:cNvPr>
          <p:cNvSpPr txBox="1"/>
          <p:nvPr/>
        </p:nvSpPr>
        <p:spPr>
          <a:xfrm>
            <a:off x="876938" y="140261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Bull shark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B40BA-EACD-76EF-06D2-D586D4945E8E}"/>
              </a:ext>
            </a:extLst>
          </p:cNvPr>
          <p:cNvSpPr txBox="1"/>
          <p:nvPr/>
        </p:nvSpPr>
        <p:spPr>
          <a:xfrm>
            <a:off x="2623644" y="3166095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Pigeon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93DE6-77E7-6A18-BC61-7295B00F45DA}"/>
              </a:ext>
            </a:extLst>
          </p:cNvPr>
          <p:cNvSpPr txBox="1"/>
          <p:nvPr/>
        </p:nvSpPr>
        <p:spPr>
          <a:xfrm>
            <a:off x="534104" y="3780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03B20-8AE0-78BB-9B79-AE5803D9DEA3}"/>
              </a:ext>
            </a:extLst>
          </p:cNvPr>
          <p:cNvSpPr txBox="1"/>
          <p:nvPr/>
        </p:nvSpPr>
        <p:spPr>
          <a:xfrm>
            <a:off x="3285794" y="3815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6D2FA-CD3A-CF1E-AFB4-E1335A6450D6}"/>
              </a:ext>
            </a:extLst>
          </p:cNvPr>
          <p:cNvSpPr txBox="1"/>
          <p:nvPr/>
        </p:nvSpPr>
        <p:spPr>
          <a:xfrm>
            <a:off x="412735" y="105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A46C8C-5F94-87B7-37A5-A2C615553738}"/>
              </a:ext>
            </a:extLst>
          </p:cNvPr>
          <p:cNvCxnSpPr>
            <a:cxnSpLocks/>
          </p:cNvCxnSpPr>
          <p:nvPr/>
        </p:nvCxnSpPr>
        <p:spPr>
          <a:xfrm>
            <a:off x="1624263" y="985050"/>
            <a:ext cx="2068967" cy="23215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E01FFCB4-2ADB-E576-5807-73C1CC3DA7AA}"/>
              </a:ext>
            </a:extLst>
          </p:cNvPr>
          <p:cNvSpPr/>
          <p:nvPr/>
        </p:nvSpPr>
        <p:spPr>
          <a:xfrm>
            <a:off x="5268667" y="1195665"/>
            <a:ext cx="3946967" cy="2789499"/>
          </a:xfrm>
          <a:custGeom>
            <a:avLst/>
            <a:gdLst>
              <a:gd name="connsiteX0" fmla="*/ 0 w 3946967"/>
              <a:gd name="connsiteY0" fmla="*/ 2789499 h 2789499"/>
              <a:gd name="connsiteX1" fmla="*/ 1689903 w 3946967"/>
              <a:gd name="connsiteY1" fmla="*/ 1122744 h 2789499"/>
              <a:gd name="connsiteX2" fmla="*/ 2558005 w 3946967"/>
              <a:gd name="connsiteY2" fmla="*/ 1689904 h 2789499"/>
              <a:gd name="connsiteX3" fmla="*/ 3946967 w 3946967"/>
              <a:gd name="connsiteY3" fmla="*/ 0 h 2789499"/>
              <a:gd name="connsiteX4" fmla="*/ 3946967 w 3946967"/>
              <a:gd name="connsiteY4" fmla="*/ 0 h 27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967" h="2789499">
                <a:moveTo>
                  <a:pt x="0" y="2789499"/>
                </a:moveTo>
                <a:cubicBezTo>
                  <a:pt x="631784" y="2047754"/>
                  <a:pt x="1263569" y="1306010"/>
                  <a:pt x="1689903" y="1122744"/>
                </a:cubicBezTo>
                <a:cubicBezTo>
                  <a:pt x="2116237" y="939478"/>
                  <a:pt x="2181828" y="1877028"/>
                  <a:pt x="2558005" y="1689904"/>
                </a:cubicBezTo>
                <a:cubicBezTo>
                  <a:pt x="2934182" y="1502780"/>
                  <a:pt x="3946967" y="0"/>
                  <a:pt x="3946967" y="0"/>
                </a:cubicBezTo>
                <a:lnTo>
                  <a:pt x="3946967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7984892" y="4825477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4894450" y="5053943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10384</TotalTime>
  <Words>396</Words>
  <Application>Microsoft Macintosh PowerPoint</Application>
  <PresentationFormat>Widescreen</PresentationFormat>
  <Paragraphs>172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KCL CTEL presentation template_180112</vt:lpstr>
      <vt:lpstr>Neural Networks BHI Youth Awards</vt:lpstr>
      <vt:lpstr>Giant squid axon</vt:lpstr>
      <vt:lpstr>Input and output</vt:lpstr>
      <vt:lpstr>Action potential</vt:lpstr>
      <vt:lpstr>A single perceptron (artificial neuron)</vt:lpstr>
      <vt:lpstr>A single perceptron (artificial neuron)</vt:lpstr>
      <vt:lpstr>A single perceptron (artificial neuron)</vt:lpstr>
      <vt:lpstr>A single perceptron (artificial neuron)</vt:lpstr>
      <vt:lpstr>A single perceptron can only model linearly separable problems </vt:lpstr>
      <vt:lpstr>More complex problems: hidden layers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171</cp:revision>
  <dcterms:created xsi:type="dcterms:W3CDTF">2018-06-13T12:38:06Z</dcterms:created>
  <dcterms:modified xsi:type="dcterms:W3CDTF">2024-08-11T15:20:24Z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