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311" r:id="rId5"/>
    <p:sldId id="321" r:id="rId6"/>
    <p:sldId id="319" r:id="rId7"/>
    <p:sldId id="315" r:id="rId8"/>
    <p:sldId id="313" r:id="rId9"/>
    <p:sldId id="314" r:id="rId10"/>
    <p:sldId id="316" r:id="rId11"/>
    <p:sldId id="317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21"/>
            <p14:sldId id="319"/>
            <p14:sldId id="315"/>
            <p14:sldId id="313"/>
            <p14:sldId id="314"/>
            <p14:sldId id="316"/>
            <p14:sldId id="31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Word embeddings</a:t>
            </a: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A5A-14E6-B704-E1B8-D0290638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FC37-F3E8-95EE-3243-A9170A18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to pass numbers to our NLP models</a:t>
            </a:r>
          </a:p>
          <a:p>
            <a:r>
              <a:rPr lang="en-US" dirty="0"/>
              <a:t>One-hot is a simple word-space vector representation. Words are represented by a vector encoding their position in an ordered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[1, 0,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[0, 1, 0, 0, 0, …, 0,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[...]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[0, 0, 0, 0, 0, …, 1, 0]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[0, 0, 0, 0, 0, …, 0, 1]</a:t>
            </a:r>
          </a:p>
          <a:p>
            <a:r>
              <a:rPr lang="en-US" dirty="0"/>
              <a:t>As well as being necessary to represent our words numerically, it is also a step along the path of finding some abstraction of word meaning</a:t>
            </a:r>
          </a:p>
          <a:p>
            <a:r>
              <a:rPr lang="en-US" dirty="0"/>
              <a:t>Alternatively, we could encode as the integer position in the vocabulary</a:t>
            </a:r>
          </a:p>
          <a:p>
            <a:pPr marL="268714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aardvark			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abacus				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...				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zumba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n-1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zygote				n</a:t>
            </a:r>
          </a:p>
        </p:txBody>
      </p:sp>
    </p:spTree>
    <p:extLst>
      <p:ext uri="{BB962C8B-B14F-4D97-AF65-F5344CB8AC3E}">
        <p14:creationId xmlns:p14="http://schemas.microsoft.com/office/powerpoint/2010/main" val="14306462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10D2-3AB5-847E-5BDE-72520827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as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E311-5199-9485-6F40-B17CA25F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Such a vector representation does not really encode meaning</a:t>
            </a:r>
          </a:p>
          <a:p>
            <a:r>
              <a:rPr lang="en-US" dirty="0"/>
              <a:t>It is also high dimensional and sparse</a:t>
            </a:r>
          </a:p>
          <a:p>
            <a:r>
              <a:rPr lang="en-US" dirty="0"/>
              <a:t>Can we encode meaning such a vector representation?</a:t>
            </a:r>
          </a:p>
          <a:p>
            <a:r>
              <a:rPr lang="en-US" dirty="0"/>
              <a:t>Can we derive a low dimensional model of words?</a:t>
            </a:r>
          </a:p>
          <a:p>
            <a:endParaRPr lang="en-US" dirty="0"/>
          </a:p>
          <a:p>
            <a:r>
              <a:rPr lang="en-US" dirty="0"/>
              <a:t>What about the context vectors we have looked at? Would they be an improvement?</a:t>
            </a:r>
          </a:p>
        </p:txBody>
      </p:sp>
    </p:spTree>
    <p:extLst>
      <p:ext uri="{BB962C8B-B14F-4D97-AF65-F5344CB8AC3E}">
        <p14:creationId xmlns:p14="http://schemas.microsoft.com/office/powerpoint/2010/main" val="37848532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D73FC-B30C-5B92-F61C-38C34FA6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22185"/>
            <a:ext cx="11043725" cy="1618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EDB5E-F5FD-3099-4FFB-616D37763870}"/>
              </a:ext>
            </a:extLst>
          </p:cNvPr>
          <p:cNvSpPr txBox="1"/>
          <p:nvPr/>
        </p:nvSpPr>
        <p:spPr>
          <a:xfrm>
            <a:off x="568568" y="5298831"/>
            <a:ext cx="5244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Example from Jay </a:t>
            </a:r>
            <a:r>
              <a:rPr lang="en-US" i="1" dirty="0" err="1"/>
              <a:t>Alammar</a:t>
            </a:r>
            <a:r>
              <a:rPr lang="en-US" i="1" dirty="0"/>
              <a:t>, The illustrated Word2Vec:</a:t>
            </a:r>
          </a:p>
          <a:p>
            <a:r>
              <a:rPr lang="en-US" i="1" dirty="0"/>
              <a:t>https://</a:t>
            </a:r>
            <a:r>
              <a:rPr lang="en-US" i="1" dirty="0" err="1"/>
              <a:t>jalammar.github.io</a:t>
            </a:r>
            <a:r>
              <a:rPr lang="en-US" i="1" dirty="0"/>
              <a:t>/illustrated-word2vec/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EEE71-9EDD-17A2-C4FB-019C291BA7F3}"/>
              </a:ext>
            </a:extLst>
          </p:cNvPr>
          <p:cNvSpPr txBox="1"/>
          <p:nvPr/>
        </p:nvSpPr>
        <p:spPr>
          <a:xfrm>
            <a:off x="480000" y="1080260"/>
            <a:ext cx="10266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Imagine a vector for the word “king”, (</a:t>
            </a:r>
            <a:r>
              <a:rPr lang="en-US" sz="2400" dirty="0" err="1"/>
              <a:t>GloVe</a:t>
            </a:r>
            <a:r>
              <a:rPr lang="en-US" sz="2400" dirty="0"/>
              <a:t> based vector, trained on Wikipedia):</a:t>
            </a:r>
          </a:p>
        </p:txBody>
      </p:sp>
    </p:spTree>
    <p:extLst>
      <p:ext uri="{BB962C8B-B14F-4D97-AF65-F5344CB8AC3E}">
        <p14:creationId xmlns:p14="http://schemas.microsoft.com/office/powerpoint/2010/main" val="39982521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7DAA-FD06-E09D-ECF4-A3DA8B26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7" y="2097096"/>
            <a:ext cx="11360618" cy="1666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FD8CA5-7236-1129-3ED8-CE5C10FF6D65}"/>
              </a:ext>
            </a:extLst>
          </p:cNvPr>
          <p:cNvSpPr txBox="1"/>
          <p:nvPr/>
        </p:nvSpPr>
        <p:spPr>
          <a:xfrm>
            <a:off x="474138" y="1036882"/>
            <a:ext cx="827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dirty="0" err="1"/>
              <a:t>visualise</a:t>
            </a:r>
            <a:r>
              <a:rPr lang="en-US" sz="2400" dirty="0"/>
              <a:t> this as bands of different </a:t>
            </a:r>
            <a:r>
              <a:rPr lang="en-US" sz="2400" dirty="0" err="1"/>
              <a:t>colours</a:t>
            </a:r>
            <a:r>
              <a:rPr lang="en-US" sz="2400" dirty="0"/>
              <a:t> and intensities:</a:t>
            </a:r>
          </a:p>
        </p:txBody>
      </p:sp>
    </p:spTree>
    <p:extLst>
      <p:ext uri="{BB962C8B-B14F-4D97-AF65-F5344CB8AC3E}">
        <p14:creationId xmlns:p14="http://schemas.microsoft.com/office/powerpoint/2010/main" val="17770406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F371-5D5B-3EAC-7034-787767A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C0BB6-F50D-2032-3425-52911E51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795584"/>
            <a:ext cx="9027415" cy="468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AF72D6-5324-1F86-5A15-8F89B135C9B6}"/>
              </a:ext>
            </a:extLst>
          </p:cNvPr>
          <p:cNvSpPr txBox="1"/>
          <p:nvPr/>
        </p:nvSpPr>
        <p:spPr>
          <a:xfrm>
            <a:off x="362770" y="1008185"/>
            <a:ext cx="707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Compare this word vector to vectors for other words:</a:t>
            </a:r>
          </a:p>
        </p:txBody>
      </p:sp>
    </p:spTree>
    <p:extLst>
      <p:ext uri="{BB962C8B-B14F-4D97-AF65-F5344CB8AC3E}">
        <p14:creationId xmlns:p14="http://schemas.microsoft.com/office/powerpoint/2010/main" val="8447897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20BA2-912C-5A1B-A204-0DAD336A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7F0BC-CD74-381C-274E-0419B8BF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06853"/>
            <a:ext cx="6152618" cy="4825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8BE7F-2C77-75A7-7228-47DE4A06B0B9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249042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C016-0890-6528-736B-9BB28DDC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26086-B0FD-A15F-3D0D-063D95AB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147395"/>
            <a:ext cx="8168104" cy="4678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F35F5B-D7FE-04AB-7E4C-FC719652F716}"/>
              </a:ext>
            </a:extLst>
          </p:cNvPr>
          <p:cNvSpPr txBox="1"/>
          <p:nvPr/>
        </p:nvSpPr>
        <p:spPr>
          <a:xfrm>
            <a:off x="480000" y="6126542"/>
            <a:ext cx="596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2D projection from </a:t>
            </a:r>
            <a:r>
              <a:rPr lang="en-US" i="1" dirty="0" err="1"/>
              <a:t>Mikolov</a:t>
            </a:r>
            <a:r>
              <a:rPr lang="en-US" i="1" dirty="0"/>
              <a:t> et al, Google Research, NIPS 2013</a:t>
            </a:r>
          </a:p>
        </p:txBody>
      </p:sp>
    </p:spTree>
    <p:extLst>
      <p:ext uri="{BB962C8B-B14F-4D97-AF65-F5344CB8AC3E}">
        <p14:creationId xmlns:p14="http://schemas.microsoft.com/office/powerpoint/2010/main" val="3736118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</TotalTime>
  <Words>389</Words>
  <Application>Microsoft Macintosh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Georgia</vt:lpstr>
      <vt:lpstr>KCL CTEL presentation template_180112</vt:lpstr>
      <vt:lpstr>Word embeddings BHI Youth Awards</vt:lpstr>
      <vt:lpstr>Representing words as vectors</vt:lpstr>
      <vt:lpstr>Representing words as vectors</vt:lpstr>
      <vt:lpstr>Intuition</vt:lpstr>
      <vt:lpstr>Intuition</vt:lpstr>
      <vt:lpstr>Intuition</vt:lpstr>
      <vt:lpstr>Visualisation</vt:lpstr>
      <vt:lpstr>Visualisation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171</cp:revision>
  <dcterms:created xsi:type="dcterms:W3CDTF">2018-06-13T12:38:06Z</dcterms:created>
  <dcterms:modified xsi:type="dcterms:W3CDTF">2024-08-11T15:07:05Z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