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311" r:id="rId5"/>
    <p:sldId id="319" r:id="rId6"/>
    <p:sldId id="320" r:id="rId7"/>
    <p:sldId id="321" r:id="rId8"/>
    <p:sldId id="322" r:id="rId9"/>
    <p:sldId id="323" r:id="rId10"/>
    <p:sldId id="30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06DE9B2-5587-B646-BEE3-5A646955262F}">
          <p14:sldIdLst>
            <p14:sldId id="311"/>
            <p14:sldId id="319"/>
            <p14:sldId id="320"/>
            <p14:sldId id="321"/>
            <p14:sldId id="322"/>
            <p14:sldId id="323"/>
            <p14:sldId id="303"/>
          </p14:sldIdLst>
        </p14:section>
        <p14:section name="End of presentation slide" id="{FA6E58FB-4655-4ADA-838A-304575EC2E6B}">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ty, Anne" initials="CA" lastIdx="5" clrIdx="0">
    <p:extLst>
      <p:ext uri="{19B8F6BF-5375-455C-9EA6-DF929625EA0E}">
        <p15:presenceInfo xmlns:p15="http://schemas.microsoft.com/office/powerpoint/2012/main" userId="S::k1771048@kcl.ac.uk::58c097d6-c91f-4fc1-8022-8a02e1ab2328" providerId="AD"/>
      </p:ext>
    </p:extLst>
  </p:cmAuthor>
  <p:cmAuthor id="2" name="user" initials="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EA0"/>
    <a:srgbClr val="C8E128"/>
    <a:srgbClr val="0A2D50"/>
    <a:srgbClr val="5A6469"/>
    <a:srgbClr val="002395"/>
    <a:srgbClr val="501491"/>
    <a:srgbClr val="99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4" autoAdjust="0"/>
    <p:restoredTop sz="86383" autoAdjust="0"/>
  </p:normalViewPr>
  <p:slideViewPr>
    <p:cSldViewPr snapToGrid="0">
      <p:cViewPr varScale="1">
        <p:scale>
          <a:sx n="78" d="100"/>
          <a:sy n="78" d="100"/>
        </p:scale>
        <p:origin x="184" y="75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20CBB-D972-D444-8592-B23A7758CEF7}" type="datetimeFigureOut">
              <a:rPr lang="en-US" smtClean="0"/>
              <a:t>8/11/24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B49CD-7E1B-C543-B23F-34FDB672E370}" type="slidenum">
              <a:rPr lang="en-US" smtClean="0"/>
              <a:t>‹#›</a:t>
            </a:fld>
            <a:endParaRPr lang="en-US"/>
          </a:p>
        </p:txBody>
      </p:sp>
    </p:spTree>
    <p:extLst>
      <p:ext uri="{BB962C8B-B14F-4D97-AF65-F5344CB8AC3E}">
        <p14:creationId xmlns:p14="http://schemas.microsoft.com/office/powerpoint/2010/main" val="2204049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1</a:t>
            </a:fld>
            <a:endParaRPr lang="en-US"/>
          </a:p>
        </p:txBody>
      </p:sp>
    </p:spTree>
    <p:extLst>
      <p:ext uri="{BB962C8B-B14F-4D97-AF65-F5344CB8AC3E}">
        <p14:creationId xmlns:p14="http://schemas.microsoft.com/office/powerpoint/2010/main" val="384461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3B49CD-7E1B-C543-B23F-34FDB672E370}" type="slidenum">
              <a:rPr lang="en-US" smtClean="0"/>
              <a:t>7</a:t>
            </a:fld>
            <a:endParaRPr lang="en-US"/>
          </a:p>
        </p:txBody>
      </p:sp>
    </p:spTree>
    <p:extLst>
      <p:ext uri="{BB962C8B-B14F-4D97-AF65-F5344CB8AC3E}">
        <p14:creationId xmlns:p14="http://schemas.microsoft.com/office/powerpoint/2010/main" val="42711077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localhost/Users/mac1/Desktop/KCL%20LOGO%20WOB.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file://localhost/Users/mac1/Desktop/KCL_box_red_485_rgb.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file://localhost/Users/mac1/Desktop/KCL_box_red_485_rgb.pn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UK Cover slide">
    <p:bg>
      <p:bgPr>
        <a:solidFill>
          <a:srgbClr val="CDD7DC"/>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05DBA87-7AB9-4144-A17F-43A9C30380F1}"/>
              </a:ext>
            </a:extLst>
          </p:cNvPr>
          <p:cNvGrpSpPr/>
          <p:nvPr userDrawn="1"/>
        </p:nvGrpSpPr>
        <p:grpSpPr>
          <a:xfrm>
            <a:off x="2744511" y="869793"/>
            <a:ext cx="6692677" cy="5118415"/>
            <a:chOff x="1211282" y="869792"/>
            <a:chExt cx="6721435" cy="5118415"/>
          </a:xfrm>
        </p:grpSpPr>
        <p:sp>
          <p:nvSpPr>
            <p:cNvPr id="4" name="Rectangle 3">
              <a:extLst>
                <a:ext uri="{FF2B5EF4-FFF2-40B4-BE49-F238E27FC236}">
                  <a16:creationId xmlns:a16="http://schemas.microsoft.com/office/drawing/2014/main" id="{7ECAA9C9-0BE4-5F43-B408-44CF4ECDD428}"/>
                </a:ext>
              </a:extLst>
            </p:cNvPr>
            <p:cNvSpPr/>
            <p:nvPr userDrawn="1"/>
          </p:nvSpPr>
          <p:spPr>
            <a:xfrm>
              <a:off x="1211282" y="869792"/>
              <a:ext cx="6721435" cy="5118415"/>
            </a:xfrm>
            <a:prstGeom prst="rect">
              <a:avLst/>
            </a:prstGeom>
            <a:solidFill>
              <a:srgbClr val="E223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5" name="KCL-LOGO-INTERNATIONAL.png">
              <a:extLst>
                <a:ext uri="{FF2B5EF4-FFF2-40B4-BE49-F238E27FC236}">
                  <a16:creationId xmlns:a16="http://schemas.microsoft.com/office/drawing/2014/main" id="{B036F538-478A-B641-903C-F7985F6DF1D7}"/>
                </a:ext>
              </a:extLst>
            </p:cNvPr>
            <p:cNvPicPr>
              <a:picLocks noChangeAspect="1"/>
            </p:cNvPicPr>
            <p:nvPr/>
          </p:nvPicPr>
          <p:blipFill>
            <a:blip r:embed="rId2" r:link="rId3" cstate="screen">
              <a:extLst>
                <a:ext uri="{28A0092B-C50C-407E-A947-70E740481C1C}">
                  <a14:useLocalDpi xmlns:a14="http://schemas.microsoft.com/office/drawing/2010/main"/>
                </a:ext>
              </a:extLst>
            </a:blip>
            <a:stretch>
              <a:fillRect/>
            </a:stretch>
          </p:blipFill>
          <p:spPr>
            <a:xfrm>
              <a:off x="2024655" y="1671090"/>
              <a:ext cx="5127602" cy="3554053"/>
            </a:xfrm>
            <a:prstGeom prst="rect">
              <a:avLst/>
            </a:prstGeom>
          </p:spPr>
        </p:pic>
      </p:grpSp>
    </p:spTree>
    <p:extLst>
      <p:ext uri="{BB962C8B-B14F-4D97-AF65-F5344CB8AC3E}">
        <p14:creationId xmlns:p14="http://schemas.microsoft.com/office/powerpoint/2010/main" val="252889499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Title slide - joint - alt 3">
    <p:bg>
      <p:bgPr>
        <a:solidFill>
          <a:srgbClr val="5A6469"/>
        </a:solidFill>
        <a:effectLst/>
      </p:bgPr>
    </p:bg>
    <p:spTree>
      <p:nvGrpSpPr>
        <p:cNvPr id="1" name=""/>
        <p:cNvGrpSpPr/>
        <p:nvPr/>
      </p:nvGrpSpPr>
      <p:grpSpPr>
        <a:xfrm>
          <a:off x="0" y="0"/>
          <a:ext cx="0" cy="0"/>
          <a:chOff x="0" y="0"/>
          <a:chExt cx="0" cy="0"/>
        </a:xfrm>
      </p:grpSpPr>
      <p:pic>
        <p:nvPicPr>
          <p:cNvPr id="5" name="Picture 4" descr="Group of students walking around Strand Campus">
            <a:extLst>
              <a:ext uri="{FF2B5EF4-FFF2-40B4-BE49-F238E27FC236}">
                <a16:creationId xmlns:a16="http://schemas.microsoft.com/office/drawing/2014/main" id="{178B1CE5-1B5E-C947-8C99-B485A71AE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4160" y="-736"/>
            <a:ext cx="8123738" cy="6858000"/>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830553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 bullets 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mj-lt"/>
              </a:defRPr>
            </a:lvl1pPr>
          </a:lstStyle>
          <a:p>
            <a:r>
              <a:rPr lang="en-GB" dirty="0"/>
              <a:t>Click to edit Master title style</a:t>
            </a:r>
            <a:endParaRPr lang="en-US" dirty="0"/>
          </a:p>
        </p:txBody>
      </p:sp>
      <p:sp>
        <p:nvSpPr>
          <p:cNvPr id="3" name="Content Placeholder 2"/>
          <p:cNvSpPr>
            <a:spLocks noGrp="1"/>
          </p:cNvSpPr>
          <p:nvPr>
            <p:ph idx="1" hasCustomPrompt="1"/>
          </p:nvPr>
        </p:nvSpPr>
        <p:spPr/>
        <p:txBody>
          <a:bodyPr>
            <a:normAutofit/>
          </a:bodyPr>
          <a:lstStyle>
            <a:lvl1pPr marL="342900" indent="-342900"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mn-lt"/>
                <a:ea typeface="+mn-ea"/>
                <a:cs typeface="Georgia"/>
              </a:defRPr>
            </a:lvl1pPr>
            <a:lvl2pPr marL="342900" indent="-342900"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Georgia"/>
                <a:ea typeface="+mn-ea"/>
                <a:cs typeface="Georgia"/>
              </a:defRPr>
            </a:lvl2pPr>
            <a:lvl3pPr marL="268715" indent="-268715"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Georgia"/>
                <a:ea typeface="+mn-ea"/>
                <a:cs typeface="Georgia"/>
              </a:defRPr>
            </a:lvl3pPr>
            <a:lvl4pPr marL="537429" indent="-268715"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mn-lt"/>
                <a:ea typeface="+mn-ea"/>
                <a:cs typeface="Georgia"/>
              </a:defRPr>
            </a:lvl4pPr>
            <a:lvl5pPr marL="806144" indent="-268715" algn="l" defTabSz="457200" rtl="0" eaLnBrk="1" latinLnBrk="0" hangingPunct="1">
              <a:lnSpc>
                <a:spcPct val="120000"/>
              </a:lnSpc>
              <a:spcBef>
                <a:spcPts val="0"/>
              </a:spcBef>
              <a:buClr>
                <a:srgbClr val="0A2D50"/>
              </a:buClr>
              <a:buFont typeface="Arial"/>
              <a:buChar char="•"/>
              <a:defRPr lang="en-US" sz="2000" kern="1200" dirty="0" smtClean="0">
                <a:solidFill>
                  <a:schemeClr val="tx1"/>
                </a:solidFill>
                <a:latin typeface="+mn-lt"/>
                <a:ea typeface="+mn-ea"/>
                <a:cs typeface="Georgia"/>
              </a:defRPr>
            </a:lvl5pPr>
            <a:lvl6pPr marL="2286000" indent="0">
              <a:buNone/>
              <a:defRPr/>
            </a:lvl6pPr>
          </a:lstStyle>
          <a:p>
            <a:r>
              <a:rPr lang="en-US" dirty="0"/>
              <a:t>First level bullet point (indent x0)</a:t>
            </a:r>
          </a:p>
          <a:p>
            <a:pPr lvl="3"/>
            <a:r>
              <a:rPr lang="en-US" dirty="0"/>
              <a:t>Second level bullet point (indent x1)</a:t>
            </a:r>
          </a:p>
          <a:p>
            <a:pPr lvl="4"/>
            <a:r>
              <a:rPr lang="en-US" dirty="0"/>
              <a:t>Third level bullet point (indent x2)</a:t>
            </a:r>
          </a:p>
          <a:p>
            <a:pPr lvl="1"/>
            <a:endParaRPr lang="en-US" dirty="0"/>
          </a:p>
        </p:txBody>
      </p:sp>
      <p:sp>
        <p:nvSpPr>
          <p:cNvPr id="4" name="Date Placeholder 3"/>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5" name="Footer Placeholder 4"/>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7" name="Straight Connector 6"/>
          <p:cNvCxnSpPr/>
          <p:nvPr/>
        </p:nvCxnSpPr>
        <p:spPr>
          <a:xfrm>
            <a:off x="480001"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472744"/>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lumns - text and bulle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text and bullets</a:t>
            </a:r>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pPr marL="0" indent="0">
              <a:buNone/>
            </a:pPr>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a:p>
            <a:endParaRPr lang="en-US" dirty="0"/>
          </a:p>
        </p:txBody>
      </p:sp>
      <p:sp>
        <p:nvSpPr>
          <p:cNvPr id="4" name="Content Placeholder 3"/>
          <p:cNvSpPr>
            <a:spLocks noGrp="1"/>
          </p:cNvSpPr>
          <p:nvPr>
            <p:ph sz="half" idx="2" hasCustomPrompt="1"/>
          </p:nvPr>
        </p:nvSpPr>
        <p:spPr>
          <a:xfrm>
            <a:off x="6336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a:p>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654215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lumns - bullets only">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GB" dirty="0"/>
              <a:t>Two columns – bullets only</a:t>
            </a:r>
            <a:endParaRPr lang="en-US" dirty="0"/>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buNone/>
              <a:defRPr lang="en-US" sz="2000" kern="1200" dirty="0" smtClean="0">
                <a:solidFill>
                  <a:schemeClr val="tx1"/>
                </a:solidFill>
                <a:latin typeface="+mn-lt"/>
                <a:ea typeface="+mn-ea"/>
                <a:cs typeface="Georgia"/>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pPr lvl="0"/>
            <a:endParaRPr lang="en-US" dirty="0"/>
          </a:p>
        </p:txBody>
      </p:sp>
      <p:sp>
        <p:nvSpPr>
          <p:cNvPr id="4" name="Content Placeholder 3"/>
          <p:cNvSpPr>
            <a:spLocks noGrp="1"/>
          </p:cNvSpPr>
          <p:nvPr>
            <p:ph sz="half" idx="2" hasCustomPrompt="1"/>
          </p:nvPr>
        </p:nvSpPr>
        <p:spPr>
          <a:xfrm>
            <a:off x="6336000" y="1088721"/>
            <a:ext cx="5376000" cy="4860560"/>
          </a:xfrm>
        </p:spPr>
        <p:txBody>
          <a:bodyPr>
            <a:normAutofit/>
          </a:bodyPr>
          <a:lstStyle>
            <a:lvl1pPr marL="0" indent="0">
              <a:buNone/>
              <a:defRPr lang="en-US" sz="2000" kern="1200" dirty="0" smtClean="0">
                <a:solidFill>
                  <a:schemeClr val="tx1"/>
                </a:solidFill>
                <a:latin typeface="+mn-lt"/>
                <a:ea typeface="+mn-ea"/>
                <a:cs typeface="Georgia"/>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350756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 text/bullets and image - alt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text/bullets and image – alt 1</a:t>
            </a:r>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1991"/>
            </a:lvl4pPr>
            <a:lvl5pPr marL="806144" indent="-268715">
              <a:defRPr sz="1991"/>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6335667" y="1089025"/>
            <a:ext cx="5376333" cy="4860925"/>
          </a:xfrm>
        </p:spPr>
        <p:txBody>
          <a:bodyPr/>
          <a:lstStyle>
            <a:lvl1pPr>
              <a:defRPr>
                <a:latin typeface="+mn-lt"/>
              </a:defRPr>
            </a:lvl1p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221960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lumns – text/bullets and image – alt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text/bullets and image – alt 2</a:t>
            </a:r>
          </a:p>
        </p:txBody>
      </p:sp>
      <p:sp>
        <p:nvSpPr>
          <p:cNvPr id="3" name="Content Placeholder 2"/>
          <p:cNvSpPr>
            <a:spLocks noGrp="1"/>
          </p:cNvSpPr>
          <p:nvPr>
            <p:ph sz="half" idx="1" hasCustomPrompt="1"/>
          </p:nvPr>
        </p:nvSpPr>
        <p:spPr>
          <a:xfrm>
            <a:off x="6336000" y="1088721"/>
            <a:ext cx="5376000" cy="4860560"/>
          </a:xfrm>
        </p:spPr>
        <p:txBody>
          <a:bodyPr>
            <a:normAutofit/>
          </a:bodyPr>
          <a:lstStyle>
            <a:lvl1pPr marL="0" indent="0">
              <a:buNone/>
              <a:defRPr sz="2000" b="1">
                <a:solidFill>
                  <a:srgbClr val="0A2D50"/>
                </a:solidFill>
                <a:latin typeface="+mj-lt"/>
                <a:cs typeface="Impact"/>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line of text/heading/intro would go here, remove bullet (indent x0)</a:t>
            </a:r>
          </a:p>
          <a:p>
            <a:pPr lvl="1"/>
            <a:r>
              <a:rPr lang="en-US" dirty="0"/>
              <a:t>Second line of text would go here (remove bullet, indent x1)</a:t>
            </a:r>
          </a:p>
          <a:p>
            <a:pPr lvl="2"/>
            <a:r>
              <a:rPr lang="en-US" dirty="0"/>
              <a:t>First level bullet point (indent x2)</a:t>
            </a:r>
          </a:p>
          <a:p>
            <a:pPr lvl="3"/>
            <a:r>
              <a:rPr lang="en-US" dirty="0"/>
              <a:t>Second level bullet point (indent x3)</a:t>
            </a:r>
          </a:p>
          <a:p>
            <a:pPr lvl="4"/>
            <a:r>
              <a:rPr lang="en-US" dirty="0"/>
              <a:t>Third level bullet point (indent x4)</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480001" y="1088356"/>
            <a:ext cx="5376333" cy="4860925"/>
          </a:xfrm>
        </p:spPr>
        <p:txBody>
          <a:bodyPr/>
          <a:lstStyle>
            <a:lvl1pPr>
              <a:defRPr>
                <a:latin typeface="+mn-lt"/>
              </a:defRPr>
            </a:lvl1p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19388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wo columns – bullets and image – alt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atin typeface="+mj-lt"/>
              </a:defRPr>
            </a:lvl1pPr>
          </a:lstStyle>
          <a:p>
            <a:r>
              <a:rPr lang="en-US" dirty="0"/>
              <a:t>Two columns – bullets and image – alt 1</a:t>
            </a:r>
          </a:p>
        </p:txBody>
      </p:sp>
      <p:sp>
        <p:nvSpPr>
          <p:cNvPr id="3" name="Content Placeholder 2"/>
          <p:cNvSpPr>
            <a:spLocks noGrp="1"/>
          </p:cNvSpPr>
          <p:nvPr>
            <p:ph sz="half" idx="1" hasCustomPrompt="1"/>
          </p:nvPr>
        </p:nvSpPr>
        <p:spPr>
          <a:xfrm>
            <a:off x="480000" y="1088721"/>
            <a:ext cx="5376000" cy="4860560"/>
          </a:xfrm>
        </p:spPr>
        <p:txBody>
          <a:bodyPr>
            <a:normAutofit/>
          </a:bodyPr>
          <a:lstStyle>
            <a:lvl1pPr marL="0" indent="0" algn="l" defTabSz="457200" rtl="0" eaLnBrk="1" latinLnBrk="0" hangingPunct="1">
              <a:lnSpc>
                <a:spcPct val="120000"/>
              </a:lnSpc>
              <a:spcBef>
                <a:spcPts val="0"/>
              </a:spcBef>
              <a:buClr>
                <a:srgbClr val="0A2D50"/>
              </a:buClr>
              <a:buFont typeface="Arial"/>
              <a:buNone/>
              <a:defRPr lang="en-GB" sz="2000" kern="1200" dirty="0" smtClean="0">
                <a:solidFill>
                  <a:schemeClr val="tx1"/>
                </a:solidFill>
                <a:latin typeface="+mn-lt"/>
                <a:ea typeface="+mn-ea"/>
                <a:cs typeface="Georgia"/>
              </a:defRPr>
            </a:lvl1pPr>
            <a:lvl2pPr marL="0" indent="0">
              <a:buNone/>
              <a:defRPr sz="2000">
                <a:latin typeface="+mn-lt"/>
              </a:defRPr>
            </a:lvl2pPr>
            <a:lvl3pPr marL="268715" indent="-268715">
              <a:defRPr sz="2000">
                <a:latin typeface="+mn-lt"/>
              </a:defRPr>
            </a:lvl3pPr>
            <a:lvl4pPr marL="537429" indent="-268715">
              <a:defRPr sz="2000">
                <a:latin typeface="+mn-lt"/>
              </a:defRPr>
            </a:lvl4pPr>
            <a:lvl5pPr marL="806144" indent="-268715">
              <a:defRPr sz="2000">
                <a:latin typeface="+mn-lt"/>
              </a:defRPr>
            </a:lvl5pPr>
            <a:lvl6pPr>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pPr lvl="0"/>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6335667" y="1089025"/>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616388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wo columns – bullets and image – alt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Two columns – bullets and image – alt 2</a:t>
            </a:r>
          </a:p>
        </p:txBody>
      </p:sp>
      <p:sp>
        <p:nvSpPr>
          <p:cNvPr id="3" name="Content Placeholder 2"/>
          <p:cNvSpPr>
            <a:spLocks noGrp="1"/>
          </p:cNvSpPr>
          <p:nvPr>
            <p:ph sz="half" idx="1" hasCustomPrompt="1"/>
          </p:nvPr>
        </p:nvSpPr>
        <p:spPr>
          <a:xfrm>
            <a:off x="6336000" y="1088721"/>
            <a:ext cx="5376000" cy="4860560"/>
          </a:xfrm>
        </p:spPr>
        <p:txBody>
          <a:bodyPr>
            <a:normAutofit/>
          </a:bodyPr>
          <a:lstStyle>
            <a:lvl1pPr marL="0" indent="0">
              <a:buFont typeface="Arial" panose="020B0604020202020204" pitchFamily="34" charset="0"/>
              <a:buNone/>
              <a:defRPr lang="en-US" sz="2000" kern="1200" dirty="0" smtClean="0">
                <a:solidFill>
                  <a:schemeClr val="tx1"/>
                </a:solidFill>
                <a:latin typeface="+mn-lt"/>
                <a:ea typeface="+mn-ea"/>
                <a:cs typeface="Georgia"/>
              </a:defRPr>
            </a:lvl1pPr>
            <a:lvl2pPr marL="342900" indent="-342900">
              <a:buFont typeface="Arial" panose="020B0604020202020204" pitchFamily="34" charset="0"/>
              <a:buChar char="•"/>
              <a:defRPr sz="2000">
                <a:latin typeface="+mn-lt"/>
              </a:defRPr>
            </a:lvl2pPr>
            <a:lvl3pPr marL="342900" indent="-342900">
              <a:buFont typeface="Arial" panose="020B0604020202020204" pitchFamily="34" charset="0"/>
              <a:buChar char="•"/>
              <a:defRPr sz="2000">
                <a:latin typeface="+mn-lt"/>
              </a:defRPr>
            </a:lvl3pPr>
            <a:lvl4pPr marL="268714" indent="0">
              <a:buFont typeface="Arial" panose="020B0604020202020204" pitchFamily="34" charset="0"/>
              <a:buNone/>
              <a:defRPr sz="2000">
                <a:latin typeface="+mn-lt"/>
              </a:defRPr>
            </a:lvl4pPr>
            <a:lvl5pPr marL="537429" indent="0">
              <a:buFont typeface="Arial" panose="020B0604020202020204" pitchFamily="34" charset="0"/>
              <a:buNone/>
              <a:defRPr sz="2000">
                <a:latin typeface="+mn-lt"/>
              </a:defRPr>
            </a:lvl5pPr>
            <a:lvl6pPr marL="2286000" indent="0">
              <a:buNone/>
              <a:defRPr sz="1792"/>
            </a:lvl6pPr>
            <a:lvl7pPr>
              <a:defRPr sz="1792"/>
            </a:lvl7pPr>
            <a:lvl8pPr>
              <a:defRPr sz="1792"/>
            </a:lvl8pPr>
            <a:lvl9pPr>
              <a:defRPr sz="1792"/>
            </a:lvl9pPr>
          </a:lstStyle>
          <a:p>
            <a:r>
              <a:rPr lang="en-US" dirty="0"/>
              <a:t>First level bullet point (indent x0)</a:t>
            </a:r>
          </a:p>
          <a:p>
            <a:pPr lvl="1"/>
            <a:r>
              <a:rPr lang="en-US" dirty="0"/>
              <a:t>Second level bullet point (indent x1)</a:t>
            </a:r>
          </a:p>
          <a:p>
            <a:pPr lvl="2"/>
            <a:r>
              <a:rPr lang="en-US" dirty="0"/>
              <a:t>Third level bullet point (indent x2)</a:t>
            </a:r>
          </a:p>
          <a:p>
            <a:pPr lvl="3"/>
            <a:r>
              <a:rPr lang="en-US" dirty="0"/>
              <a:t>Fourth level bullet point (indent x3)</a:t>
            </a:r>
          </a:p>
          <a:p>
            <a:pPr lvl="4"/>
            <a:r>
              <a:rPr lang="en-US" dirty="0"/>
              <a:t>Fifth level bullet point (indent x4)</a:t>
            </a:r>
          </a:p>
          <a:p>
            <a:endParaRPr lang="en-US" dirty="0"/>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1" name="Picture Placeholder 10"/>
          <p:cNvSpPr>
            <a:spLocks noGrp="1"/>
          </p:cNvSpPr>
          <p:nvPr>
            <p:ph type="pic" sz="quarter" idx="13"/>
          </p:nvPr>
        </p:nvSpPr>
        <p:spPr>
          <a:xfrm>
            <a:off x="480001" y="1088356"/>
            <a:ext cx="5376333" cy="4860925"/>
          </a:xfrm>
        </p:spPr>
        <p:txBody>
          <a:bodyPr/>
          <a:lstStyle/>
          <a:p>
            <a:r>
              <a:rPr lang="en-GB" dirty="0"/>
              <a:t>Drag picture to placeholder or click icon to add</a:t>
            </a:r>
            <a:endParaRPr lang="en-US" dirty="0"/>
          </a:p>
        </p:txBody>
      </p:sp>
      <p:cxnSp>
        <p:nvCxnSpPr>
          <p:cNvPr id="12" name="Straight Connector 11"/>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43486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x1  with cap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Picture x1</a:t>
            </a:r>
          </a:p>
        </p:txBody>
      </p:sp>
      <p:sp>
        <p:nvSpPr>
          <p:cNvPr id="4" name="Date Placeholder 3"/>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5" name="Footer Placeholder 4"/>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6" name="Slide Number Placeholder 5"/>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cxnSp>
        <p:nvCxnSpPr>
          <p:cNvPr id="7" name="Straight Connector 6"/>
          <p:cNvCxnSpPr/>
          <p:nvPr/>
        </p:nvCxnSpPr>
        <p:spPr>
          <a:xfrm>
            <a:off x="480001" y="909220"/>
            <a:ext cx="11232000" cy="0"/>
          </a:xfrm>
          <a:prstGeom prst="line">
            <a:avLst/>
          </a:prstGeom>
          <a:ln w="12700">
            <a:solidFill>
              <a:srgbClr val="C2B6AB"/>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9">
            <a:extLst>
              <a:ext uri="{FF2B5EF4-FFF2-40B4-BE49-F238E27FC236}">
                <a16:creationId xmlns:a16="http://schemas.microsoft.com/office/drawing/2014/main" id="{B134C904-740B-E84D-B324-36B6DE7B233C}"/>
              </a:ext>
            </a:extLst>
          </p:cNvPr>
          <p:cNvSpPr>
            <a:spLocks noGrp="1"/>
          </p:cNvSpPr>
          <p:nvPr>
            <p:ph type="pic" sz="quarter" idx="13"/>
          </p:nvPr>
        </p:nvSpPr>
        <p:spPr>
          <a:xfrm>
            <a:off x="479425" y="1049338"/>
            <a:ext cx="11233150" cy="4758792"/>
          </a:xfrm>
        </p:spPr>
        <p:txBody>
          <a:bodyPr/>
          <a:lstStyle/>
          <a:p>
            <a:endParaRPr lang="en-US" dirty="0"/>
          </a:p>
        </p:txBody>
      </p:sp>
      <p:sp>
        <p:nvSpPr>
          <p:cNvPr id="11" name="Text Placeholder 3">
            <a:extLst>
              <a:ext uri="{FF2B5EF4-FFF2-40B4-BE49-F238E27FC236}">
                <a16:creationId xmlns:a16="http://schemas.microsoft.com/office/drawing/2014/main" id="{3029D345-CF89-564D-B6D0-39BB56CBE9BE}"/>
              </a:ext>
            </a:extLst>
          </p:cNvPr>
          <p:cNvSpPr>
            <a:spLocks noGrp="1"/>
          </p:cNvSpPr>
          <p:nvPr>
            <p:ph type="body" sz="half" idx="2"/>
          </p:nvPr>
        </p:nvSpPr>
        <p:spPr>
          <a:xfrm>
            <a:off x="482063" y="5949280"/>
            <a:ext cx="11280263" cy="5487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Tree>
    <p:extLst>
      <p:ext uri="{BB962C8B-B14F-4D97-AF65-F5344CB8AC3E}">
        <p14:creationId xmlns:p14="http://schemas.microsoft.com/office/powerpoint/2010/main" val="268531880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icture x 4 with caption">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2" y="1088720"/>
            <a:ext cx="5496000"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dirty="0"/>
              <a:t>Drag picture to placeholder or click icon to add</a:t>
            </a:r>
            <a:endParaRPr lang="en-US" dirty="0"/>
          </a:p>
        </p:txBody>
      </p:sp>
      <p:sp>
        <p:nvSpPr>
          <p:cNvPr id="4" name="Text Placeholder 3"/>
          <p:cNvSpPr>
            <a:spLocks noGrp="1"/>
          </p:cNvSpPr>
          <p:nvPr>
            <p:ph type="body" sz="half" idx="2"/>
          </p:nvPr>
        </p:nvSpPr>
        <p:spPr>
          <a:xfrm>
            <a:off x="480001" y="5949280"/>
            <a:ext cx="11232000" cy="548720"/>
          </a:xfrm>
        </p:spPr>
        <p:txBody>
          <a:bodyPr/>
          <a:lstStyle>
            <a:lvl1pPr marL="0" indent="0">
              <a:buNone/>
              <a:defRPr sz="1394"/>
            </a:lvl1pPr>
            <a:lvl2pPr marL="455234" indent="0">
              <a:buNone/>
              <a:defRPr sz="1195"/>
            </a:lvl2pPr>
            <a:lvl3pPr marL="910468" indent="0">
              <a:buNone/>
              <a:defRPr sz="996"/>
            </a:lvl3pPr>
            <a:lvl4pPr marL="1365702" indent="0">
              <a:buNone/>
              <a:defRPr sz="896"/>
            </a:lvl4pPr>
            <a:lvl5pPr marL="1820936" indent="0">
              <a:buNone/>
              <a:defRPr sz="896"/>
            </a:lvl5pPr>
            <a:lvl6pPr marL="2276170" indent="0">
              <a:buNone/>
              <a:defRPr sz="896"/>
            </a:lvl6pPr>
            <a:lvl7pPr marL="2731404" indent="0">
              <a:buNone/>
              <a:defRPr sz="896"/>
            </a:lvl7pPr>
            <a:lvl8pPr marL="3186638" indent="0">
              <a:buNone/>
              <a:defRPr sz="896"/>
            </a:lvl8pPr>
            <a:lvl9pPr marL="3641872" indent="0">
              <a:buNone/>
              <a:defRPr sz="896"/>
            </a:lvl9pPr>
          </a:lstStyle>
          <a:p>
            <a:pPr lvl="0"/>
            <a:r>
              <a:rPr lang="en-GB" dirty="0"/>
              <a:t>Click to edit Master text styles</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7" name="Picture Placeholder 2"/>
          <p:cNvSpPr>
            <a:spLocks noGrp="1"/>
          </p:cNvSpPr>
          <p:nvPr>
            <p:ph type="pic" idx="13"/>
          </p:nvPr>
        </p:nvSpPr>
        <p:spPr>
          <a:xfrm>
            <a:off x="480002" y="3519000"/>
            <a:ext cx="5496000"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18" name="Picture Placeholder 2"/>
          <p:cNvSpPr>
            <a:spLocks noGrp="1"/>
          </p:cNvSpPr>
          <p:nvPr>
            <p:ph type="pic" idx="14"/>
          </p:nvPr>
        </p:nvSpPr>
        <p:spPr>
          <a:xfrm>
            <a:off x="6215999" y="1088720"/>
            <a:ext cx="5499043"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19" name="Picture Placeholder 2"/>
          <p:cNvSpPr>
            <a:spLocks noGrp="1"/>
          </p:cNvSpPr>
          <p:nvPr>
            <p:ph type="pic" idx="15"/>
          </p:nvPr>
        </p:nvSpPr>
        <p:spPr>
          <a:xfrm>
            <a:off x="6215999" y="3519000"/>
            <a:ext cx="5499043"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Picture x4</a:t>
            </a:r>
          </a:p>
        </p:txBody>
      </p:sp>
      <p:cxnSp>
        <p:nvCxnSpPr>
          <p:cNvPr id="14" name="Straight Connector 13"/>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4169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Title slide - joint - alt 3">
    <p:spTree>
      <p:nvGrpSpPr>
        <p:cNvPr id="1" name=""/>
        <p:cNvGrpSpPr/>
        <p:nvPr/>
      </p:nvGrpSpPr>
      <p:grpSpPr>
        <a:xfrm>
          <a:off x="0" y="0"/>
          <a:ext cx="0" cy="0"/>
          <a:chOff x="0" y="0"/>
          <a:chExt cx="0" cy="0"/>
        </a:xfrm>
      </p:grpSpPr>
      <p:pic>
        <p:nvPicPr>
          <p:cNvPr id="15" name="Picture 14" descr="Two statues in front of Bush House building&#10;&#10;">
            <a:extLst>
              <a:ext uri="{FF2B5EF4-FFF2-40B4-BE49-F238E27FC236}">
                <a16:creationId xmlns:a16="http://schemas.microsoft.com/office/drawing/2014/main" id="{F4793EB2-2819-E843-A12D-5A71221FF3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6275" y="0"/>
            <a:ext cx="8125725"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b="0" i="0">
                <a:solidFill>
                  <a:srgbClr val="FFFFFF"/>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lstStyle>
            <a:lvl1pPr>
              <a:defRPr b="0" i="0">
                <a:latin typeface="Calibri" panose="020F0502020204030204" pitchFamily="34" charset="0"/>
                <a:cs typeface="Calibri" panose="020F0502020204030204" pitchFamily="34" charset="0"/>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55978102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icture x 6 with caption">
    <p:bg>
      <p:bgPr>
        <a:solidFill>
          <a:schemeClr val="bg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80003" y="1088720"/>
            <a:ext cx="3600028"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4" name="Text Placeholder 3"/>
          <p:cNvSpPr>
            <a:spLocks noGrp="1"/>
          </p:cNvSpPr>
          <p:nvPr>
            <p:ph type="body" sz="half" idx="2"/>
          </p:nvPr>
        </p:nvSpPr>
        <p:spPr>
          <a:xfrm>
            <a:off x="480001" y="5949280"/>
            <a:ext cx="11232000" cy="548720"/>
          </a:xfrm>
        </p:spPr>
        <p:txBody>
          <a:bodyPr/>
          <a:lstStyle>
            <a:lvl1pPr marL="0" indent="0">
              <a:buNone/>
              <a:defRPr sz="1394"/>
            </a:lvl1pPr>
            <a:lvl2pPr marL="455234" indent="0">
              <a:buNone/>
              <a:defRPr sz="1195"/>
            </a:lvl2pPr>
            <a:lvl3pPr marL="910468" indent="0">
              <a:buNone/>
              <a:defRPr sz="996"/>
            </a:lvl3pPr>
            <a:lvl4pPr marL="1365702" indent="0">
              <a:buNone/>
              <a:defRPr sz="896"/>
            </a:lvl4pPr>
            <a:lvl5pPr marL="1820936" indent="0">
              <a:buNone/>
              <a:defRPr sz="896"/>
            </a:lvl5pPr>
            <a:lvl6pPr marL="2276170" indent="0">
              <a:buNone/>
              <a:defRPr sz="896"/>
            </a:lvl6pPr>
            <a:lvl7pPr marL="2731404" indent="0">
              <a:buNone/>
              <a:defRPr sz="896"/>
            </a:lvl7pPr>
            <a:lvl8pPr marL="3186638" indent="0">
              <a:buNone/>
              <a:defRPr sz="896"/>
            </a:lvl8pPr>
            <a:lvl9pPr marL="3641872" indent="0">
              <a:buNone/>
              <a:defRPr sz="896"/>
            </a:lvl9pPr>
          </a:lstStyle>
          <a:p>
            <a:pPr lvl="0"/>
            <a:r>
              <a:rPr lang="en-GB" dirty="0"/>
              <a:t>Click to edit Master text styles</a:t>
            </a:r>
          </a:p>
        </p:txBody>
      </p:sp>
      <p:sp>
        <p:nvSpPr>
          <p:cNvPr id="5" name="Date Placeholder 4"/>
          <p:cNvSpPr>
            <a:spLocks noGrp="1"/>
          </p:cNvSpPr>
          <p:nvPr>
            <p:ph type="dt" sz="half" idx="10"/>
          </p:nvPr>
        </p:nvSpPr>
        <p:spPr>
          <a:xfrm>
            <a:off x="482063" y="6498000"/>
            <a:ext cx="964125"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6D46D31-4F81-C84C-9C9E-CC304FB2B6EB}" type="datetimeFigureOut">
              <a:rPr lang="en-US" smtClean="0"/>
              <a:pPr/>
              <a:t>8/11/24</a:t>
            </a:fld>
            <a:endParaRPr lang="en-US" dirty="0"/>
          </a:p>
        </p:txBody>
      </p:sp>
      <p:sp>
        <p:nvSpPr>
          <p:cNvPr id="6" name="Footer Placeholder 5"/>
          <p:cNvSpPr>
            <a:spLocks noGrp="1"/>
          </p:cNvSpPr>
          <p:nvPr>
            <p:ph type="ftr" sz="quarter" idx="11"/>
          </p:nvPr>
        </p:nvSpPr>
        <p:spPr>
          <a:xfrm>
            <a:off x="1446188" y="6498000"/>
            <a:ext cx="9352013" cy="360000"/>
          </a:xfrm>
          <a:prstGeom prst="rect">
            <a:avLst/>
          </a:prstGeom>
        </p:spPr>
        <p:txBody>
          <a:bodyPr vert="horz" lIns="0" tIns="0" rIns="0" bIns="0" rtlCol="0" anchor="t" anchorCtr="0"/>
          <a:lstStyle>
            <a:defPPr>
              <a:defRPr lang="en-US"/>
            </a:defPPr>
            <a:lvl1pPr marL="0" algn="l"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7" name="Slide Number Placeholder 6"/>
          <p:cNvSpPr>
            <a:spLocks noGrp="1"/>
          </p:cNvSpPr>
          <p:nvPr>
            <p:ph type="sldNum" sz="quarter" idx="12"/>
          </p:nvPr>
        </p:nvSpPr>
        <p:spPr>
          <a:xfrm>
            <a:off x="10798200" y="6498000"/>
            <a:ext cx="964125" cy="360000"/>
          </a:xfrm>
          <a:prstGeom prst="rect">
            <a:avLst/>
          </a:prstGeom>
        </p:spPr>
        <p:txBody>
          <a:bodyPr vert="horz" lIns="91440" tIns="0" rIns="0" bIns="0" rtlCol="0" anchor="t" anchorCtr="0"/>
          <a:lstStyle>
            <a:defPPr>
              <a:defRPr lang="en-US"/>
            </a:defPPr>
            <a:lvl1pPr marL="0" algn="r" defTabSz="457200" rtl="0" eaLnBrk="1" latinLnBrk="0" hangingPunct="1">
              <a:defRPr sz="1000" kern="1200">
                <a:solidFill>
                  <a:schemeClr val="tx2"/>
                </a:solidFill>
                <a:latin typeface="+mn-lt"/>
                <a:ea typeface="+mn-ea"/>
                <a:cs typeface="Georgia"/>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A04D54F-FA85-F344-8424-FB00D2AE8D01}" type="slidenum">
              <a:rPr lang="en-US" smtClean="0"/>
              <a:pPr/>
              <a:t>‹#›</a:t>
            </a:fld>
            <a:endParaRPr lang="en-US" dirty="0"/>
          </a:p>
        </p:txBody>
      </p:sp>
      <p:sp>
        <p:nvSpPr>
          <p:cNvPr id="17" name="Picture Placeholder 2"/>
          <p:cNvSpPr>
            <a:spLocks noGrp="1"/>
          </p:cNvSpPr>
          <p:nvPr>
            <p:ph type="pic" idx="13"/>
          </p:nvPr>
        </p:nvSpPr>
        <p:spPr>
          <a:xfrm>
            <a:off x="480003" y="3519000"/>
            <a:ext cx="3600028"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dirty="0"/>
              <a:t>Drag picture to placeholder or click icon to add</a:t>
            </a:r>
            <a:endParaRPr lang="en-US" dirty="0"/>
          </a:p>
        </p:txBody>
      </p:sp>
      <p:sp>
        <p:nvSpPr>
          <p:cNvPr id="18" name="Picture Placeholder 2"/>
          <p:cNvSpPr>
            <a:spLocks noGrp="1"/>
          </p:cNvSpPr>
          <p:nvPr>
            <p:ph type="pic" idx="14"/>
          </p:nvPr>
        </p:nvSpPr>
        <p:spPr>
          <a:xfrm>
            <a:off x="8111970" y="1088720"/>
            <a:ext cx="3603072"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a:p>
        </p:txBody>
      </p:sp>
      <p:sp>
        <p:nvSpPr>
          <p:cNvPr id="19" name="Picture Placeholder 2"/>
          <p:cNvSpPr>
            <a:spLocks noGrp="1"/>
          </p:cNvSpPr>
          <p:nvPr>
            <p:ph type="pic" idx="15"/>
          </p:nvPr>
        </p:nvSpPr>
        <p:spPr>
          <a:xfrm>
            <a:off x="8111970" y="3519000"/>
            <a:ext cx="3603072"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Picture x6</a:t>
            </a:r>
          </a:p>
        </p:txBody>
      </p:sp>
      <p:sp>
        <p:nvSpPr>
          <p:cNvPr id="24" name="Picture Placeholder 2"/>
          <p:cNvSpPr>
            <a:spLocks noGrp="1"/>
          </p:cNvSpPr>
          <p:nvPr>
            <p:ph type="pic" idx="16"/>
          </p:nvPr>
        </p:nvSpPr>
        <p:spPr>
          <a:xfrm>
            <a:off x="4295986" y="1088720"/>
            <a:ext cx="3603072" cy="225028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sp>
        <p:nvSpPr>
          <p:cNvPr id="25" name="Picture Placeholder 2"/>
          <p:cNvSpPr>
            <a:spLocks noGrp="1"/>
          </p:cNvSpPr>
          <p:nvPr>
            <p:ph type="pic" idx="17"/>
          </p:nvPr>
        </p:nvSpPr>
        <p:spPr>
          <a:xfrm>
            <a:off x="4295986" y="3519000"/>
            <a:ext cx="3603072" cy="2254600"/>
          </a:xfrm>
        </p:spPr>
        <p:txBody>
          <a:bodyPr>
            <a:normAutofit/>
          </a:bodyPr>
          <a:lstStyle>
            <a:lvl1pPr marL="0" indent="0">
              <a:buNone/>
              <a:defRPr sz="1991"/>
            </a:lvl1pPr>
            <a:lvl2pPr marL="455234" indent="0">
              <a:buNone/>
              <a:defRPr sz="2788"/>
            </a:lvl2pPr>
            <a:lvl3pPr marL="910468" indent="0">
              <a:buNone/>
              <a:defRPr sz="2390"/>
            </a:lvl3pPr>
            <a:lvl4pPr marL="1365702" indent="0">
              <a:buNone/>
              <a:defRPr sz="1991"/>
            </a:lvl4pPr>
            <a:lvl5pPr marL="1820936" indent="0">
              <a:buNone/>
              <a:defRPr sz="1991"/>
            </a:lvl5pPr>
            <a:lvl6pPr marL="2276170" indent="0">
              <a:buNone/>
              <a:defRPr sz="1991"/>
            </a:lvl6pPr>
            <a:lvl7pPr marL="2731404" indent="0">
              <a:buNone/>
              <a:defRPr sz="1991"/>
            </a:lvl7pPr>
            <a:lvl8pPr marL="3186638" indent="0">
              <a:buNone/>
              <a:defRPr sz="1991"/>
            </a:lvl8pPr>
            <a:lvl9pPr marL="3641872" indent="0">
              <a:buNone/>
              <a:defRPr sz="1991"/>
            </a:lvl9pPr>
          </a:lstStyle>
          <a:p>
            <a:r>
              <a:rPr lang="en-GB"/>
              <a:t>Drag picture to placeholder or click icon to add</a:t>
            </a:r>
            <a:endParaRPr lang="en-US" dirty="0"/>
          </a:p>
        </p:txBody>
      </p:sp>
      <p:cxnSp>
        <p:nvCxnSpPr>
          <p:cNvPr id="20" name="Straight Connector 19"/>
          <p:cNvCxnSpPr/>
          <p:nvPr userDrawn="1"/>
        </p:nvCxnSpPr>
        <p:spPr>
          <a:xfrm>
            <a:off x="480001" y="909220"/>
            <a:ext cx="11232000"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802871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Divider - teal">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415455373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Divider - sea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12337567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vider -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10800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16605686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Divider - sky blue">
    <p:bg>
      <p:bgPr>
        <a:solidFill>
          <a:srgbClr val="9999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80000" y="4689281"/>
            <a:ext cx="11232000" cy="728721"/>
          </a:xfrm>
        </p:spPr>
        <p:txBody>
          <a:bodyPr>
            <a:normAutofit/>
          </a:bodyPr>
          <a:lstStyle>
            <a:lvl1pPr>
              <a:defRPr sz="4500">
                <a:solidFill>
                  <a:srgbClr val="FFFFFF"/>
                </a:solidFill>
              </a:defRPr>
            </a:lvl1pPr>
          </a:lstStyle>
          <a:p>
            <a:r>
              <a:rPr lang="en-US" dirty="0"/>
              <a:t>Section title</a:t>
            </a:r>
          </a:p>
        </p:txBody>
      </p:sp>
      <p:sp>
        <p:nvSpPr>
          <p:cNvPr id="3" name="Subtitle 2"/>
          <p:cNvSpPr>
            <a:spLocks noGrp="1"/>
          </p:cNvSpPr>
          <p:nvPr>
            <p:ph type="subTitle" idx="1" hasCustomPrompt="1"/>
          </p:nvPr>
        </p:nvSpPr>
        <p:spPr>
          <a:xfrm>
            <a:off x="480000" y="5598000"/>
            <a:ext cx="11232000" cy="891700"/>
          </a:xfrm>
        </p:spPr>
        <p:txBody>
          <a:bodyPr/>
          <a:lstStyle>
            <a:lvl1pPr marL="0" indent="0" algn="l">
              <a:buNone/>
              <a:defRPr>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Section subtitle</a:t>
            </a:r>
            <a:endParaRPr lang="en-US" dirty="0"/>
          </a:p>
        </p:txBody>
      </p:sp>
    </p:spTree>
    <p:extLst>
      <p:ext uri="{BB962C8B-B14F-4D97-AF65-F5344CB8AC3E}">
        <p14:creationId xmlns:p14="http://schemas.microsoft.com/office/powerpoint/2010/main" val="6334205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5A6469"/>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64C56-7BE9-5D41-824D-0319FFA616DD}"/>
              </a:ext>
            </a:extLst>
          </p:cNvPr>
          <p:cNvSpPr>
            <a:spLocks noGrp="1"/>
          </p:cNvSpPr>
          <p:nvPr>
            <p:ph type="body" sz="quarter" idx="10" hasCustomPrompt="1"/>
          </p:nvPr>
        </p:nvSpPr>
        <p:spPr>
          <a:xfrm>
            <a:off x="489623" y="3420000"/>
            <a:ext cx="11231999" cy="2520000"/>
          </a:xfrm>
        </p:spPr>
        <p:txBody>
          <a:bodyPr>
            <a:noAutofit/>
          </a:bodyPr>
          <a:lstStyle>
            <a:lvl1pPr marL="0" indent="0">
              <a:buNone/>
              <a:defRPr sz="2000">
                <a:solidFill>
                  <a:schemeClr val="bg1"/>
                </a:solidFill>
              </a:defRPr>
            </a:lvl1pPr>
          </a:lstStyle>
          <a:p>
            <a:pPr lvl="0"/>
            <a:r>
              <a:rPr lang="en-GB" b="1" dirty="0">
                <a:solidFill>
                  <a:schemeClr val="bg1"/>
                </a:solidFill>
              </a:rPr>
              <a:t>Contact details/for more information</a:t>
            </a:r>
            <a:br>
              <a:rPr lang="en-GB" dirty="0">
                <a:solidFill>
                  <a:schemeClr val="bg1"/>
                </a:solidFill>
              </a:rPr>
            </a:br>
            <a:r>
              <a:rPr lang="en-GB" dirty="0">
                <a:solidFill>
                  <a:schemeClr val="bg1"/>
                </a:solidFill>
              </a:rPr>
              <a:t>Contact details 1</a:t>
            </a:r>
            <a:br>
              <a:rPr lang="en-GB" dirty="0">
                <a:solidFill>
                  <a:schemeClr val="bg1"/>
                </a:solidFill>
              </a:rPr>
            </a:br>
            <a:r>
              <a:rPr lang="en-GB" dirty="0">
                <a:solidFill>
                  <a:schemeClr val="bg1"/>
                </a:solidFill>
              </a:rPr>
              <a:t>Contact details 2</a:t>
            </a:r>
            <a:br>
              <a:rPr lang="en-GB" dirty="0">
                <a:solidFill>
                  <a:schemeClr val="bg1"/>
                </a:solidFill>
              </a:rPr>
            </a:br>
            <a:r>
              <a:rPr lang="en-GB" dirty="0">
                <a:solidFill>
                  <a:schemeClr val="bg1"/>
                </a:solidFill>
              </a:rPr>
              <a:t>Contact details 3</a:t>
            </a:r>
            <a:br>
              <a:rPr lang="en-GB" dirty="0">
                <a:solidFill>
                  <a:schemeClr val="bg1"/>
                </a:solidFill>
              </a:rPr>
            </a:br>
            <a:r>
              <a:rPr lang="en-GB" dirty="0">
                <a:solidFill>
                  <a:schemeClr val="bg1"/>
                </a:solidFill>
              </a:rPr>
              <a:t>+44 (0)20 7848 XXXX</a:t>
            </a:r>
            <a:br>
              <a:rPr lang="en-GB" dirty="0">
                <a:solidFill>
                  <a:schemeClr val="bg1"/>
                </a:solidFill>
              </a:rPr>
            </a:br>
            <a:r>
              <a:rPr lang="en-GB" dirty="0" err="1">
                <a:solidFill>
                  <a:schemeClr val="bg1"/>
                </a:solidFill>
              </a:rPr>
              <a:t>xxxx@kcl.ac.uk</a:t>
            </a:r>
            <a:br>
              <a:rPr lang="en-GB" dirty="0">
                <a:solidFill>
                  <a:schemeClr val="bg1"/>
                </a:solidFill>
              </a:rPr>
            </a:br>
            <a:r>
              <a:rPr lang="en-GB" dirty="0" err="1">
                <a:solidFill>
                  <a:schemeClr val="bg1"/>
                </a:solidFill>
              </a:rPr>
              <a:t>www.kcl.ac.uk</a:t>
            </a:r>
            <a:r>
              <a:rPr lang="en-GB" dirty="0">
                <a:solidFill>
                  <a:schemeClr val="bg1"/>
                </a:solidFill>
              </a:rPr>
              <a:t>/</a:t>
            </a:r>
            <a:r>
              <a:rPr lang="en-GB" dirty="0" err="1">
                <a:solidFill>
                  <a:schemeClr val="bg1"/>
                </a:solidFill>
              </a:rPr>
              <a:t>xxxx</a:t>
            </a:r>
            <a:endParaRPr lang="en-US" dirty="0"/>
          </a:p>
        </p:txBody>
      </p:sp>
      <p:sp>
        <p:nvSpPr>
          <p:cNvPr id="2" name="Title 1"/>
          <p:cNvSpPr>
            <a:spLocks noGrp="1"/>
          </p:cNvSpPr>
          <p:nvPr>
            <p:ph type="ctrTitle" hasCustomPrompt="1"/>
          </p:nvPr>
        </p:nvSpPr>
        <p:spPr>
          <a:xfrm>
            <a:off x="489623" y="2184934"/>
            <a:ext cx="7662972" cy="1053665"/>
          </a:xfrm>
        </p:spPr>
        <p:txBody>
          <a:bodyPr anchor="b" anchorCtr="0">
            <a:normAutofit/>
          </a:bodyPr>
          <a:lstStyle>
            <a:lvl1pPr>
              <a:defRPr sz="4500">
                <a:solidFill>
                  <a:srgbClr val="FFFFFF"/>
                </a:solidFill>
                <a:latin typeface="+mj-lt"/>
              </a:defRPr>
            </a:lvl1pPr>
          </a:lstStyle>
          <a:p>
            <a:r>
              <a:rPr lang="en-GB" dirty="0"/>
              <a:t>Thank you</a:t>
            </a:r>
            <a:endParaRPr lang="en-US" dirty="0"/>
          </a:p>
        </p:txBody>
      </p:sp>
      <p:grpSp>
        <p:nvGrpSpPr>
          <p:cNvPr id="7" name="Group 6"/>
          <p:cNvGrpSpPr>
            <a:grpSpLocks noChangeAspect="1"/>
          </p:cNvGrpSpPr>
          <p:nvPr userDrawn="1"/>
        </p:nvGrpSpPr>
        <p:grpSpPr>
          <a:xfrm>
            <a:off x="10489316" y="1"/>
            <a:ext cx="1702684" cy="1303021"/>
            <a:chOff x="7949775" y="1"/>
            <a:chExt cx="1194225" cy="910000"/>
          </a:xfrm>
        </p:grpSpPr>
        <p:sp>
          <p:nvSpPr>
            <p:cNvPr id="8" name="Rectangle 7"/>
            <p:cNvSpPr/>
            <p:nvPr userDrawn="1"/>
          </p:nvSpPr>
          <p:spPr>
            <a:xfrm>
              <a:off x="7949775" y="1"/>
              <a:ext cx="1194225" cy="910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2"/>
            </a:p>
          </p:txBody>
        </p:sp>
        <p:pic>
          <p:nvPicPr>
            <p:cNvPr id="9" name="KCL-LOGO-UK-1.png"/>
            <p:cNvPicPr>
              <a:picLocks noChangeAspect="1"/>
            </p:cNvPicPr>
            <p:nvPr userDrawn="1"/>
          </p:nvPicPr>
          <p:blipFill>
            <a:blip r:embed="rId2" r:link="rId3" cstate="screen">
              <a:extLst>
                <a:ext uri="{28A0092B-C50C-407E-A947-70E740481C1C}">
                  <a14:useLocalDpi xmlns:a14="http://schemas.microsoft.com/office/drawing/2010/main"/>
                </a:ext>
              </a:extLst>
            </a:blip>
            <a:stretch>
              <a:fillRect/>
            </a:stretch>
          </p:blipFill>
          <p:spPr>
            <a:xfrm>
              <a:off x="7949775" y="258"/>
              <a:ext cx="1194225" cy="909486"/>
            </a:xfrm>
            <a:prstGeom prst="rect">
              <a:avLst/>
            </a:prstGeom>
          </p:spPr>
        </p:pic>
      </p:grpSp>
      <p:sp>
        <p:nvSpPr>
          <p:cNvPr id="18" name="Text Placeholder 9">
            <a:extLst>
              <a:ext uri="{FF2B5EF4-FFF2-40B4-BE49-F238E27FC236}">
                <a16:creationId xmlns:a16="http://schemas.microsoft.com/office/drawing/2014/main" id="{62F5BC61-7D93-C442-AAE8-F327F7EC1854}"/>
              </a:ext>
            </a:extLst>
          </p:cNvPr>
          <p:cNvSpPr>
            <a:spLocks noGrp="1"/>
          </p:cNvSpPr>
          <p:nvPr>
            <p:ph type="body" sz="quarter" idx="11" hasCustomPrompt="1"/>
          </p:nvPr>
        </p:nvSpPr>
        <p:spPr>
          <a:xfrm>
            <a:off x="489623" y="6121401"/>
            <a:ext cx="11231999" cy="380749"/>
          </a:xfrm>
        </p:spPr>
        <p:txBody>
          <a:bodyPr wrap="square">
            <a:noAutofit/>
          </a:bodyPr>
          <a:lstStyle>
            <a:lvl1pPr marL="0" marR="0" indent="0" algn="l" defTabSz="457200" rtl="0" eaLnBrk="1" fontAlgn="auto" latinLnBrk="0" hangingPunct="1">
              <a:lnSpc>
                <a:spcPct val="120000"/>
              </a:lnSpc>
              <a:spcBef>
                <a:spcPts val="0"/>
              </a:spcBef>
              <a:spcAft>
                <a:spcPts val="0"/>
              </a:spcAft>
              <a:buClr>
                <a:srgbClr val="0A2D50"/>
              </a:buClr>
              <a:buSzTx/>
              <a:buFont typeface="Arial"/>
              <a:buNone/>
              <a:tabLst/>
              <a:defRPr sz="1200">
                <a:solidFill>
                  <a:schemeClr val="bg1"/>
                </a:solidFill>
                <a:latin typeface="+mn-lt"/>
              </a:defRPr>
            </a:lvl1pPr>
          </a:lstStyle>
          <a:p>
            <a:pPr marL="0" marR="0" lvl="0" indent="0" algn="l" defTabSz="457200" rtl="0" eaLnBrk="1" fontAlgn="auto" latinLnBrk="0" hangingPunct="1">
              <a:lnSpc>
                <a:spcPct val="120000"/>
              </a:lnSpc>
              <a:spcBef>
                <a:spcPts val="0"/>
              </a:spcBef>
              <a:spcAft>
                <a:spcPts val="0"/>
              </a:spcAft>
              <a:buClr>
                <a:srgbClr val="0A2D50"/>
              </a:buClr>
              <a:buSzTx/>
              <a:buFont typeface="Arial"/>
              <a:buNone/>
              <a:tabLst/>
              <a:defRPr/>
            </a:pPr>
            <a:r>
              <a:rPr lang="en-US" sz="1600" dirty="0">
                <a:latin typeface="Georgia" panose="02040502050405020303" pitchFamily="18" charset="0"/>
              </a:rPr>
              <a:t>© 2020 King’s College London. All rights reserved</a:t>
            </a:r>
          </a:p>
          <a:p>
            <a:pPr lvl="0"/>
            <a:endParaRPr lang="en-US" dirty="0"/>
          </a:p>
        </p:txBody>
      </p:sp>
    </p:spTree>
    <p:extLst>
      <p:ext uri="{BB962C8B-B14F-4D97-AF65-F5344CB8AC3E}">
        <p14:creationId xmlns:p14="http://schemas.microsoft.com/office/powerpoint/2010/main" val="356053055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ADCF-D0CA-CF64-6261-89761AB8B2A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20F135D-430E-68AE-E9B7-83B967273FE2}"/>
              </a:ext>
            </a:extLst>
          </p:cNvPr>
          <p:cNvSpPr>
            <a:spLocks noGrp="1"/>
          </p:cNvSpPr>
          <p:nvPr>
            <p:ph type="dt" sz="half" idx="10"/>
          </p:nvPr>
        </p:nvSpPr>
        <p:spPr/>
        <p:txBody>
          <a:bodyPr/>
          <a:lstStyle/>
          <a:p>
            <a:fld id="{51054624-0223-5041-BD13-AE5BA7BAECFD}" type="datetimeFigureOut">
              <a:rPr lang="en-GB" smtClean="0"/>
              <a:t>11/08/2024</a:t>
            </a:fld>
            <a:endParaRPr lang="en-GB"/>
          </a:p>
        </p:txBody>
      </p:sp>
      <p:sp>
        <p:nvSpPr>
          <p:cNvPr id="4" name="Footer Placeholder 3">
            <a:extLst>
              <a:ext uri="{FF2B5EF4-FFF2-40B4-BE49-F238E27FC236}">
                <a16:creationId xmlns:a16="http://schemas.microsoft.com/office/drawing/2014/main" id="{4500FF8E-28AD-36BA-1434-5FCA3339EC0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24F0BC5-D5F4-0112-6A5D-BAE9B9D1844F}"/>
              </a:ext>
            </a:extLst>
          </p:cNvPr>
          <p:cNvSpPr>
            <a:spLocks noGrp="1"/>
          </p:cNvSpPr>
          <p:nvPr>
            <p:ph type="sldNum" sz="quarter" idx="12"/>
          </p:nvPr>
        </p:nvSpPr>
        <p:spPr/>
        <p:txBody>
          <a:bodyPr/>
          <a:lstStyle/>
          <a:p>
            <a:fld id="{1C089CA2-208D-294A-A693-692BB1874769}" type="slidenum">
              <a:rPr lang="en-GB" smtClean="0"/>
              <a:t>‹#›</a:t>
            </a:fld>
            <a:endParaRPr lang="en-GB"/>
          </a:p>
        </p:txBody>
      </p:sp>
    </p:spTree>
    <p:extLst>
      <p:ext uri="{BB962C8B-B14F-4D97-AF65-F5344CB8AC3E}">
        <p14:creationId xmlns:p14="http://schemas.microsoft.com/office/powerpoint/2010/main" val="23425982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7_Section Header">
  <p:cSld name="7_Section Header">
    <p:spTree>
      <p:nvGrpSpPr>
        <p:cNvPr id="1" name="Shape 32"/>
        <p:cNvGrpSpPr/>
        <p:nvPr/>
      </p:nvGrpSpPr>
      <p:grpSpPr>
        <a:xfrm>
          <a:off x="0" y="0"/>
          <a:ext cx="0" cy="0"/>
          <a:chOff x="0" y="0"/>
          <a:chExt cx="0" cy="0"/>
        </a:xfrm>
      </p:grpSpPr>
      <p:pic>
        <p:nvPicPr>
          <p:cNvPr id="33" name="Google Shape;33;p1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4" name="Google Shape;34;p11"/>
          <p:cNvSpPr txBox="1">
            <a:spLocks noGrp="1"/>
          </p:cNvSpPr>
          <p:nvPr>
            <p:ph type="title"/>
          </p:nvPr>
        </p:nvSpPr>
        <p:spPr>
          <a:xfrm>
            <a:off x="838200" y="2488688"/>
            <a:ext cx="9403080" cy="113347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93E72"/>
              </a:buClr>
              <a:buSzPts val="4800"/>
              <a:buFont typeface="Arial"/>
              <a:buNone/>
              <a:defRPr sz="4800">
                <a:solidFill>
                  <a:srgbClr val="193E7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193E72"/>
                </a:solidFill>
                <a:latin typeface="Arial"/>
                <a:ea typeface="Arial"/>
                <a:cs typeface="Arial"/>
                <a:sym typeface="Arial"/>
              </a:defRPr>
            </a:lvl1pPr>
            <a:lvl2pPr marL="0" lvl="1" indent="0" algn="r">
              <a:spcBef>
                <a:spcPts val="0"/>
              </a:spcBef>
              <a:buNone/>
              <a:defRPr sz="1200">
                <a:solidFill>
                  <a:srgbClr val="193E72"/>
                </a:solidFill>
                <a:latin typeface="Arial"/>
                <a:ea typeface="Arial"/>
                <a:cs typeface="Arial"/>
                <a:sym typeface="Arial"/>
              </a:defRPr>
            </a:lvl2pPr>
            <a:lvl3pPr marL="0" lvl="2" indent="0" algn="r">
              <a:spcBef>
                <a:spcPts val="0"/>
              </a:spcBef>
              <a:buNone/>
              <a:defRPr sz="1200">
                <a:solidFill>
                  <a:srgbClr val="193E72"/>
                </a:solidFill>
                <a:latin typeface="Arial"/>
                <a:ea typeface="Arial"/>
                <a:cs typeface="Arial"/>
                <a:sym typeface="Arial"/>
              </a:defRPr>
            </a:lvl3pPr>
            <a:lvl4pPr marL="0" lvl="3" indent="0" algn="r">
              <a:spcBef>
                <a:spcPts val="0"/>
              </a:spcBef>
              <a:buNone/>
              <a:defRPr sz="1200">
                <a:solidFill>
                  <a:srgbClr val="193E72"/>
                </a:solidFill>
                <a:latin typeface="Arial"/>
                <a:ea typeface="Arial"/>
                <a:cs typeface="Arial"/>
                <a:sym typeface="Arial"/>
              </a:defRPr>
            </a:lvl4pPr>
            <a:lvl5pPr marL="0" lvl="4" indent="0" algn="r">
              <a:spcBef>
                <a:spcPts val="0"/>
              </a:spcBef>
              <a:buNone/>
              <a:defRPr sz="1200">
                <a:solidFill>
                  <a:srgbClr val="193E72"/>
                </a:solidFill>
                <a:latin typeface="Arial"/>
                <a:ea typeface="Arial"/>
                <a:cs typeface="Arial"/>
                <a:sym typeface="Arial"/>
              </a:defRPr>
            </a:lvl5pPr>
            <a:lvl6pPr marL="0" lvl="5" indent="0" algn="r">
              <a:spcBef>
                <a:spcPts val="0"/>
              </a:spcBef>
              <a:buNone/>
              <a:defRPr sz="1200">
                <a:solidFill>
                  <a:srgbClr val="193E72"/>
                </a:solidFill>
                <a:latin typeface="Arial"/>
                <a:ea typeface="Arial"/>
                <a:cs typeface="Arial"/>
                <a:sym typeface="Arial"/>
              </a:defRPr>
            </a:lvl6pPr>
            <a:lvl7pPr marL="0" lvl="6" indent="0" algn="r">
              <a:spcBef>
                <a:spcPts val="0"/>
              </a:spcBef>
              <a:buNone/>
              <a:defRPr sz="1200">
                <a:solidFill>
                  <a:srgbClr val="193E72"/>
                </a:solidFill>
                <a:latin typeface="Arial"/>
                <a:ea typeface="Arial"/>
                <a:cs typeface="Arial"/>
                <a:sym typeface="Arial"/>
              </a:defRPr>
            </a:lvl7pPr>
            <a:lvl8pPr marL="0" lvl="7" indent="0" algn="r">
              <a:spcBef>
                <a:spcPts val="0"/>
              </a:spcBef>
              <a:buNone/>
              <a:defRPr sz="1200">
                <a:solidFill>
                  <a:srgbClr val="193E72"/>
                </a:solidFill>
                <a:latin typeface="Arial"/>
                <a:ea typeface="Arial"/>
                <a:cs typeface="Arial"/>
                <a:sym typeface="Arial"/>
              </a:defRPr>
            </a:lvl8pPr>
            <a:lvl9pPr marL="0" lvl="8" indent="0" algn="r">
              <a:spcBef>
                <a:spcPts val="0"/>
              </a:spcBef>
              <a:buNone/>
              <a:defRPr sz="1200">
                <a:solidFill>
                  <a:srgbClr val="193E7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6" name="Google Shape;36;p11"/>
          <p:cNvPicPr preferRelativeResize="0"/>
          <p:nvPr/>
        </p:nvPicPr>
        <p:blipFill rotWithShape="1">
          <a:blip r:embed="rId3">
            <a:alphaModFix/>
          </a:blip>
          <a:srcRect l="34054" b="22345"/>
          <a:stretch/>
        </p:blipFill>
        <p:spPr>
          <a:xfrm>
            <a:off x="0" y="4812138"/>
            <a:ext cx="1737360" cy="2045862"/>
          </a:xfrm>
          <a:prstGeom prst="rect">
            <a:avLst/>
          </a:prstGeom>
          <a:noFill/>
          <a:ln>
            <a:noFill/>
          </a:ln>
        </p:spPr>
      </p:pic>
      <p:pic>
        <p:nvPicPr>
          <p:cNvPr id="37" name="Google Shape;37;p11"/>
          <p:cNvPicPr preferRelativeResize="0"/>
          <p:nvPr/>
        </p:nvPicPr>
        <p:blipFill rotWithShape="1">
          <a:blip r:embed="rId4">
            <a:alphaModFix/>
          </a:blip>
          <a:srcRect/>
          <a:stretch/>
        </p:blipFill>
        <p:spPr>
          <a:xfrm rot="-5400000">
            <a:off x="10129459" y="1714918"/>
            <a:ext cx="1579205" cy="1184404"/>
          </a:xfrm>
          <a:prstGeom prst="rect">
            <a:avLst/>
          </a:prstGeom>
          <a:noFill/>
          <a:ln>
            <a:noFill/>
          </a:ln>
        </p:spPr>
      </p:pic>
      <p:pic>
        <p:nvPicPr>
          <p:cNvPr id="38" name="Google Shape;38;p11"/>
          <p:cNvPicPr preferRelativeResize="0"/>
          <p:nvPr/>
        </p:nvPicPr>
        <p:blipFill rotWithShape="1">
          <a:blip r:embed="rId5">
            <a:alphaModFix/>
          </a:blip>
          <a:srcRect t="3" r="6600" b="-36685"/>
          <a:stretch/>
        </p:blipFill>
        <p:spPr>
          <a:xfrm>
            <a:off x="436034" y="1131569"/>
            <a:ext cx="11387159" cy="45719"/>
          </a:xfrm>
          <a:prstGeom prst="rect">
            <a:avLst/>
          </a:prstGeom>
          <a:noFill/>
          <a:ln>
            <a:noFill/>
          </a:ln>
        </p:spPr>
      </p:pic>
    </p:spTree>
    <p:extLst>
      <p:ext uri="{BB962C8B-B14F-4D97-AF65-F5344CB8AC3E}">
        <p14:creationId xmlns:p14="http://schemas.microsoft.com/office/powerpoint/2010/main" val="272670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slide - joint - alt 3">
    <p:bg>
      <p:bgPr>
        <a:solidFill>
          <a:srgbClr val="5A6469"/>
        </a:solidFill>
        <a:effectLst/>
      </p:bgPr>
    </p:bg>
    <p:spTree>
      <p:nvGrpSpPr>
        <p:cNvPr id="1" name=""/>
        <p:cNvGrpSpPr/>
        <p:nvPr/>
      </p:nvGrpSpPr>
      <p:grpSpPr>
        <a:xfrm>
          <a:off x="0" y="0"/>
          <a:ext cx="0" cy="0"/>
          <a:chOff x="0" y="0"/>
          <a:chExt cx="0" cy="0"/>
        </a:xfrm>
      </p:grpSpPr>
      <p:pic>
        <p:nvPicPr>
          <p:cNvPr id="5" name="Picture 4" descr="A large brick building with a sign in front of it&#10;&#10;Description automatically generated with medium confidence">
            <a:extLst>
              <a:ext uri="{FF2B5EF4-FFF2-40B4-BE49-F238E27FC236}">
                <a16:creationId xmlns:a16="http://schemas.microsoft.com/office/drawing/2014/main" id="{6850A433-9891-9424-62CE-5B7142E9E20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401" r="26803"/>
          <a:stretch/>
        </p:blipFill>
        <p:spPr>
          <a:xfrm>
            <a:off x="4154555" y="0"/>
            <a:ext cx="8020878" cy="6857264"/>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b="0" i="0">
                <a:solidFill>
                  <a:srgbClr val="FFFFFF"/>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8875180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slide - joint - alt 3">
    <p:spTree>
      <p:nvGrpSpPr>
        <p:cNvPr id="1" name=""/>
        <p:cNvGrpSpPr/>
        <p:nvPr/>
      </p:nvGrpSpPr>
      <p:grpSpPr>
        <a:xfrm>
          <a:off x="0" y="0"/>
          <a:ext cx="0" cy="0"/>
          <a:chOff x="0" y="0"/>
          <a:chExt cx="0" cy="0"/>
        </a:xfrm>
      </p:grpSpPr>
      <p:pic>
        <p:nvPicPr>
          <p:cNvPr id="6" name="Picture 5" descr="Bush House entrance">
            <a:extLst>
              <a:ext uri="{FF2B5EF4-FFF2-40B4-BE49-F238E27FC236}">
                <a16:creationId xmlns:a16="http://schemas.microsoft.com/office/drawing/2014/main" id="{BB2856B8-0170-3D42-B170-7ED5ACB03B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2950" y="-736"/>
            <a:ext cx="8126158"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mj-lt"/>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noAutofit/>
          </a:bodyPr>
          <a:lstStyle>
            <a:lvl1pPr>
              <a:defRPr sz="2000">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16246152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0_Title slide - joint - alt 3">
    <p:spTree>
      <p:nvGrpSpPr>
        <p:cNvPr id="1" name=""/>
        <p:cNvGrpSpPr/>
        <p:nvPr/>
      </p:nvGrpSpPr>
      <p:grpSpPr>
        <a:xfrm>
          <a:off x="0" y="0"/>
          <a:ext cx="0" cy="0"/>
          <a:chOff x="0" y="0"/>
          <a:chExt cx="0" cy="0"/>
        </a:xfrm>
      </p:grpSpPr>
      <p:pic>
        <p:nvPicPr>
          <p:cNvPr id="5" name="Picture 4" descr="A large brick building with a sign in front of it&#10;&#10;Description automatically generated with medium confidence">
            <a:extLst>
              <a:ext uri="{FF2B5EF4-FFF2-40B4-BE49-F238E27FC236}">
                <a16:creationId xmlns:a16="http://schemas.microsoft.com/office/drawing/2014/main" id="{3A4DD4F8-76F5-A717-0A8F-608762CBB09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092" r="24679"/>
          <a:stretch/>
        </p:blipFill>
        <p:spPr>
          <a:xfrm>
            <a:off x="4065973" y="0"/>
            <a:ext cx="8116087" cy="6893221"/>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mj-lt"/>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noAutofit/>
          </a:bodyPr>
          <a:lstStyle>
            <a:lvl1pPr>
              <a:defRPr sz="2000">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1380748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slide - joint - alt 3">
    <p:bg>
      <p:bgPr>
        <a:solidFill>
          <a:srgbClr val="5A6469"/>
        </a:solidFill>
        <a:effectLst/>
      </p:bgPr>
    </p:bg>
    <p:spTree>
      <p:nvGrpSpPr>
        <p:cNvPr id="1" name=""/>
        <p:cNvGrpSpPr/>
        <p:nvPr/>
      </p:nvGrpSpPr>
      <p:grpSpPr>
        <a:xfrm>
          <a:off x="0" y="0"/>
          <a:ext cx="0" cy="0"/>
          <a:chOff x="0" y="0"/>
          <a:chExt cx="0" cy="0"/>
        </a:xfrm>
      </p:grpSpPr>
      <p:pic>
        <p:nvPicPr>
          <p:cNvPr id="6" name="Picture 5" descr="Bush House entrance">
            <a:extLst>
              <a:ext uri="{FF2B5EF4-FFF2-40B4-BE49-F238E27FC236}">
                <a16:creationId xmlns:a16="http://schemas.microsoft.com/office/drawing/2014/main" id="{BB2856B8-0170-3D42-B170-7ED5ACB03B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2950" y="-736"/>
            <a:ext cx="8126158" cy="6858000"/>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i="0">
                <a:solidFill>
                  <a:srgbClr val="FFFFFF"/>
                </a:solid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39138726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Title slide - joint - alt 3">
    <p:spTree>
      <p:nvGrpSpPr>
        <p:cNvPr id="1" name=""/>
        <p:cNvGrpSpPr/>
        <p:nvPr/>
      </p:nvGrpSpPr>
      <p:grpSpPr>
        <a:xfrm>
          <a:off x="0" y="0"/>
          <a:ext cx="0" cy="0"/>
          <a:chOff x="0" y="0"/>
          <a:chExt cx="0" cy="0"/>
        </a:xfrm>
      </p:grpSpPr>
      <p:pic>
        <p:nvPicPr>
          <p:cNvPr id="5" name="Picture 4" descr="A group of graduates standing in front of a crowd posing for the camera&#10;">
            <a:extLst>
              <a:ext uri="{FF2B5EF4-FFF2-40B4-BE49-F238E27FC236}">
                <a16:creationId xmlns:a16="http://schemas.microsoft.com/office/drawing/2014/main" id="{BE2D952E-64D5-A64E-9959-50F7F86788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3512" y="0"/>
            <a:ext cx="8125034"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lstStyle>
            <a:lvl1pPr>
              <a:defRPr>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12051465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slide - joint - alt 3">
    <p:bg>
      <p:bgPr>
        <a:solidFill>
          <a:srgbClr val="5A6469"/>
        </a:solidFill>
        <a:effectLst/>
      </p:bgPr>
    </p:bg>
    <p:spTree>
      <p:nvGrpSpPr>
        <p:cNvPr id="1" name=""/>
        <p:cNvGrpSpPr/>
        <p:nvPr/>
      </p:nvGrpSpPr>
      <p:grpSpPr>
        <a:xfrm>
          <a:off x="0" y="0"/>
          <a:ext cx="0" cy="0"/>
          <a:chOff x="0" y="0"/>
          <a:chExt cx="0" cy="0"/>
        </a:xfrm>
      </p:grpSpPr>
      <p:pic>
        <p:nvPicPr>
          <p:cNvPr id="5" name="Picture 4" descr="A group of graduates standing in front of a crowd posing for the camera&#10;">
            <a:extLst>
              <a:ext uri="{FF2B5EF4-FFF2-40B4-BE49-F238E27FC236}">
                <a16:creationId xmlns:a16="http://schemas.microsoft.com/office/drawing/2014/main" id="{BE2D952E-64D5-A64E-9959-50F7F867881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3512" y="0"/>
            <a:ext cx="8125034" cy="6858000"/>
          </a:xfrm>
          <a:prstGeom prst="rect">
            <a:avLst/>
          </a:prstGeom>
        </p:spPr>
      </p:pic>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210231862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5_Title slide - joint - alt 3">
    <p:spTree>
      <p:nvGrpSpPr>
        <p:cNvPr id="1" name=""/>
        <p:cNvGrpSpPr/>
        <p:nvPr/>
      </p:nvGrpSpPr>
      <p:grpSpPr>
        <a:xfrm>
          <a:off x="0" y="0"/>
          <a:ext cx="0" cy="0"/>
          <a:chOff x="0" y="0"/>
          <a:chExt cx="0" cy="0"/>
        </a:xfrm>
      </p:grpSpPr>
      <p:pic>
        <p:nvPicPr>
          <p:cNvPr id="5" name="Picture 4" descr="Group of students walking around Strand Campus">
            <a:extLst>
              <a:ext uri="{FF2B5EF4-FFF2-40B4-BE49-F238E27FC236}">
                <a16:creationId xmlns:a16="http://schemas.microsoft.com/office/drawing/2014/main" id="{178B1CE5-1B5E-C947-8C99-B485A71AE7D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64160" y="-736"/>
            <a:ext cx="8123738" cy="6858000"/>
          </a:xfrm>
          <a:prstGeom prst="rect">
            <a:avLst/>
          </a:prstGeom>
        </p:spPr>
      </p:pic>
      <p:sp>
        <p:nvSpPr>
          <p:cNvPr id="16" name="Rectangle 15"/>
          <p:cNvSpPr/>
          <p:nvPr userDrawn="1"/>
        </p:nvSpPr>
        <p:spPr>
          <a:xfrm>
            <a:off x="0" y="-1"/>
            <a:ext cx="4065973" cy="5554979"/>
          </a:xfrm>
          <a:prstGeom prst="rect">
            <a:avLst/>
          </a:prstGeom>
          <a:solidFill>
            <a:srgbClr val="5A646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dirty="0"/>
          </a:p>
        </p:txBody>
      </p:sp>
      <p:sp>
        <p:nvSpPr>
          <p:cNvPr id="2" name="Title 1"/>
          <p:cNvSpPr>
            <a:spLocks noGrp="1"/>
          </p:cNvSpPr>
          <p:nvPr>
            <p:ph type="ctrTitle" hasCustomPrompt="1"/>
          </p:nvPr>
        </p:nvSpPr>
        <p:spPr>
          <a:xfrm>
            <a:off x="310719" y="1297774"/>
            <a:ext cx="3551068" cy="2953816"/>
          </a:xfrm>
        </p:spPr>
        <p:txBody>
          <a:bodyPr anchor="t" anchorCtr="0">
            <a:normAutofit/>
          </a:bodyPr>
          <a:lstStyle>
            <a:lvl1pPr>
              <a:defRPr sz="4000" b="1">
                <a:solidFill>
                  <a:srgbClr val="FFFFFF"/>
                </a:solidFill>
                <a:latin typeface="+mj-lt"/>
              </a:defRPr>
            </a:lvl1pPr>
          </a:lstStyle>
          <a:p>
            <a:r>
              <a:rPr lang="en-GB" dirty="0"/>
              <a:t>Click to edit master title style</a:t>
            </a:r>
            <a:endParaRPr lang="en-US" dirty="0"/>
          </a:p>
        </p:txBody>
      </p:sp>
      <p:sp>
        <p:nvSpPr>
          <p:cNvPr id="3" name="Subtitle 2"/>
          <p:cNvSpPr>
            <a:spLocks noGrp="1"/>
          </p:cNvSpPr>
          <p:nvPr>
            <p:ph type="subTitle" idx="1" hasCustomPrompt="1"/>
          </p:nvPr>
        </p:nvSpPr>
        <p:spPr>
          <a:xfrm>
            <a:off x="310719" y="4316239"/>
            <a:ext cx="3551067" cy="891700"/>
          </a:xfrm>
        </p:spPr>
        <p:txBody>
          <a:bodyPr anchor="b" anchorCtr="0">
            <a:normAutofit/>
          </a:bodyPr>
          <a:lstStyle>
            <a:lvl1pPr marL="0" indent="0" algn="l">
              <a:buNone/>
              <a:defRPr sz="2400">
                <a:solidFill>
                  <a:srgbClr val="FFFFFF"/>
                </a:solidFill>
                <a:latin typeface="+mn-lt"/>
                <a:cs typeface="Georgi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1" name="Picture Placeholder 10"/>
          <p:cNvSpPr>
            <a:spLocks noGrp="1"/>
          </p:cNvSpPr>
          <p:nvPr>
            <p:ph type="pic" sz="quarter" idx="10"/>
          </p:nvPr>
        </p:nvSpPr>
        <p:spPr>
          <a:xfrm>
            <a:off x="310718" y="5733981"/>
            <a:ext cx="3551067" cy="944280"/>
          </a:xfrm>
        </p:spPr>
        <p:txBody>
          <a:bodyPr/>
          <a:lstStyle>
            <a:lvl1pPr>
              <a:defRPr>
                <a:latin typeface="+mn-lt"/>
              </a:defRPr>
            </a:lvl1pPr>
          </a:lstStyle>
          <a:p>
            <a:r>
              <a:rPr lang="en-GB" dirty="0"/>
              <a:t>Drag picture to placeholder or click icon to add</a:t>
            </a:r>
            <a:endParaRPr lang="en-US" dirty="0"/>
          </a:p>
        </p:txBody>
      </p:sp>
      <p:pic>
        <p:nvPicPr>
          <p:cNvPr id="9" name="KCL-LOGO-UK-1.png">
            <a:extLst>
              <a:ext uri="{FF2B5EF4-FFF2-40B4-BE49-F238E27FC236}">
                <a16:creationId xmlns:a16="http://schemas.microsoft.com/office/drawing/2014/main" id="{6744B5CB-C36A-49F5-A000-C34D59625344}"/>
              </a:ext>
            </a:extLst>
          </p:cNvPr>
          <p:cNvPicPr>
            <a:picLocks noChangeAspect="1"/>
          </p:cNvPicPr>
          <p:nvPr userDrawn="1"/>
        </p:nvPicPr>
        <p:blipFill>
          <a:blip r:embed="rId3" r:link="rId4" cstate="screen">
            <a:extLst>
              <a:ext uri="{28A0092B-C50C-407E-A947-70E740481C1C}">
                <a14:useLocalDpi xmlns:a14="http://schemas.microsoft.com/office/drawing/2010/main"/>
              </a:ext>
            </a:extLst>
          </a:blip>
          <a:stretch>
            <a:fillRect/>
          </a:stretch>
        </p:blipFill>
        <p:spPr>
          <a:xfrm>
            <a:off x="10482000" y="736"/>
            <a:ext cx="1710000" cy="1302285"/>
          </a:xfrm>
          <a:prstGeom prst="rect">
            <a:avLst/>
          </a:prstGeom>
        </p:spPr>
      </p:pic>
    </p:spTree>
    <p:extLst>
      <p:ext uri="{BB962C8B-B14F-4D97-AF65-F5344CB8AC3E}">
        <p14:creationId xmlns:p14="http://schemas.microsoft.com/office/powerpoint/2010/main" val="177044154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0000" y="180000"/>
            <a:ext cx="11232000" cy="720000"/>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480000" y="1089220"/>
            <a:ext cx="11232000" cy="531158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4916981"/>
      </p:ext>
    </p:extLst>
  </p:cSld>
  <p:clrMap bg1="lt1" tx1="dk1" bg2="lt2" tx2="dk2" accent1="accent1" accent2="accent2" accent3="accent3" accent4="accent4" accent5="accent5" accent6="accent6" hlink="hlink" folHlink="folHlink"/>
  <p:sldLayoutIdLst>
    <p:sldLayoutId id="2147483722" r:id="rId1"/>
    <p:sldLayoutId id="2147483754" r:id="rId2"/>
    <p:sldLayoutId id="2147483758" r:id="rId3"/>
    <p:sldLayoutId id="2147483755" r:id="rId4"/>
    <p:sldLayoutId id="2147483762" r:id="rId5"/>
    <p:sldLayoutId id="2147483759" r:id="rId6"/>
    <p:sldLayoutId id="2147483756" r:id="rId7"/>
    <p:sldLayoutId id="2147483760" r:id="rId8"/>
    <p:sldLayoutId id="2147483757" r:id="rId9"/>
    <p:sldLayoutId id="2147483761" r:id="rId10"/>
    <p:sldLayoutId id="2147483734" r:id="rId11"/>
    <p:sldLayoutId id="2147483725" r:id="rId12"/>
    <p:sldLayoutId id="2147483753" r:id="rId13"/>
    <p:sldLayoutId id="2147483732" r:id="rId14"/>
    <p:sldLayoutId id="2147483733" r:id="rId15"/>
    <p:sldLayoutId id="2147483751" r:id="rId16"/>
    <p:sldLayoutId id="2147483752" r:id="rId17"/>
    <p:sldLayoutId id="2147483750" r:id="rId18"/>
    <p:sldLayoutId id="2147483729" r:id="rId19"/>
    <p:sldLayoutId id="2147483728" r:id="rId20"/>
    <p:sldLayoutId id="2147483667" r:id="rId21"/>
    <p:sldLayoutId id="2147483668" r:id="rId22"/>
    <p:sldLayoutId id="2147483669" r:id="rId23"/>
    <p:sldLayoutId id="2147483670" r:id="rId24"/>
    <p:sldLayoutId id="2147483745" r:id="rId25"/>
    <p:sldLayoutId id="2147483771" r:id="rId26"/>
    <p:sldLayoutId id="2147483772" r:id="rId27"/>
  </p:sldLayoutIdLst>
  <p:transition>
    <p:fade/>
  </p:transition>
  <p:txStyles>
    <p:titleStyle>
      <a:lvl1pPr algn="l" defTabSz="457200" rtl="0" eaLnBrk="1" latinLnBrk="0" hangingPunct="1">
        <a:spcBef>
          <a:spcPct val="0"/>
        </a:spcBef>
        <a:buNone/>
        <a:defRPr sz="3200" b="1" kern="1200">
          <a:solidFill>
            <a:srgbClr val="0A2D50"/>
          </a:solidFill>
          <a:latin typeface="+mj-lt"/>
          <a:ea typeface="+mj-ea"/>
          <a:cs typeface="Impact"/>
        </a:defRPr>
      </a:lvl1pPr>
    </p:titleStyle>
    <p:bodyStyle>
      <a:lvl1pPr marL="26987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1pPr>
      <a:lvl2pPr marL="53975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2pPr>
      <a:lvl3pPr marL="809625"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3pPr>
      <a:lvl4pPr marL="1079500" indent="-269875"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4pPr>
      <a:lvl5pPr marL="1341438" indent="-261938" algn="l" defTabSz="457200" rtl="0" eaLnBrk="1" latinLnBrk="0" hangingPunct="1">
        <a:lnSpc>
          <a:spcPct val="120000"/>
        </a:lnSpc>
        <a:spcBef>
          <a:spcPts val="0"/>
        </a:spcBef>
        <a:buClr>
          <a:srgbClr val="0A2D50"/>
        </a:buClr>
        <a:buFont typeface="Arial"/>
        <a:buChar char="•"/>
        <a:defRPr sz="2000" kern="1200">
          <a:solidFill>
            <a:schemeClr val="tx1"/>
          </a:solidFill>
          <a:latin typeface="+mn-lt"/>
          <a:ea typeface="+mn-ea"/>
          <a:cs typeface="Georgi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www.webcorp.org.uk/" TargetMode="External"/><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A51FB4-4CE5-F14B-23FF-03C28457B7FA}"/>
              </a:ext>
            </a:extLst>
          </p:cNvPr>
          <p:cNvSpPr/>
          <p:nvPr/>
        </p:nvSpPr>
        <p:spPr>
          <a:xfrm>
            <a:off x="0" y="5560226"/>
            <a:ext cx="4143737" cy="129777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l"/>
            <a:endParaRPr lang="en-US" sz="1400" b="1" dirty="0">
              <a:solidFill>
                <a:schemeClr val="tx1"/>
              </a:solidFill>
              <a:cs typeface="Georgia"/>
            </a:endParaRPr>
          </a:p>
        </p:txBody>
      </p:sp>
      <p:sp>
        <p:nvSpPr>
          <p:cNvPr id="2" name="Title 1">
            <a:extLst>
              <a:ext uri="{FF2B5EF4-FFF2-40B4-BE49-F238E27FC236}">
                <a16:creationId xmlns:a16="http://schemas.microsoft.com/office/drawing/2014/main" id="{8CBF4094-AE10-0346-AAE0-F05B430E5F71}"/>
              </a:ext>
            </a:extLst>
          </p:cNvPr>
          <p:cNvSpPr>
            <a:spLocks noGrp="1"/>
          </p:cNvSpPr>
          <p:nvPr>
            <p:ph type="ctrTitle"/>
          </p:nvPr>
        </p:nvSpPr>
        <p:spPr>
          <a:xfrm>
            <a:off x="310718" y="302678"/>
            <a:ext cx="3833019" cy="2953816"/>
          </a:xfrm>
        </p:spPr>
        <p:txBody>
          <a:bodyPr>
            <a:normAutofit/>
          </a:bodyPr>
          <a:lstStyle/>
          <a:p>
            <a:r>
              <a:rPr lang="en-US" sz="2800" dirty="0"/>
              <a:t>Distributional semantics</a:t>
            </a:r>
            <a:br>
              <a:rPr lang="en-US" sz="2800" dirty="0"/>
            </a:br>
            <a:br>
              <a:rPr lang="en-US" sz="2800" dirty="0"/>
            </a:br>
            <a:r>
              <a:rPr lang="en-US" sz="2800" dirty="0"/>
              <a:t>BHI Youth Awards</a:t>
            </a:r>
            <a:endParaRPr lang="en-US" sz="28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E4F7407-FC44-F2C2-F2F9-4B8B7FE1F5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19" y="5835322"/>
            <a:ext cx="3050848" cy="720000"/>
          </a:xfrm>
          <a:prstGeom prst="rect">
            <a:avLst/>
          </a:prstGeom>
        </p:spPr>
      </p:pic>
    </p:spTree>
    <p:extLst>
      <p:ext uri="{BB962C8B-B14F-4D97-AF65-F5344CB8AC3E}">
        <p14:creationId xmlns:p14="http://schemas.microsoft.com/office/powerpoint/2010/main" val="374348862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7D01-8902-80B4-9963-B6BEEF4C9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B62B97-820F-7BFC-7387-C755EA85FAD0}"/>
              </a:ext>
            </a:extLst>
          </p:cNvPr>
          <p:cNvSpPr>
            <a:spLocks noGrp="1"/>
          </p:cNvSpPr>
          <p:nvPr>
            <p:ph idx="1"/>
          </p:nvPr>
        </p:nvSpPr>
        <p:spPr/>
        <p:txBody>
          <a:bodyPr/>
          <a:lstStyle/>
          <a:p>
            <a:r>
              <a:rPr lang="en-US" sz="2400" dirty="0"/>
              <a:t>How can we represent words numerically, so we can build computational models of language?</a:t>
            </a:r>
          </a:p>
          <a:p>
            <a:pPr marL="0" indent="0">
              <a:buNone/>
            </a:pPr>
            <a:endParaRPr lang="en-US" sz="2400" dirty="0"/>
          </a:p>
          <a:p>
            <a:r>
              <a:rPr lang="en-US" sz="2400" dirty="0"/>
              <a:t>How can we account for:</a:t>
            </a:r>
          </a:p>
          <a:p>
            <a:pPr lvl="3"/>
            <a:r>
              <a:rPr lang="en-US" sz="2400" dirty="0"/>
              <a:t>Their similarities?</a:t>
            </a:r>
          </a:p>
          <a:p>
            <a:pPr lvl="3"/>
            <a:r>
              <a:rPr lang="en-US" sz="2400" dirty="0"/>
              <a:t>Their meaning, or semantics?</a:t>
            </a:r>
          </a:p>
          <a:p>
            <a:pPr marL="268714" lvl="3" indent="0">
              <a:buNone/>
            </a:pPr>
            <a:endParaRPr lang="en-US" sz="2400" dirty="0"/>
          </a:p>
          <a:p>
            <a:r>
              <a:rPr lang="en-US" sz="2400" dirty="0"/>
              <a:t>Distributional semantics and context as meaning</a:t>
            </a:r>
          </a:p>
          <a:p>
            <a:pPr marL="0" indent="0">
              <a:buNone/>
            </a:pPr>
            <a:endParaRPr lang="en-US" sz="2400" dirty="0"/>
          </a:p>
          <a:p>
            <a:r>
              <a:rPr lang="en-US" sz="2400" dirty="0"/>
              <a:t>Vector based representations</a:t>
            </a:r>
          </a:p>
          <a:p>
            <a:endParaRPr lang="en-US" dirty="0"/>
          </a:p>
        </p:txBody>
      </p:sp>
    </p:spTree>
    <p:extLst>
      <p:ext uri="{BB962C8B-B14F-4D97-AF65-F5344CB8AC3E}">
        <p14:creationId xmlns:p14="http://schemas.microsoft.com/office/powerpoint/2010/main" val="17302215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F6639-9C70-33E4-C547-224FE7CEFC05}"/>
              </a:ext>
            </a:extLst>
          </p:cNvPr>
          <p:cNvSpPr>
            <a:spLocks noGrp="1"/>
          </p:cNvSpPr>
          <p:nvPr>
            <p:ph type="title"/>
          </p:nvPr>
        </p:nvSpPr>
        <p:spPr/>
        <p:txBody>
          <a:bodyPr/>
          <a:lstStyle/>
          <a:p>
            <a:r>
              <a:rPr lang="en-US" dirty="0"/>
              <a:t>Lexical semantics</a:t>
            </a:r>
          </a:p>
        </p:txBody>
      </p:sp>
      <p:pic>
        <p:nvPicPr>
          <p:cNvPr id="6" name="Picture 5">
            <a:extLst>
              <a:ext uri="{FF2B5EF4-FFF2-40B4-BE49-F238E27FC236}">
                <a16:creationId xmlns:a16="http://schemas.microsoft.com/office/drawing/2014/main" id="{99509A2B-B9D0-72C3-6ED9-1E6C49DFC063}"/>
              </a:ext>
            </a:extLst>
          </p:cNvPr>
          <p:cNvPicPr>
            <a:picLocks noChangeAspect="1"/>
          </p:cNvPicPr>
          <p:nvPr/>
        </p:nvPicPr>
        <p:blipFill>
          <a:blip r:embed="rId2"/>
          <a:stretch>
            <a:fillRect/>
          </a:stretch>
        </p:blipFill>
        <p:spPr>
          <a:xfrm>
            <a:off x="480000" y="654328"/>
            <a:ext cx="9992928" cy="5964110"/>
          </a:xfrm>
          <a:prstGeom prst="rect">
            <a:avLst/>
          </a:prstGeom>
        </p:spPr>
      </p:pic>
    </p:spTree>
    <p:extLst>
      <p:ext uri="{BB962C8B-B14F-4D97-AF65-F5344CB8AC3E}">
        <p14:creationId xmlns:p14="http://schemas.microsoft.com/office/powerpoint/2010/main" val="16239911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3724-BFB9-56A9-16F3-E4AB67771CC7}"/>
              </a:ext>
            </a:extLst>
          </p:cNvPr>
          <p:cNvSpPr>
            <a:spLocks noGrp="1"/>
          </p:cNvSpPr>
          <p:nvPr>
            <p:ph type="title"/>
          </p:nvPr>
        </p:nvSpPr>
        <p:spPr/>
        <p:txBody>
          <a:bodyPr/>
          <a:lstStyle/>
          <a:p>
            <a:r>
              <a:rPr lang="en-US" dirty="0"/>
              <a:t>An experiment – wombling and </a:t>
            </a:r>
            <a:r>
              <a:rPr lang="en-US" dirty="0" err="1"/>
              <a:t>snetches</a:t>
            </a:r>
            <a:endParaRPr lang="en-US" dirty="0"/>
          </a:p>
        </p:txBody>
      </p:sp>
      <p:sp>
        <p:nvSpPr>
          <p:cNvPr id="3" name="Content Placeholder 2">
            <a:extLst>
              <a:ext uri="{FF2B5EF4-FFF2-40B4-BE49-F238E27FC236}">
                <a16:creationId xmlns:a16="http://schemas.microsoft.com/office/drawing/2014/main" id="{1E5F5640-604D-A1B6-8063-8357463D7F36}"/>
              </a:ext>
            </a:extLst>
          </p:cNvPr>
          <p:cNvSpPr>
            <a:spLocks noGrp="1"/>
          </p:cNvSpPr>
          <p:nvPr>
            <p:ph idx="1"/>
          </p:nvPr>
        </p:nvSpPr>
        <p:spPr/>
        <p:txBody>
          <a:bodyPr>
            <a:normAutofit/>
          </a:bodyPr>
          <a:lstStyle/>
          <a:p>
            <a:pPr marL="0" indent="0">
              <a:buNone/>
            </a:pPr>
            <a:r>
              <a:rPr lang="en-US" sz="2800" dirty="0"/>
              <a:t>The Captain's side raked first. Tom staked. The hired sportsmen played so hard that they </a:t>
            </a:r>
            <a:r>
              <a:rPr lang="en-US" sz="2800" b="1" dirty="0">
                <a:solidFill>
                  <a:srgbClr val="FF0000"/>
                </a:solidFill>
              </a:rPr>
              <a:t>wombled</a:t>
            </a:r>
            <a:r>
              <a:rPr lang="en-US" sz="2800" dirty="0"/>
              <a:t> too fast, and were shaky with the rakes. Tom fooled around the way he always did, and all his stakes dropped true. When it was his turn to rake he did not let Captain </a:t>
            </a:r>
            <a:r>
              <a:rPr lang="en-US" sz="2800" dirty="0" err="1"/>
              <a:t>Najork</a:t>
            </a:r>
            <a:r>
              <a:rPr lang="en-US" sz="2800" dirty="0"/>
              <a:t> and the hired sportsmen score a single rung, and at the end of the </a:t>
            </a:r>
            <a:r>
              <a:rPr lang="en-US" sz="2800" b="1" dirty="0" err="1">
                <a:solidFill>
                  <a:srgbClr val="FF0000"/>
                </a:solidFill>
              </a:rPr>
              <a:t>snetch</a:t>
            </a:r>
            <a:r>
              <a:rPr lang="en-US" sz="2800" dirty="0"/>
              <a:t> he won by six ladders.</a:t>
            </a:r>
          </a:p>
          <a:p>
            <a:pPr marL="0" indent="0">
              <a:buNone/>
            </a:pPr>
            <a:endParaRPr lang="en-US" sz="2800" dirty="0"/>
          </a:p>
          <a:p>
            <a:pPr marL="0" indent="0">
              <a:buNone/>
            </a:pPr>
            <a:r>
              <a:rPr lang="en-US" sz="2800" dirty="0"/>
              <a:t>From How Tom beat Captain </a:t>
            </a:r>
            <a:r>
              <a:rPr lang="en-US" sz="2800" dirty="0" err="1"/>
              <a:t>Najork</a:t>
            </a:r>
            <a:r>
              <a:rPr lang="en-US" sz="2800" dirty="0"/>
              <a:t> and his hired sportsmen</a:t>
            </a:r>
          </a:p>
          <a:p>
            <a:pPr marL="0" indent="0">
              <a:buNone/>
            </a:pPr>
            <a:r>
              <a:rPr lang="en-US" sz="2800" dirty="0"/>
              <a:t>by Russell Hoban and Quentin Blake</a:t>
            </a:r>
          </a:p>
        </p:txBody>
      </p:sp>
    </p:spTree>
    <p:extLst>
      <p:ext uri="{BB962C8B-B14F-4D97-AF65-F5344CB8AC3E}">
        <p14:creationId xmlns:p14="http://schemas.microsoft.com/office/powerpoint/2010/main" val="312064649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1947-A6AB-1B06-96FB-23882CA8A6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37191A-8989-F6F5-1FA6-89F6998810E7}"/>
              </a:ext>
            </a:extLst>
          </p:cNvPr>
          <p:cNvSpPr>
            <a:spLocks noGrp="1"/>
          </p:cNvSpPr>
          <p:nvPr>
            <p:ph idx="1"/>
          </p:nvPr>
        </p:nvSpPr>
        <p:spPr/>
        <p:txBody>
          <a:bodyPr>
            <a:normAutofit/>
          </a:bodyPr>
          <a:lstStyle/>
          <a:p>
            <a:r>
              <a:rPr lang="en-US" sz="2400" dirty="0"/>
              <a:t>“You shall know a word by the company it keeps” (JR Firth)</a:t>
            </a:r>
          </a:p>
          <a:p>
            <a:pPr marL="0" indent="0">
              <a:buNone/>
            </a:pPr>
            <a:endParaRPr lang="en-US" sz="2400" dirty="0"/>
          </a:p>
          <a:p>
            <a:r>
              <a:rPr lang="en-US" sz="2400" dirty="0"/>
              <a:t>The contexts in which words appear correlate with their meaning</a:t>
            </a:r>
          </a:p>
          <a:p>
            <a:pPr marL="0" indent="0">
              <a:buNone/>
            </a:pPr>
            <a:endParaRPr lang="en-US" sz="2400" dirty="0"/>
          </a:p>
          <a:p>
            <a:r>
              <a:rPr lang="en-US" sz="2400" dirty="0"/>
              <a:t>We understand a word by its distribution: the set of contexts in which it is found</a:t>
            </a:r>
          </a:p>
          <a:p>
            <a:pPr marL="0" indent="0">
              <a:buNone/>
            </a:pPr>
            <a:endParaRPr lang="en-US" sz="2400" dirty="0"/>
          </a:p>
          <a:p>
            <a:r>
              <a:rPr lang="en-US" sz="2400" dirty="0"/>
              <a:t>“Don't think, but look!” (Wittgenstein) - i.e. the meaning of a word is the description of its use,</a:t>
            </a:r>
          </a:p>
        </p:txBody>
      </p:sp>
    </p:spTree>
    <p:extLst>
      <p:ext uri="{BB962C8B-B14F-4D97-AF65-F5344CB8AC3E}">
        <p14:creationId xmlns:p14="http://schemas.microsoft.com/office/powerpoint/2010/main" val="31699694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45788-CF5F-32C5-A5A4-4EC6B8EB36A8}"/>
              </a:ext>
            </a:extLst>
          </p:cNvPr>
          <p:cNvSpPr>
            <a:spLocks noGrp="1"/>
          </p:cNvSpPr>
          <p:nvPr>
            <p:ph type="title"/>
          </p:nvPr>
        </p:nvSpPr>
        <p:spPr/>
        <p:txBody>
          <a:bodyPr/>
          <a:lstStyle/>
          <a:p>
            <a:r>
              <a:rPr lang="en-US" dirty="0"/>
              <a:t>Words in context – concordances and collocations</a:t>
            </a:r>
          </a:p>
        </p:txBody>
      </p:sp>
      <p:pic>
        <p:nvPicPr>
          <p:cNvPr id="4" name="Picture 3">
            <a:extLst>
              <a:ext uri="{FF2B5EF4-FFF2-40B4-BE49-F238E27FC236}">
                <a16:creationId xmlns:a16="http://schemas.microsoft.com/office/drawing/2014/main" id="{895EA72E-FD64-92B8-F504-27FC567F6AAB}"/>
              </a:ext>
            </a:extLst>
          </p:cNvPr>
          <p:cNvPicPr>
            <a:picLocks noChangeAspect="1"/>
          </p:cNvPicPr>
          <p:nvPr/>
        </p:nvPicPr>
        <p:blipFill rotWithShape="1">
          <a:blip r:embed="rId2"/>
          <a:srcRect l="2602" t="2539" r="2888" b="4887"/>
          <a:stretch/>
        </p:blipFill>
        <p:spPr>
          <a:xfrm>
            <a:off x="341375" y="900000"/>
            <a:ext cx="9144001" cy="6018750"/>
          </a:xfrm>
          <a:prstGeom prst="rect">
            <a:avLst/>
          </a:prstGeom>
        </p:spPr>
      </p:pic>
      <p:sp>
        <p:nvSpPr>
          <p:cNvPr id="5" name="TextBox 4">
            <a:extLst>
              <a:ext uri="{FF2B5EF4-FFF2-40B4-BE49-F238E27FC236}">
                <a16:creationId xmlns:a16="http://schemas.microsoft.com/office/drawing/2014/main" id="{B0E76575-0CF6-DA6E-EC4E-4EF45510D773}"/>
              </a:ext>
            </a:extLst>
          </p:cNvPr>
          <p:cNvSpPr txBox="1"/>
          <p:nvPr/>
        </p:nvSpPr>
        <p:spPr>
          <a:xfrm>
            <a:off x="7760964" y="5496335"/>
            <a:ext cx="4089661" cy="461665"/>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400" b="1" dirty="0">
                <a:solidFill>
                  <a:schemeClr val="accent6"/>
                </a:solidFill>
                <a:hlinkClick r:id="rId3">
                  <a:extLst>
                    <a:ext uri="{A12FA001-AC4F-418D-AE19-62706E023703}">
                      <ahyp:hlinkClr xmlns:ahyp="http://schemas.microsoft.com/office/drawing/2018/hyperlinkcolor" val="tx"/>
                    </a:ext>
                  </a:extLst>
                </a:hlinkClick>
              </a:rPr>
              <a:t>https://www.webcorp.org.uk/</a:t>
            </a:r>
            <a:endParaRPr lang="en-US" sz="2400" b="1" dirty="0">
              <a:solidFill>
                <a:schemeClr val="accent6"/>
              </a:solidFill>
            </a:endParaRPr>
          </a:p>
        </p:txBody>
      </p:sp>
    </p:spTree>
    <p:extLst>
      <p:ext uri="{BB962C8B-B14F-4D97-AF65-F5344CB8AC3E}">
        <p14:creationId xmlns:p14="http://schemas.microsoft.com/office/powerpoint/2010/main" val="65281327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BB7BBB-BDEE-0645-B9B4-BC16FFC45233}"/>
              </a:ext>
            </a:extLst>
          </p:cNvPr>
          <p:cNvSpPr>
            <a:spLocks noGrp="1"/>
          </p:cNvSpPr>
          <p:nvPr>
            <p:ph type="ctrTitle"/>
          </p:nvPr>
        </p:nvSpPr>
        <p:spPr/>
        <p:txBody>
          <a:bodyPr/>
          <a:lstStyle/>
          <a:p>
            <a:r>
              <a:rPr lang="en-US" dirty="0"/>
              <a:t>Thank you</a:t>
            </a:r>
          </a:p>
        </p:txBody>
      </p:sp>
      <p:sp>
        <p:nvSpPr>
          <p:cNvPr id="2" name="Text Placeholder 1">
            <a:extLst>
              <a:ext uri="{FF2B5EF4-FFF2-40B4-BE49-F238E27FC236}">
                <a16:creationId xmlns:a16="http://schemas.microsoft.com/office/drawing/2014/main" id="{AE695B9B-A7BB-114B-9B0A-D884141025B8}"/>
              </a:ext>
            </a:extLst>
          </p:cNvPr>
          <p:cNvSpPr>
            <a:spLocks noGrp="1"/>
          </p:cNvSpPr>
          <p:nvPr>
            <p:ph type="body" sz="quarter" idx="10"/>
          </p:nvPr>
        </p:nvSpPr>
        <p:spPr/>
        <p:txBody>
          <a:bodyPr/>
          <a:lstStyle/>
          <a:p>
            <a:br>
              <a:rPr lang="en-GB" dirty="0"/>
            </a:br>
            <a:r>
              <a:rPr lang="en-GB" dirty="0" err="1"/>
              <a:t>angus.roberts@kcl.ac.uk</a:t>
            </a:r>
            <a:br>
              <a:rPr lang="en-GB" dirty="0"/>
            </a:br>
            <a:r>
              <a:rPr lang="en-GB" dirty="0"/>
              <a:t>https://</a:t>
            </a:r>
            <a:r>
              <a:rPr lang="en-GB" dirty="0" err="1"/>
              <a:t>www.kcl.ac.uk</a:t>
            </a:r>
            <a:r>
              <a:rPr lang="en-GB" dirty="0"/>
              <a:t>/people/angus-</a:t>
            </a:r>
            <a:r>
              <a:rPr lang="en-GB" dirty="0" err="1"/>
              <a:t>roberts</a:t>
            </a:r>
            <a:endParaRPr lang="en-US" dirty="0"/>
          </a:p>
        </p:txBody>
      </p:sp>
    </p:spTree>
    <p:extLst>
      <p:ext uri="{BB962C8B-B14F-4D97-AF65-F5344CB8AC3E}">
        <p14:creationId xmlns:p14="http://schemas.microsoft.com/office/powerpoint/2010/main" val="4152590368"/>
      </p:ext>
    </p:extLst>
  </p:cSld>
  <p:clrMapOvr>
    <a:masterClrMapping/>
  </p:clrMapOvr>
  <p:transition>
    <p:fade/>
  </p:transition>
</p:sld>
</file>

<file path=ppt/theme/theme1.xml><?xml version="1.0" encoding="utf-8"?>
<a:theme xmlns:a="http://schemas.openxmlformats.org/drawingml/2006/main" name="KCL CTEL presentation template_180112">
  <a:themeElements>
    <a:clrScheme name="KCL">
      <a:dk1>
        <a:sysClr val="windowText" lastClr="000000"/>
      </a:dk1>
      <a:lt1>
        <a:sysClr val="window" lastClr="FFFFFF"/>
      </a:lt1>
      <a:dk2>
        <a:srgbClr val="0A2D50"/>
      </a:dk2>
      <a:lt2>
        <a:srgbClr val="CDD7DC"/>
      </a:lt2>
      <a:accent1>
        <a:srgbClr val="E2231A"/>
      </a:accent1>
      <a:accent2>
        <a:srgbClr val="FF5F05"/>
      </a:accent2>
      <a:accent3>
        <a:srgbClr val="F5B90F"/>
      </a:accent3>
      <a:accent4>
        <a:srgbClr val="C8E128"/>
      </a:accent4>
      <a:accent5>
        <a:srgbClr val="009EA0"/>
      </a:accent5>
      <a:accent6>
        <a:srgbClr val="005AD2"/>
      </a:accent6>
      <a:hlink>
        <a:srgbClr val="E2231A"/>
      </a:hlink>
      <a:folHlink>
        <a:srgbClr val="E2231A"/>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rtlCol="0" anchor="t" anchorCtr="0"/>
      <a:lstStyle>
        <a:defPPr algn="l">
          <a:defRPr sz="1400" b="1" dirty="0" smtClean="0">
            <a:solidFill>
              <a:schemeClr val="tx1"/>
            </a:solidFill>
            <a:cs typeface="Georgia"/>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2558F287BC8344AD539CDC4DA17FBC" ma:contentTypeVersion="10" ma:contentTypeDescription="Create a new document." ma:contentTypeScope="" ma:versionID="165e8038d85e89d0753c71c915416bd7">
  <xsd:schema xmlns:xsd="http://www.w3.org/2001/XMLSchema" xmlns:xs="http://www.w3.org/2001/XMLSchema" xmlns:p="http://schemas.microsoft.com/office/2006/metadata/properties" xmlns:ns2="a9a9e2ba-2d19-46fe-bf54-0255447a607c" xmlns:ns3="8e67869f-b319-4f8e-812d-d2b9322169ce" targetNamespace="http://schemas.microsoft.com/office/2006/metadata/properties" ma:root="true" ma:fieldsID="abf99e3026b4072fe3426938b59b700a" ns2:_="" ns3:_="">
    <xsd:import namespace="a9a9e2ba-2d19-46fe-bf54-0255447a607c"/>
    <xsd:import namespace="8e67869f-b319-4f8e-812d-d2b9322169c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9e2ba-2d19-46fe-bf54-0255447a60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e67869f-b319-4f8e-812d-d2b9322169c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B57E6C-04A0-4EB4-9DC4-971645A5D1A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9e2ba-2d19-46fe-bf54-0255447a607c"/>
    <ds:schemaRef ds:uri="8e67869f-b319-4f8e-812d-d2b9322169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A9C8777-C6EC-4528-A529-B1E15BCDF7A3}">
  <ds:schemaRefs>
    <ds:schemaRef ds:uri="http://schemas.microsoft.com/sharepoint/v3/contenttype/forms"/>
  </ds:schemaRefs>
</ds:datastoreItem>
</file>

<file path=customXml/itemProps3.xml><?xml version="1.0" encoding="utf-8"?>
<ds:datastoreItem xmlns:ds="http://schemas.openxmlformats.org/officeDocument/2006/customXml" ds:itemID="{D1B4FFAB-A2D9-4FD5-855F-F65126373F7D}">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e67869f-b319-4f8e-812d-d2b9322169ce"/>
    <ds:schemaRef ds:uri="http://purl.org/dc/terms/"/>
    <ds:schemaRef ds:uri="a9a9e2ba-2d19-46fe-bf54-0255447a60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10376</TotalTime>
  <Words>265</Words>
  <Application>Microsoft Macintosh PowerPoint</Application>
  <PresentationFormat>Widescreen</PresentationFormat>
  <Paragraphs>29</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Georgia</vt:lpstr>
      <vt:lpstr>KCL CTEL presentation template_180112</vt:lpstr>
      <vt:lpstr>Distributional semantics  BHI Youth Awards</vt:lpstr>
      <vt:lpstr>PowerPoint Presentation</vt:lpstr>
      <vt:lpstr>Lexical semantics</vt:lpstr>
      <vt:lpstr>An experiment – wombling and snetches</vt:lpstr>
      <vt:lpstr>PowerPoint Presentation</vt:lpstr>
      <vt:lpstr>Words in context – concordances and collocations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Harrison, Sue</dc:creator>
  <cp:lastModifiedBy>Angus Roberts</cp:lastModifiedBy>
  <cp:revision>167</cp:revision>
  <dcterms:created xsi:type="dcterms:W3CDTF">2018-06-13T12:38:06Z</dcterms:created>
  <dcterms:modified xsi:type="dcterms:W3CDTF">2024-08-11T13:41:16Z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0x010100B02558F287BC8344AD539CDC4DA17FBC</vt:lpwstr>
  </property>
</Properties>
</file>