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311" r:id="rId5"/>
    <p:sldId id="30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06DE9B2-5587-B646-BEE3-5A646955262F}">
          <p14:sldIdLst>
            <p14:sldId id="311"/>
            <p14:sldId id="303"/>
          </p14:sldIdLst>
        </p14:section>
        <p14:section name="End of presentation slide" id="{FA6E58FB-4655-4ADA-838A-304575EC2E6B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ty, Anne" initials="CA" lastIdx="5" clrIdx="0">
    <p:extLst>
      <p:ext uri="{19B8F6BF-5375-455C-9EA6-DF929625EA0E}">
        <p15:presenceInfo xmlns:p15="http://schemas.microsoft.com/office/powerpoint/2012/main" userId="S::k1771048@kcl.ac.uk::58c097d6-c91f-4fc1-8022-8a02e1ab2328" providerId="AD"/>
      </p:ext>
    </p:extLst>
  </p:cmAuthor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A0"/>
    <a:srgbClr val="C8E128"/>
    <a:srgbClr val="0A2D50"/>
    <a:srgbClr val="5A6469"/>
    <a:srgbClr val="002395"/>
    <a:srgbClr val="501491"/>
    <a:srgbClr val="99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45" autoAdjust="0"/>
    <p:restoredTop sz="86383" autoAdjust="0"/>
  </p:normalViewPr>
  <p:slideViewPr>
    <p:cSldViewPr snapToGrid="0">
      <p:cViewPr varScale="1">
        <p:scale>
          <a:sx n="104" d="100"/>
          <a:sy n="104" d="100"/>
        </p:scale>
        <p:origin x="240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0CBB-D972-D444-8592-B23A7758CEF7}" type="datetimeFigureOut">
              <a:rPr lang="en-US" smtClean="0"/>
              <a:t>8/11/24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B49CD-7E1B-C543-B23F-34FDB672E3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4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17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B49CD-7E1B-C543-B23F-34FDB672E3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07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%20LOGO%20WOB.png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file://localhost/Users/mac1/Desktop/KCL_box_red_485_rgb.png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file://localhost/Users/mac1/Desktop/KCL_box_red_485_rgb.pn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UK Cover slide">
    <p:bg>
      <p:bgPr>
        <a:solidFill>
          <a:srgbClr val="CDD7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05DBA87-7AB9-4144-A17F-43A9C30380F1}"/>
              </a:ext>
            </a:extLst>
          </p:cNvPr>
          <p:cNvGrpSpPr/>
          <p:nvPr userDrawn="1"/>
        </p:nvGrpSpPr>
        <p:grpSpPr>
          <a:xfrm>
            <a:off x="2744511" y="869793"/>
            <a:ext cx="6692677" cy="5118415"/>
            <a:chOff x="1211282" y="869792"/>
            <a:chExt cx="6721435" cy="51184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CAA9C9-0BE4-5F43-B408-44CF4ECDD428}"/>
                </a:ext>
              </a:extLst>
            </p:cNvPr>
            <p:cNvSpPr/>
            <p:nvPr userDrawn="1"/>
          </p:nvSpPr>
          <p:spPr>
            <a:xfrm>
              <a:off x="1211282" y="869792"/>
              <a:ext cx="6721435" cy="5118415"/>
            </a:xfrm>
            <a:prstGeom prst="rect">
              <a:avLst/>
            </a:prstGeom>
            <a:solidFill>
              <a:srgbClr val="E2231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5" name="KCL-LOGO-INTERNATIONAL.png">
              <a:extLst>
                <a:ext uri="{FF2B5EF4-FFF2-40B4-BE49-F238E27FC236}">
                  <a16:creationId xmlns:a16="http://schemas.microsoft.com/office/drawing/2014/main" id="{B036F538-478A-B641-903C-F7985F6DF1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24655" y="1671090"/>
              <a:ext cx="5127602" cy="35540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88949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537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2pPr>
            <a:lvl3pPr marL="268715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Georgia"/>
                <a:ea typeface="+mn-ea"/>
                <a:cs typeface="Georgia"/>
              </a:defRPr>
            </a:lvl3pPr>
            <a:lvl4pPr marL="537429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4pPr>
            <a:lvl5pPr marL="806144" indent="-268715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Char char="•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5pPr>
            <a:lvl6pPr marL="2286000" indent="0">
              <a:buNone/>
              <a:defRPr/>
            </a:lvl6pPr>
          </a:lstStyle>
          <a:p>
            <a:r>
              <a:rPr lang="en-US" dirty="0"/>
              <a:t>First level bullet point (indent x0)</a:t>
            </a:r>
          </a:p>
          <a:p>
            <a:pPr lvl="3"/>
            <a:r>
              <a:rPr lang="en-US" dirty="0"/>
              <a:t>Second level bullet point (indent x1)</a:t>
            </a:r>
          </a:p>
          <a:p>
            <a:pPr lvl="4"/>
            <a:r>
              <a:rPr lang="en-US" dirty="0"/>
              <a:t>Third level bullet point (indent x2)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47274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text and bullet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 and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pPr marL="0" indent="0">
              <a:buNone/>
            </a:pPr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421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- bullets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GB" dirty="0"/>
              <a:t>Two columns – bullets only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50756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- text/bullets and image -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1991"/>
            </a:lvl4pPr>
            <a:lvl5pPr marL="806144" indent="-268715">
              <a:defRPr sz="1991"/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21960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text/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text/bullets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A2D50"/>
                </a:solidFill>
                <a:latin typeface="+mj-lt"/>
                <a:cs typeface="Impact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line of text/heading/intro would go here, remove bullet (indent x0)</a:t>
            </a:r>
          </a:p>
          <a:p>
            <a:pPr lvl="1"/>
            <a:r>
              <a:rPr lang="en-US" dirty="0"/>
              <a:t>Second line of text would go here (remove bullet, indent x1)</a:t>
            </a:r>
          </a:p>
          <a:p>
            <a:pPr lvl="2"/>
            <a:r>
              <a:rPr lang="en-US" dirty="0"/>
              <a:t>First level bullet point (indent x2)</a:t>
            </a:r>
          </a:p>
          <a:p>
            <a:pPr lvl="3"/>
            <a:r>
              <a:rPr lang="en-US" dirty="0"/>
              <a:t>Second level bullet point (indent x3)</a:t>
            </a:r>
          </a:p>
          <a:p>
            <a:pPr lvl="4"/>
            <a:r>
              <a:rPr lang="en-US" dirty="0"/>
              <a:t>Third level bullet point (indent x4)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19388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+mj-lt"/>
              </a:defRPr>
            </a:lvl1pPr>
          </a:lstStyle>
          <a:p>
            <a:r>
              <a:rPr lang="en-US" dirty="0"/>
              <a:t>Two columns – bullets and image – alt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0000" y="1088721"/>
            <a:ext cx="5376000" cy="4860560"/>
          </a:xfrm>
        </p:spPr>
        <p:txBody>
          <a:bodyPr>
            <a:normAutofit/>
          </a:bodyPr>
          <a:lstStyle>
            <a:lvl1pPr marL="0" indent="0" algn="l" defTabSz="457200" rtl="0" eaLnBrk="1" latinLnBrk="0" hangingPunct="1">
              <a:lnSpc>
                <a:spcPct val="120000"/>
              </a:lnSpc>
              <a:spcBef>
                <a:spcPts val="0"/>
              </a:spcBef>
              <a:buClr>
                <a:srgbClr val="0A2D50"/>
              </a:buClr>
              <a:buFont typeface="Arial"/>
              <a:buNone/>
              <a:defRPr lang="en-GB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0" indent="0">
              <a:buNone/>
              <a:defRPr sz="2000">
                <a:latin typeface="+mn-lt"/>
              </a:defRPr>
            </a:lvl2pPr>
            <a:lvl3pPr marL="268715" indent="-268715">
              <a:defRPr sz="2000">
                <a:latin typeface="+mn-lt"/>
              </a:defRPr>
            </a:lvl3pPr>
            <a:lvl4pPr marL="537429" indent="-268715">
              <a:defRPr sz="2000">
                <a:latin typeface="+mn-lt"/>
              </a:defRPr>
            </a:lvl4pPr>
            <a:lvl5pPr marL="806144" indent="-268715">
              <a:defRPr sz="2000">
                <a:latin typeface="+mn-lt"/>
              </a:defRPr>
            </a:lvl5pPr>
            <a:lvl6pPr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pPr lvl="0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6335667" y="1089025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16388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– bullets and image – al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Two columns – bullets and image – alt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6000" y="1088721"/>
            <a:ext cx="5376000" cy="486056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Georgia"/>
              </a:defRPr>
            </a:lvl1pPr>
            <a:lvl2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342900" indent="-342900"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268714" indent="0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537429" indent="0">
              <a:buFont typeface="Arial" panose="020B0604020202020204" pitchFamily="34" charset="0"/>
              <a:buNone/>
              <a:defRPr sz="2000">
                <a:latin typeface="+mn-lt"/>
              </a:defRPr>
            </a:lvl5pPr>
            <a:lvl6pPr marL="2286000" indent="0">
              <a:buNone/>
              <a:defRPr sz="1792"/>
            </a:lvl6pPr>
            <a:lvl7pPr>
              <a:defRPr sz="1792"/>
            </a:lvl7pPr>
            <a:lvl8pPr>
              <a:defRPr sz="1792"/>
            </a:lvl8pPr>
            <a:lvl9pPr>
              <a:defRPr sz="1792"/>
            </a:lvl9pPr>
          </a:lstStyle>
          <a:p>
            <a:r>
              <a:rPr lang="en-US" dirty="0"/>
              <a:t>First level bullet point (indent x0)</a:t>
            </a:r>
          </a:p>
          <a:p>
            <a:pPr lvl="1"/>
            <a:r>
              <a:rPr lang="en-US" dirty="0"/>
              <a:t>Second level bullet point (indent x1)</a:t>
            </a:r>
          </a:p>
          <a:p>
            <a:pPr lvl="2"/>
            <a:r>
              <a:rPr lang="en-US" dirty="0"/>
              <a:t>Third level bullet point (indent x2)</a:t>
            </a:r>
          </a:p>
          <a:p>
            <a:pPr lvl="3"/>
            <a:r>
              <a:rPr lang="en-US" dirty="0"/>
              <a:t>Fourth level bullet point (indent x3)</a:t>
            </a:r>
          </a:p>
          <a:p>
            <a:pPr lvl="4"/>
            <a:r>
              <a:rPr lang="en-US" dirty="0"/>
              <a:t>Fifth level bullet point (indent x4)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80001" y="1088356"/>
            <a:ext cx="5376333" cy="4860925"/>
          </a:xfrm>
        </p:spPr>
        <p:txBody>
          <a:bodyPr/>
          <a:lstStyle/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43486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1 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rgbClr val="C2B6A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34C904-740B-E84D-B324-36B6DE7B23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9425" y="1049338"/>
            <a:ext cx="11233150" cy="475879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029D345-CF89-564D-B6D0-39BB56CBE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2063" y="5949280"/>
            <a:ext cx="11280263" cy="5487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8531880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4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2" y="1088720"/>
            <a:ext cx="5496000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2" y="3519000"/>
            <a:ext cx="5496000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6215999" y="1088720"/>
            <a:ext cx="5499043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6215999" y="3519000"/>
            <a:ext cx="5499043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x4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1692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Two statues in front of Bush House building&#10;&#10;">
            <a:extLst>
              <a:ext uri="{FF2B5EF4-FFF2-40B4-BE49-F238E27FC236}">
                <a16:creationId xmlns:a16="http://schemas.microsoft.com/office/drawing/2014/main" id="{F4793EB2-2819-E843-A12D-5A71221FF3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6275" y="0"/>
            <a:ext cx="8125725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102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 6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0003" y="1088720"/>
            <a:ext cx="3600028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001" y="5949280"/>
            <a:ext cx="11232000" cy="548720"/>
          </a:xfrm>
        </p:spPr>
        <p:txBody>
          <a:bodyPr/>
          <a:lstStyle>
            <a:lvl1pPr marL="0" indent="0">
              <a:buNone/>
              <a:defRPr sz="1394"/>
            </a:lvl1pPr>
            <a:lvl2pPr marL="455234" indent="0">
              <a:buNone/>
              <a:defRPr sz="1195"/>
            </a:lvl2pPr>
            <a:lvl3pPr marL="910468" indent="0">
              <a:buNone/>
              <a:defRPr sz="996"/>
            </a:lvl3pPr>
            <a:lvl4pPr marL="1365702" indent="0">
              <a:buNone/>
              <a:defRPr sz="896"/>
            </a:lvl4pPr>
            <a:lvl5pPr marL="1820936" indent="0">
              <a:buNone/>
              <a:defRPr sz="896"/>
            </a:lvl5pPr>
            <a:lvl6pPr marL="2276170" indent="0">
              <a:buNone/>
              <a:defRPr sz="896"/>
            </a:lvl6pPr>
            <a:lvl7pPr marL="2731404" indent="0">
              <a:buNone/>
              <a:defRPr sz="896"/>
            </a:lvl7pPr>
            <a:lvl8pPr marL="3186638" indent="0">
              <a:buNone/>
              <a:defRPr sz="896"/>
            </a:lvl8pPr>
            <a:lvl9pPr marL="3641872" indent="0">
              <a:buNone/>
              <a:defRPr sz="896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82063" y="6498000"/>
            <a:ext cx="964125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D46D31-4F81-C84C-9C9E-CC304FB2B6EB}" type="datetimeFigureOut">
              <a:rPr lang="en-US" smtClean="0"/>
              <a:pPr/>
              <a:t>8/11/24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6188" y="6498000"/>
            <a:ext cx="9352013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98200" y="6498000"/>
            <a:ext cx="964125" cy="360000"/>
          </a:xfrm>
          <a:prstGeom prst="rect">
            <a:avLst/>
          </a:prstGeom>
        </p:spPr>
        <p:txBody>
          <a:bodyPr vert="horz" lIns="91440" tIns="0" rIns="0" bIns="0" rtlCol="0" anchor="t" anchorCtr="0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2"/>
                </a:solidFill>
                <a:latin typeface="+mn-lt"/>
                <a:ea typeface="+mn-ea"/>
                <a:cs typeface="Georgia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A04D54F-FA85-F344-8424-FB00D2AE8D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/>
          </p:nvPr>
        </p:nvSpPr>
        <p:spPr>
          <a:xfrm>
            <a:off x="480003" y="3519000"/>
            <a:ext cx="3600028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/>
          </p:nvPr>
        </p:nvSpPr>
        <p:spPr>
          <a:xfrm>
            <a:off x="8111970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/>
          </a:p>
        </p:txBody>
      </p:sp>
      <p:sp>
        <p:nvSpPr>
          <p:cNvPr id="19" name="Picture Placeholder 2"/>
          <p:cNvSpPr>
            <a:spLocks noGrp="1"/>
          </p:cNvSpPr>
          <p:nvPr>
            <p:ph type="pic" idx="15"/>
          </p:nvPr>
        </p:nvSpPr>
        <p:spPr>
          <a:xfrm>
            <a:off x="8111970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Picture x6</a:t>
            </a:r>
          </a:p>
        </p:txBody>
      </p:sp>
      <p:sp>
        <p:nvSpPr>
          <p:cNvPr id="24" name="Picture Placeholder 2"/>
          <p:cNvSpPr>
            <a:spLocks noGrp="1"/>
          </p:cNvSpPr>
          <p:nvPr>
            <p:ph type="pic" idx="16"/>
          </p:nvPr>
        </p:nvSpPr>
        <p:spPr>
          <a:xfrm>
            <a:off x="4295986" y="1088720"/>
            <a:ext cx="3603072" cy="225028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idx="17"/>
          </p:nvPr>
        </p:nvSpPr>
        <p:spPr>
          <a:xfrm>
            <a:off x="4295986" y="3519000"/>
            <a:ext cx="3603072" cy="2254600"/>
          </a:xfrm>
        </p:spPr>
        <p:txBody>
          <a:bodyPr>
            <a:normAutofit/>
          </a:bodyPr>
          <a:lstStyle>
            <a:lvl1pPr marL="0" indent="0">
              <a:buNone/>
              <a:defRPr sz="1991"/>
            </a:lvl1pPr>
            <a:lvl2pPr marL="455234" indent="0">
              <a:buNone/>
              <a:defRPr sz="2788"/>
            </a:lvl2pPr>
            <a:lvl3pPr marL="910468" indent="0">
              <a:buNone/>
              <a:defRPr sz="2390"/>
            </a:lvl3pPr>
            <a:lvl4pPr marL="1365702" indent="0">
              <a:buNone/>
              <a:defRPr sz="1991"/>
            </a:lvl4pPr>
            <a:lvl5pPr marL="1820936" indent="0">
              <a:buNone/>
              <a:defRPr sz="1991"/>
            </a:lvl5pPr>
            <a:lvl6pPr marL="2276170" indent="0">
              <a:buNone/>
              <a:defRPr sz="1991"/>
            </a:lvl6pPr>
            <a:lvl7pPr marL="2731404" indent="0">
              <a:buNone/>
              <a:defRPr sz="1991"/>
            </a:lvl7pPr>
            <a:lvl8pPr marL="3186638" indent="0">
              <a:buNone/>
              <a:defRPr sz="1991"/>
            </a:lvl8pPr>
            <a:lvl9pPr marL="3641872" indent="0">
              <a:buNone/>
              <a:defRPr sz="1991"/>
            </a:lvl9pPr>
          </a:lstStyle>
          <a:p>
            <a:r>
              <a:rPr lang="en-GB"/>
              <a:t>Drag picture to placeholder or click icon to add</a:t>
            </a:r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80001" y="909220"/>
            <a:ext cx="11232000" cy="0"/>
          </a:xfrm>
          <a:prstGeom prst="line">
            <a:avLst/>
          </a:prstGeom>
          <a:ln w="12700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0287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teal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5373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ea blu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678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10800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6866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- sky blue">
    <p:bg>
      <p:bgPr>
        <a:solidFill>
          <a:srgbClr val="9999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0000" y="4689281"/>
            <a:ext cx="11232000" cy="728721"/>
          </a:xfrm>
        </p:spPr>
        <p:txBody>
          <a:bodyPr>
            <a:normAutofit/>
          </a:bodyPr>
          <a:lstStyle>
            <a:lvl1pPr>
              <a:defRPr sz="45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0000" y="5598000"/>
            <a:ext cx="11232000" cy="891700"/>
          </a:xfrm>
        </p:spPr>
        <p:txBody>
          <a:bodyPr/>
          <a:lstStyle>
            <a:lvl1pPr marL="0" indent="0" algn="l">
              <a:buNone/>
              <a:defRPr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Section 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4205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D64C56-7BE9-5D41-824D-0319FFA616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9623" y="3420000"/>
            <a:ext cx="11231999" cy="2520000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b="1" dirty="0">
                <a:solidFill>
                  <a:schemeClr val="bg1"/>
                </a:solidFill>
              </a:rPr>
              <a:t>Contact details/for more information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1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2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Contact details 3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+44 (0)20 7848 XXXX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xxxx@kcl.ac.uk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 err="1">
                <a:solidFill>
                  <a:schemeClr val="bg1"/>
                </a:solidFill>
              </a:rPr>
              <a:t>www.kcl.ac.uk</a:t>
            </a:r>
            <a:r>
              <a:rPr lang="en-GB" dirty="0">
                <a:solidFill>
                  <a:schemeClr val="bg1"/>
                </a:solidFill>
              </a:rPr>
              <a:t>/</a:t>
            </a:r>
            <a:r>
              <a:rPr lang="en-GB" dirty="0" err="1">
                <a:solidFill>
                  <a:schemeClr val="bg1"/>
                </a:solidFill>
              </a:rPr>
              <a:t>xxxx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9623" y="2184934"/>
            <a:ext cx="7662972" cy="1053665"/>
          </a:xfrm>
        </p:spPr>
        <p:txBody>
          <a:bodyPr anchor="b" anchorCtr="0">
            <a:normAutofit/>
          </a:bodyPr>
          <a:lstStyle>
            <a:lvl1pPr>
              <a:defRPr sz="450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Thank you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 userDrawn="1"/>
        </p:nvGrpSpPr>
        <p:grpSpPr>
          <a:xfrm>
            <a:off x="10489316" y="1"/>
            <a:ext cx="1702684" cy="1303021"/>
            <a:chOff x="7949775" y="1"/>
            <a:chExt cx="1194225" cy="910000"/>
          </a:xfrm>
        </p:grpSpPr>
        <p:sp>
          <p:nvSpPr>
            <p:cNvPr id="8" name="Rectangle 7"/>
            <p:cNvSpPr/>
            <p:nvPr userDrawn="1"/>
          </p:nvSpPr>
          <p:spPr>
            <a:xfrm>
              <a:off x="7949775" y="1"/>
              <a:ext cx="1194225" cy="91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92"/>
            </a:p>
          </p:txBody>
        </p:sp>
        <p:pic>
          <p:nvPicPr>
            <p:cNvPr id="9" name="KCL-LOGO-UK-1.png"/>
            <p:cNvPicPr>
              <a:picLocks noChangeAspect="1"/>
            </p:cNvPicPr>
            <p:nvPr userDrawn="1"/>
          </p:nvPicPr>
          <p:blipFill>
            <a:blip r:embed="rId2" r:link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49775" y="258"/>
              <a:ext cx="1194225" cy="909486"/>
            </a:xfrm>
            <a:prstGeom prst="rect">
              <a:avLst/>
            </a:prstGeom>
          </p:spPr>
        </p:pic>
      </p:grp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2F5BC61-7D93-C442-AAE8-F327F7EC18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9623" y="6121401"/>
            <a:ext cx="11231999" cy="380749"/>
          </a:xfrm>
        </p:spPr>
        <p:txBody>
          <a:bodyPr wrap="square">
            <a:noAutofit/>
          </a:bodyPr>
          <a:lstStyle>
            <a:lvl1pPr marL="0" marR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A2D5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latin typeface="Georgia" panose="02040502050405020303" pitchFamily="18" charset="0"/>
              </a:rPr>
              <a:t>© 2020 King’s College London. All rights reserved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30559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7ADCF-D0CA-CF64-6261-89761AB8B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F135D-430E-68AE-E9B7-83B96727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54624-0223-5041-BD13-AE5BA7BAECFD}" type="datetimeFigureOut">
              <a:rPr lang="en-GB" smtClean="0"/>
              <a:t>11/08/2024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00FF8E-28AD-36BA-1434-5FCA3339E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F0BC5-D5F4-0112-6A5D-BAE9B9D1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89CA2-208D-294A-A693-692BB18747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982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ection Header">
  <p:cSld name="7_Section 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2488688"/>
            <a:ext cx="9403080" cy="1133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3E72"/>
              </a:buClr>
              <a:buSzPts val="4800"/>
              <a:buFont typeface="Arial"/>
              <a:buNone/>
              <a:defRPr sz="4800">
                <a:solidFill>
                  <a:srgbClr val="193E7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193E7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3">
            <a:alphaModFix/>
          </a:blip>
          <a:srcRect l="34054" b="22345"/>
          <a:stretch/>
        </p:blipFill>
        <p:spPr>
          <a:xfrm>
            <a:off x="0" y="4812138"/>
            <a:ext cx="1737360" cy="2045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0129459" y="1714918"/>
            <a:ext cx="1579205" cy="1184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1"/>
          <p:cNvPicPr preferRelativeResize="0"/>
          <p:nvPr/>
        </p:nvPicPr>
        <p:blipFill rotWithShape="1">
          <a:blip r:embed="rId5">
            <a:alphaModFix/>
          </a:blip>
          <a:srcRect t="3" r="6600" b="-36685"/>
          <a:stretch/>
        </p:blipFill>
        <p:spPr>
          <a:xfrm>
            <a:off x="436034" y="1131569"/>
            <a:ext cx="11387159" cy="457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700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6850A433-9891-9424-62CE-5B7142E9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01" r="26803"/>
          <a:stretch/>
        </p:blipFill>
        <p:spPr>
          <a:xfrm>
            <a:off x="4154555" y="0"/>
            <a:ext cx="8020878" cy="6857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 b="0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51808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6152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arge brick building with a sign in front of it&#10;&#10;Description automatically generated with medium confidence">
            <a:extLst>
              <a:ext uri="{FF2B5EF4-FFF2-40B4-BE49-F238E27FC236}">
                <a16:creationId xmlns:a16="http://schemas.microsoft.com/office/drawing/2014/main" id="{3A4DD4F8-76F5-A717-0A8F-608762CBB0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2" r="24679"/>
          <a:stretch/>
        </p:blipFill>
        <p:spPr>
          <a:xfrm>
            <a:off x="4065973" y="0"/>
            <a:ext cx="8116087" cy="689322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>
            <a:noAutofit/>
          </a:bodyPr>
          <a:lstStyle>
            <a:lvl1pPr>
              <a:defRPr sz="2000"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748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ush House entrance">
            <a:extLst>
              <a:ext uri="{FF2B5EF4-FFF2-40B4-BE49-F238E27FC236}">
                <a16:creationId xmlns:a16="http://schemas.microsoft.com/office/drawing/2014/main" id="{BB2856B8-0170-3D42-B170-7ED5ACB03B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950" y="-736"/>
            <a:ext cx="812615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 i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726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14653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- joint - alt 3">
    <p:bg>
      <p:bgPr>
        <a:solidFill>
          <a:srgbClr val="5A64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graduates standing in front of a crowd posing for the camera&#10;">
            <a:extLst>
              <a:ext uri="{FF2B5EF4-FFF2-40B4-BE49-F238E27FC236}">
                <a16:creationId xmlns:a16="http://schemas.microsoft.com/office/drawing/2014/main" id="{BE2D952E-64D5-A64E-9959-50F7F86788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3512" y="0"/>
            <a:ext cx="812503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31862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slide - joint - a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oup of students walking around Strand Campus">
            <a:extLst>
              <a:ext uri="{FF2B5EF4-FFF2-40B4-BE49-F238E27FC236}">
                <a16:creationId xmlns:a16="http://schemas.microsoft.com/office/drawing/2014/main" id="{178B1CE5-1B5E-C947-8C99-B485A71AE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160" y="-736"/>
            <a:ext cx="8123738" cy="685800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0" y="-1"/>
            <a:ext cx="4065973" cy="5554979"/>
          </a:xfrm>
          <a:prstGeom prst="rect">
            <a:avLst/>
          </a:prstGeom>
          <a:solidFill>
            <a:srgbClr val="5A64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0719" y="1297774"/>
            <a:ext cx="3551068" cy="2953816"/>
          </a:xfrm>
        </p:spPr>
        <p:txBody>
          <a:bodyPr anchor="t" anchorCtr="0">
            <a:normAutofit/>
          </a:bodyPr>
          <a:lstStyle>
            <a:lvl1pPr>
              <a:defRPr sz="4000" b="1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10719" y="4316239"/>
            <a:ext cx="3551067" cy="891700"/>
          </a:xfrm>
        </p:spPr>
        <p:txBody>
          <a:bodyPr anchor="b" anchorCtr="0">
            <a:normAutofit/>
          </a:bodyPr>
          <a:lstStyle>
            <a:lvl1pPr marL="0" indent="0" algn="l">
              <a:buNone/>
              <a:defRPr sz="2400">
                <a:solidFill>
                  <a:srgbClr val="FFFFFF"/>
                </a:solidFill>
                <a:latin typeface="+mn-lt"/>
                <a:cs typeface="Georgi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310718" y="5733981"/>
            <a:ext cx="3551067" cy="94428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pic>
        <p:nvPicPr>
          <p:cNvPr id="9" name="KCL-LOGO-UK-1.png">
            <a:extLst>
              <a:ext uri="{FF2B5EF4-FFF2-40B4-BE49-F238E27FC236}">
                <a16:creationId xmlns:a16="http://schemas.microsoft.com/office/drawing/2014/main" id="{6744B5CB-C36A-49F5-A000-C34D59625344}"/>
              </a:ext>
            </a:extLst>
          </p:cNvPr>
          <p:cNvPicPr>
            <a:picLocks noChangeAspect="1"/>
          </p:cNvPicPr>
          <p:nvPr userDrawn="1"/>
        </p:nvPicPr>
        <p:blipFill>
          <a:blip r:embed="rId3" r:link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2000" y="736"/>
            <a:ext cx="1710000" cy="130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415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0000" y="180000"/>
            <a:ext cx="11232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000" y="1089220"/>
            <a:ext cx="11232000" cy="53115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91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54" r:id="rId2"/>
    <p:sldLayoutId id="2147483758" r:id="rId3"/>
    <p:sldLayoutId id="2147483755" r:id="rId4"/>
    <p:sldLayoutId id="2147483762" r:id="rId5"/>
    <p:sldLayoutId id="2147483759" r:id="rId6"/>
    <p:sldLayoutId id="2147483756" r:id="rId7"/>
    <p:sldLayoutId id="2147483760" r:id="rId8"/>
    <p:sldLayoutId id="2147483757" r:id="rId9"/>
    <p:sldLayoutId id="2147483761" r:id="rId10"/>
    <p:sldLayoutId id="2147483734" r:id="rId11"/>
    <p:sldLayoutId id="2147483725" r:id="rId12"/>
    <p:sldLayoutId id="2147483753" r:id="rId13"/>
    <p:sldLayoutId id="2147483732" r:id="rId14"/>
    <p:sldLayoutId id="2147483733" r:id="rId15"/>
    <p:sldLayoutId id="2147483751" r:id="rId16"/>
    <p:sldLayoutId id="2147483752" r:id="rId17"/>
    <p:sldLayoutId id="2147483750" r:id="rId18"/>
    <p:sldLayoutId id="2147483729" r:id="rId19"/>
    <p:sldLayoutId id="2147483728" r:id="rId20"/>
    <p:sldLayoutId id="2147483667" r:id="rId21"/>
    <p:sldLayoutId id="2147483668" r:id="rId22"/>
    <p:sldLayoutId id="2147483669" r:id="rId23"/>
    <p:sldLayoutId id="2147483670" r:id="rId24"/>
    <p:sldLayoutId id="2147483745" r:id="rId25"/>
    <p:sldLayoutId id="2147483771" r:id="rId26"/>
    <p:sldLayoutId id="2147483772" r:id="rId27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rgbClr val="0A2D50"/>
          </a:solidFill>
          <a:latin typeface="+mj-lt"/>
          <a:ea typeface="+mj-ea"/>
          <a:cs typeface="Impact"/>
        </a:defRPr>
      </a:lvl1pPr>
    </p:titleStyle>
    <p:bodyStyle>
      <a:lvl1pPr marL="26987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1pPr>
      <a:lvl2pPr marL="53975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2pPr>
      <a:lvl3pPr marL="809625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3pPr>
      <a:lvl4pPr marL="1079500" indent="-269875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4pPr>
      <a:lvl5pPr marL="1341438" indent="-261938" algn="l" defTabSz="457200" rtl="0" eaLnBrk="1" latinLnBrk="0" hangingPunct="1">
        <a:lnSpc>
          <a:spcPct val="120000"/>
        </a:lnSpc>
        <a:spcBef>
          <a:spcPts val="0"/>
        </a:spcBef>
        <a:buClr>
          <a:srgbClr val="0A2D50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Georgi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2A51FB4-4CE5-F14B-23FF-03C28457B7FA}"/>
              </a:ext>
            </a:extLst>
          </p:cNvPr>
          <p:cNvSpPr/>
          <p:nvPr/>
        </p:nvSpPr>
        <p:spPr>
          <a:xfrm>
            <a:off x="0" y="5560226"/>
            <a:ext cx="4143737" cy="129777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US" sz="1400" b="1" dirty="0">
              <a:solidFill>
                <a:schemeClr val="tx1"/>
              </a:solidFill>
              <a:cs typeface="Georgi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F4094-AE10-0346-AAE0-F05B430E5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718" y="302678"/>
            <a:ext cx="3833019" cy="2953816"/>
          </a:xfrm>
        </p:spPr>
        <p:txBody>
          <a:bodyPr>
            <a:normAutofit/>
          </a:bodyPr>
          <a:lstStyle/>
          <a:p>
            <a:r>
              <a:rPr lang="en-US" sz="2800" dirty="0"/>
              <a:t>Neural networks</a:t>
            </a:r>
            <a:br>
              <a:rPr lang="en-US" sz="2800" dirty="0"/>
            </a:br>
            <a:r>
              <a:rPr lang="en-US" sz="2800" dirty="0"/>
              <a:t>BHI Youth Awards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4F7407-FC44-F2C2-F2F9-4B8B7FE1F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19" y="5835322"/>
            <a:ext cx="305084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886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BB7BBB-BDEE-0645-B9B4-BC16FFC452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695B9B-A7BB-114B-9B0A-D884141025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br>
              <a:rPr lang="en-GB" dirty="0"/>
            </a:br>
            <a:r>
              <a:rPr lang="en-GB" dirty="0" err="1"/>
              <a:t>angus.roberts@kcl.ac.uk</a:t>
            </a:r>
            <a:br>
              <a:rPr lang="en-GB" dirty="0"/>
            </a:br>
            <a:r>
              <a:rPr lang="en-GB" dirty="0"/>
              <a:t>https://</a:t>
            </a:r>
            <a:r>
              <a:rPr lang="en-GB" dirty="0" err="1"/>
              <a:t>www.kcl.ac.uk</a:t>
            </a:r>
            <a:r>
              <a:rPr lang="en-GB" dirty="0"/>
              <a:t>/people/angus-</a:t>
            </a:r>
            <a:r>
              <a:rPr lang="en-GB" dirty="0" err="1"/>
              <a:t>roberts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59036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KCL CTEL presentation template_180112">
  <a:themeElements>
    <a:clrScheme name="KCL">
      <a:dk1>
        <a:sysClr val="windowText" lastClr="000000"/>
      </a:dk1>
      <a:lt1>
        <a:sysClr val="window" lastClr="FFFFFF"/>
      </a:lt1>
      <a:dk2>
        <a:srgbClr val="0A2D50"/>
      </a:dk2>
      <a:lt2>
        <a:srgbClr val="CDD7DC"/>
      </a:lt2>
      <a:accent1>
        <a:srgbClr val="E2231A"/>
      </a:accent1>
      <a:accent2>
        <a:srgbClr val="FF5F05"/>
      </a:accent2>
      <a:accent3>
        <a:srgbClr val="F5B90F"/>
      </a:accent3>
      <a:accent4>
        <a:srgbClr val="C8E128"/>
      </a:accent4>
      <a:accent5>
        <a:srgbClr val="009EA0"/>
      </a:accent5>
      <a:accent6>
        <a:srgbClr val="005AD2"/>
      </a:accent6>
      <a:hlink>
        <a:srgbClr val="E2231A"/>
      </a:hlink>
      <a:folHlink>
        <a:srgbClr val="E2231A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rtlCol="0" anchor="t" anchorCtr="0"/>
      <a:lstStyle>
        <a:defPPr algn="l">
          <a:defRPr sz="1400" b="1" dirty="0" smtClean="0">
            <a:solidFill>
              <a:schemeClr val="tx1"/>
            </a:solidFill>
            <a:cs typeface="Georgia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2558F287BC8344AD539CDC4DA17FBC" ma:contentTypeVersion="10" ma:contentTypeDescription="Create a new document." ma:contentTypeScope="" ma:versionID="165e8038d85e89d0753c71c915416bd7">
  <xsd:schema xmlns:xsd="http://www.w3.org/2001/XMLSchema" xmlns:xs="http://www.w3.org/2001/XMLSchema" xmlns:p="http://schemas.microsoft.com/office/2006/metadata/properties" xmlns:ns2="a9a9e2ba-2d19-46fe-bf54-0255447a607c" xmlns:ns3="8e67869f-b319-4f8e-812d-d2b9322169ce" targetNamespace="http://schemas.microsoft.com/office/2006/metadata/properties" ma:root="true" ma:fieldsID="abf99e3026b4072fe3426938b59b700a" ns2:_="" ns3:_="">
    <xsd:import namespace="a9a9e2ba-2d19-46fe-bf54-0255447a607c"/>
    <xsd:import namespace="8e67869f-b319-4f8e-812d-d2b9322169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9e2ba-2d19-46fe-bf54-0255447a6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7869f-b319-4f8e-812d-d2b9322169c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A9C8777-C6EC-4528-A529-B1E15BCDF7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B57E6C-04A0-4EB4-9DC4-971645A5D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9e2ba-2d19-46fe-bf54-0255447a607c"/>
    <ds:schemaRef ds:uri="8e67869f-b319-4f8e-812d-d2b9322169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B4FFAB-A2D9-4FD5-855F-F65126373F7D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8e67869f-b319-4f8e-812d-d2b9322169ce"/>
    <ds:schemaRef ds:uri="http://purl.org/dc/terms/"/>
    <ds:schemaRef ds:uri="a9a9e2ba-2d19-46fe-bf54-0255447a607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10377</TotalTime>
  <Words>34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Georgia</vt:lpstr>
      <vt:lpstr>KCL CTEL presentation template_180112</vt:lpstr>
      <vt:lpstr>Neural networks BHI Youth Awards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Harrison, Sue</dc:creator>
  <cp:lastModifiedBy>Angus Roberts</cp:lastModifiedBy>
  <cp:revision>169</cp:revision>
  <dcterms:created xsi:type="dcterms:W3CDTF">2018-06-13T12:38:06Z</dcterms:created>
  <dcterms:modified xsi:type="dcterms:W3CDTF">2024-08-11T13:54:39Z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0x010100B02558F287BC8344AD539CDC4DA17FBC</vt:lpwstr>
  </property>
</Properties>
</file>