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58" r:id="rId5"/>
    <p:sldId id="260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CF7"/>
    <a:srgbClr val="F6F8FC"/>
    <a:srgbClr val="E9EEF8"/>
    <a:srgbClr val="D2DDF1"/>
    <a:srgbClr val="6787BF"/>
    <a:srgbClr val="FDFDFE"/>
    <a:srgbClr val="F3F6FB"/>
    <a:srgbClr val="FFFFFF"/>
    <a:srgbClr val="BBCBEA"/>
    <a:srgbClr val="D8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138886-EEF7-4AC7-B93C-F20451E3162D}" v="15" dt="2021-06-20T18:34:55.597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74" autoAdjust="0"/>
    <p:restoredTop sz="94660"/>
  </p:normalViewPr>
  <p:slideViewPr>
    <p:cSldViewPr snapToGrid="0">
      <p:cViewPr>
        <p:scale>
          <a:sx n="75" d="100"/>
          <a:sy n="75" d="100"/>
        </p:scale>
        <p:origin x="1152" y="-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, Yongkuk" userId="e08ea68f-1de2-408b-90bc-815955054c6e" providerId="ADAL" clId="{3B138886-EEF7-4AC7-B93C-F20451E3162D}"/>
    <pc:docChg chg="undo custSel addSld delSld modSld">
      <pc:chgData name="Lee, Yongkuk" userId="e08ea68f-1de2-408b-90bc-815955054c6e" providerId="ADAL" clId="{3B138886-EEF7-4AC7-B93C-F20451E3162D}" dt="2021-06-20T18:58:38.124" v="2230" actId="1076"/>
      <pc:docMkLst>
        <pc:docMk/>
      </pc:docMkLst>
      <pc:sldChg chg="addSp delSp modSp new mod">
        <pc:chgData name="Lee, Yongkuk" userId="e08ea68f-1de2-408b-90bc-815955054c6e" providerId="ADAL" clId="{3B138886-EEF7-4AC7-B93C-F20451E3162D}" dt="2021-06-20T18:44:00.672" v="966" actId="1036"/>
        <pc:sldMkLst>
          <pc:docMk/>
          <pc:sldMk cId="255400008" sldId="256"/>
        </pc:sldMkLst>
        <pc:spChg chg="del">
          <ac:chgData name="Lee, Yongkuk" userId="e08ea68f-1de2-408b-90bc-815955054c6e" providerId="ADAL" clId="{3B138886-EEF7-4AC7-B93C-F20451E3162D}" dt="2021-06-20T18:25:44.026" v="1" actId="478"/>
          <ac:spMkLst>
            <pc:docMk/>
            <pc:sldMk cId="255400008" sldId="256"/>
            <ac:spMk id="2" creationId="{80808E3E-0C98-44D8-8667-BBA542F5456D}"/>
          </ac:spMkLst>
        </pc:spChg>
        <pc:spChg chg="del">
          <ac:chgData name="Lee, Yongkuk" userId="e08ea68f-1de2-408b-90bc-815955054c6e" providerId="ADAL" clId="{3B138886-EEF7-4AC7-B93C-F20451E3162D}" dt="2021-06-20T18:25:44.026" v="1" actId="478"/>
          <ac:spMkLst>
            <pc:docMk/>
            <pc:sldMk cId="255400008" sldId="256"/>
            <ac:spMk id="3" creationId="{DA1E9190-C3FF-4625-8FC8-8E251365DD8C}"/>
          </ac:spMkLst>
        </pc:spChg>
        <pc:spChg chg="add mod">
          <ac:chgData name="Lee, Yongkuk" userId="e08ea68f-1de2-408b-90bc-815955054c6e" providerId="ADAL" clId="{3B138886-EEF7-4AC7-B93C-F20451E3162D}" dt="2021-06-20T18:36:13.406" v="395" actId="20577"/>
          <ac:spMkLst>
            <pc:docMk/>
            <pc:sldMk cId="255400008" sldId="256"/>
            <ac:spMk id="4" creationId="{D29F9D00-B82C-44C2-B2B0-E50508EAA4A8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13" creationId="{35198F05-A27C-4ADF-A5A6-EFE9D8437297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14" creationId="{45B9EFCB-7DA6-4529-85BE-299360C98067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15" creationId="{98BE2C06-402F-4C5D-BFA6-AE292CF857D2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16" creationId="{5C718FB1-715B-46F6-9301-925A4348C966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17" creationId="{9A7E2ABE-C9DD-4984-BEE7-8008476E1FD5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18" creationId="{E7712443-B104-40A7-AFAC-4C7268C76A2C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19" creationId="{60746B3A-5192-4F62-9C10-3BC2F40B111F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20" creationId="{265BAA07-3D06-453A-9C3A-5E8E3A8959DD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21" creationId="{FFC27C0D-A186-4527-9AE1-B2E56E3CB10C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22" creationId="{6677D978-2C5D-4F70-8A73-6F49F6074B35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23" creationId="{22BE2301-4A2D-4C87-9E0F-434D9F324EB1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24" creationId="{B9DF55C2-0D61-48BF-9B78-98CECDC91F1E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25" creationId="{E06C4DDB-A5AC-4B78-81DE-228203EBA24F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26" creationId="{613C6ACF-B16E-4657-9CF4-E059798AE4BB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27" creationId="{088FC3B9-2EC7-4781-8821-1A30EAFB7361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28" creationId="{FD106D98-6DCA-45E5-90C2-E68F9183ADBD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29" creationId="{12524BC4-4BF4-4637-AF89-43E5345D7063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30" creationId="{B40A5D1E-0048-4AFE-BE0F-59C9F22B8CB0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31" creationId="{B99C9F80-CA3E-4FFF-BAEC-43650B4D244A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32" creationId="{779B6509-B6AD-4BAD-BF35-0AA3A71067D9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33" creationId="{E51A295A-B9A5-4FD7-94CA-6486AEE8C8EF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34" creationId="{1ABBDE04-521B-49AE-B936-112D27D79F3D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35" creationId="{E0AA7084-D3EA-4240-AF0C-F9B6C60374BD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36" creationId="{B20E7B9B-4036-455B-A131-3046FB667BC2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37" creationId="{5DE5945C-D6C8-49B7-87C6-8A6E675F87FE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38" creationId="{74CCD29B-F33F-4E69-899F-BA53F7AB67CF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39" creationId="{793E93F4-5185-4572-A700-C313978BE864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40" creationId="{EF47ECEF-AB7B-477A-A31D-CB803091D680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41" creationId="{15744FCF-475D-4A65-97F8-80CE3BD85A1A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42" creationId="{E5F76884-35F0-485F-B4BF-73FF30DC7458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43" creationId="{37CE783C-ED04-40E6-997F-6468FCE7F7AE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44" creationId="{26DAE3BD-0D29-48C1-97D7-32364E24F6E1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45" creationId="{89389E8D-9BD4-4D55-861D-9D36929D4591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46" creationId="{483C745B-CBB7-4985-9E8A-5E1B0E9D540D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47" creationId="{DD380BF9-26A8-48CE-9940-CB6D9E4F81CF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48" creationId="{870363D4-DE3E-44BB-91B2-D3808FAAA494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49" creationId="{5DE54A51-061D-4004-8F47-9A873861514F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50" creationId="{A9570875-6B8C-4E9C-AAC4-D5C668BEE9FD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51" creationId="{70AAFD81-CE0C-4E1B-B02B-38A938924C4C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52" creationId="{A6E5F37F-D523-4375-86F6-1FB4E3984763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53" creationId="{0A7FB871-E671-4D0A-9A34-FB8DEF67A02D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54" creationId="{135A2823-A127-4A80-B31B-5F6D29F57E3F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55" creationId="{42299296-6C40-4183-B64E-DCBE9B425976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56" creationId="{576C7701-696F-4530-9B0E-869BE5B6721E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57" creationId="{93ABC22F-0E2D-4B85-9751-A9F1A4AC7CC4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58" creationId="{64FD93C6-BE66-4F85-BF32-4ED90D15C88F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59" creationId="{4D68E89D-6A6B-40CE-B59A-1B1C0782FFD4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60" creationId="{75584ACA-612C-483F-9FB9-8306987A672F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61" creationId="{088AC2EC-FA82-49F9-B453-E48837359C1A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62" creationId="{9B2A96D1-F793-47EE-947D-C235BFCCC444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63" creationId="{15E97048-257A-4D35-9355-745E7FC1FF54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64" creationId="{E6D78251-A7BE-4E41-BE5B-257FBB1B42F5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65" creationId="{ADC4A747-10E8-4ECB-90D6-DEF3965F7B6F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66" creationId="{EBBE51D1-3946-45F6-919F-3EB93F15C894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67" creationId="{D84B0729-C368-412A-A56C-7CBE46A74E72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68" creationId="{C2928AD6-45AF-4032-B379-F774C4EE2F81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69" creationId="{1C194773-9C18-4ADD-88A5-855C68B34B46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70" creationId="{33CF6449-7E80-4675-90CF-D5DC80B7BCA7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73" creationId="{044B3D61-E434-4F62-9EAF-5A64DDA1C2B3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74" creationId="{6B1145FA-7C77-4A5B-9BF1-4B463BF6C551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75" creationId="{53C6ABE2-22F9-4B39-A605-766E8E76480E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76" creationId="{C921A9E3-AB25-474A-B91F-087A9F381FDE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77" creationId="{679DF9D8-F4B2-440B-B295-0DF17B1678CD}"/>
          </ac:spMkLst>
        </pc:spChg>
        <pc:spChg chg="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78" creationId="{52587F1E-8DE9-452B-8417-3F49B475F759}"/>
          </ac:spMkLst>
        </pc:spChg>
        <pc:spChg chg="del mod topLvl">
          <ac:chgData name="Lee, Yongkuk" userId="e08ea68f-1de2-408b-90bc-815955054c6e" providerId="ADAL" clId="{3B138886-EEF7-4AC7-B93C-F20451E3162D}" dt="2021-06-20T18:30:30.622" v="97" actId="478"/>
          <ac:spMkLst>
            <pc:docMk/>
            <pc:sldMk cId="255400008" sldId="256"/>
            <ac:spMk id="84" creationId="{971177FD-54C3-4D0D-8B8B-F7E5441A17B7}"/>
          </ac:spMkLst>
        </pc:spChg>
        <pc:spChg chg="del mod topLvl">
          <ac:chgData name="Lee, Yongkuk" userId="e08ea68f-1de2-408b-90bc-815955054c6e" providerId="ADAL" clId="{3B138886-EEF7-4AC7-B93C-F20451E3162D}" dt="2021-06-20T18:30:30.622" v="97" actId="478"/>
          <ac:spMkLst>
            <pc:docMk/>
            <pc:sldMk cId="255400008" sldId="256"/>
            <ac:spMk id="85" creationId="{D9B93C11-4F95-474C-A92A-C31C067673F3}"/>
          </ac:spMkLst>
        </pc:spChg>
        <pc:spChg chg="del mod topLvl">
          <ac:chgData name="Lee, Yongkuk" userId="e08ea68f-1de2-408b-90bc-815955054c6e" providerId="ADAL" clId="{3B138886-EEF7-4AC7-B93C-F20451E3162D}" dt="2021-06-20T18:30:30.622" v="97" actId="478"/>
          <ac:spMkLst>
            <pc:docMk/>
            <pc:sldMk cId="255400008" sldId="256"/>
            <ac:spMk id="86" creationId="{76832F23-C4B4-46DC-AA30-4E044354F010}"/>
          </ac:spMkLst>
        </pc:spChg>
        <pc:spChg chg="del mod topLvl">
          <ac:chgData name="Lee, Yongkuk" userId="e08ea68f-1de2-408b-90bc-815955054c6e" providerId="ADAL" clId="{3B138886-EEF7-4AC7-B93C-F20451E3162D}" dt="2021-06-20T18:30:30.622" v="97" actId="478"/>
          <ac:spMkLst>
            <pc:docMk/>
            <pc:sldMk cId="255400008" sldId="256"/>
            <ac:spMk id="87" creationId="{FFB2B873-A36C-4951-98DC-E346D8A9EDDD}"/>
          </ac:spMkLst>
        </pc:spChg>
        <pc:spChg chg="del mod topLvl">
          <ac:chgData name="Lee, Yongkuk" userId="e08ea68f-1de2-408b-90bc-815955054c6e" providerId="ADAL" clId="{3B138886-EEF7-4AC7-B93C-F20451E3162D}" dt="2021-06-20T18:30:30.622" v="97" actId="478"/>
          <ac:spMkLst>
            <pc:docMk/>
            <pc:sldMk cId="255400008" sldId="256"/>
            <ac:spMk id="88" creationId="{0D0ED14C-F837-4209-8F86-D8774F8DD8F3}"/>
          </ac:spMkLst>
        </pc:spChg>
        <pc:spChg chg="add del mod">
          <ac:chgData name="Lee, Yongkuk" userId="e08ea68f-1de2-408b-90bc-815955054c6e" providerId="ADAL" clId="{3B138886-EEF7-4AC7-B93C-F20451E3162D}" dt="2021-06-20T18:29:07.193" v="76" actId="21"/>
          <ac:spMkLst>
            <pc:docMk/>
            <pc:sldMk cId="255400008" sldId="256"/>
            <ac:spMk id="94" creationId="{0B71370E-32BF-452F-ACEA-7141FF50B1CE}"/>
          </ac:spMkLst>
        </pc:spChg>
        <pc:spChg chg="add 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95" creationId="{5E1CBC28-2F03-4A57-A90E-E3558BE42933}"/>
          </ac:spMkLst>
        </pc:spChg>
        <pc:spChg chg="add 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96" creationId="{60BD0217-A400-4A62-B0F7-91B372E1FEFF}"/>
          </ac:spMkLst>
        </pc:spChg>
        <pc:spChg chg="add 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97" creationId="{E67A679D-096B-486B-B266-E3BE34045D84}"/>
          </ac:spMkLst>
        </pc:spChg>
        <pc:spChg chg="add 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98" creationId="{9262CF2F-A313-40E5-B975-641E3A4528F5}"/>
          </ac:spMkLst>
        </pc:spChg>
        <pc:spChg chg="add 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99" creationId="{FE959D5F-8372-4745-AAC3-5A969AC321F0}"/>
          </ac:spMkLst>
        </pc:spChg>
        <pc:spChg chg="add del mod topLvl">
          <ac:chgData name="Lee, Yongkuk" userId="e08ea68f-1de2-408b-90bc-815955054c6e" providerId="ADAL" clId="{3B138886-EEF7-4AC7-B93C-F20451E3162D}" dt="2021-06-20T18:34:51.466" v="268" actId="478"/>
          <ac:spMkLst>
            <pc:docMk/>
            <pc:sldMk cId="255400008" sldId="256"/>
            <ac:spMk id="100" creationId="{E070DFC7-8A1E-48B9-8EF3-32CDBB6535EE}"/>
          </ac:spMkLst>
        </pc:spChg>
        <pc:spChg chg="add mod">
          <ac:chgData name="Lee, Yongkuk" userId="e08ea68f-1de2-408b-90bc-815955054c6e" providerId="ADAL" clId="{3B138886-EEF7-4AC7-B93C-F20451E3162D}" dt="2021-06-20T18:42:34.384" v="902" actId="1076"/>
          <ac:spMkLst>
            <pc:docMk/>
            <pc:sldMk cId="255400008" sldId="256"/>
            <ac:spMk id="109" creationId="{80D4A4A1-EFE9-4507-AFD7-B673EFF1AF88}"/>
          </ac:spMkLst>
        </pc:spChg>
        <pc:spChg chg="add mod">
          <ac:chgData name="Lee, Yongkuk" userId="e08ea68f-1de2-408b-90bc-815955054c6e" providerId="ADAL" clId="{3B138886-EEF7-4AC7-B93C-F20451E3162D}" dt="2021-06-20T18:42:38.253" v="904" actId="1076"/>
          <ac:spMkLst>
            <pc:docMk/>
            <pc:sldMk cId="255400008" sldId="256"/>
            <ac:spMk id="111" creationId="{7EDEBCFD-9ED7-4F98-8D0B-AE66E498C37A}"/>
          </ac:spMkLst>
        </pc:spChg>
        <pc:spChg chg="add mod">
          <ac:chgData name="Lee, Yongkuk" userId="e08ea68f-1de2-408b-90bc-815955054c6e" providerId="ADAL" clId="{3B138886-EEF7-4AC7-B93C-F20451E3162D}" dt="2021-06-20T18:44:00.672" v="966" actId="1036"/>
          <ac:spMkLst>
            <pc:docMk/>
            <pc:sldMk cId="255400008" sldId="256"/>
            <ac:spMk id="112" creationId="{C7D25412-AF32-4A97-B99D-85F7B6A76B6E}"/>
          </ac:spMkLst>
        </pc:spChg>
        <pc:spChg chg="mod">
          <ac:chgData name="Lee, Yongkuk" userId="e08ea68f-1de2-408b-90bc-815955054c6e" providerId="ADAL" clId="{3B138886-EEF7-4AC7-B93C-F20451E3162D}" dt="2021-06-20T18:43:27.089" v="939" actId="404"/>
          <ac:spMkLst>
            <pc:docMk/>
            <pc:sldMk cId="255400008" sldId="256"/>
            <ac:spMk id="114" creationId="{91674CF2-6E9F-41B5-AF63-90952E99D8DF}"/>
          </ac:spMkLst>
        </pc:spChg>
        <pc:spChg chg="mod">
          <ac:chgData name="Lee, Yongkuk" userId="e08ea68f-1de2-408b-90bc-815955054c6e" providerId="ADAL" clId="{3B138886-EEF7-4AC7-B93C-F20451E3162D}" dt="2021-06-20T18:43:27.089" v="939" actId="404"/>
          <ac:spMkLst>
            <pc:docMk/>
            <pc:sldMk cId="255400008" sldId="256"/>
            <ac:spMk id="115" creationId="{C5D2F557-0DE4-412D-AF0B-A277FE67858D}"/>
          </ac:spMkLst>
        </pc:spChg>
        <pc:spChg chg="mod">
          <ac:chgData name="Lee, Yongkuk" userId="e08ea68f-1de2-408b-90bc-815955054c6e" providerId="ADAL" clId="{3B138886-EEF7-4AC7-B93C-F20451E3162D}" dt="2021-06-20T18:43:27.089" v="939" actId="404"/>
          <ac:spMkLst>
            <pc:docMk/>
            <pc:sldMk cId="255400008" sldId="256"/>
            <ac:spMk id="116" creationId="{56A9F2ED-B819-40FE-B2D9-45814C854978}"/>
          </ac:spMkLst>
        </pc:spChg>
        <pc:spChg chg="mod">
          <ac:chgData name="Lee, Yongkuk" userId="e08ea68f-1de2-408b-90bc-815955054c6e" providerId="ADAL" clId="{3B138886-EEF7-4AC7-B93C-F20451E3162D}" dt="2021-06-20T18:43:27.089" v="939" actId="404"/>
          <ac:spMkLst>
            <pc:docMk/>
            <pc:sldMk cId="255400008" sldId="256"/>
            <ac:spMk id="117" creationId="{7E8791A5-D84E-4D2C-B818-4BD1F3635F67}"/>
          </ac:spMkLst>
        </pc:spChg>
        <pc:spChg chg="mod">
          <ac:chgData name="Lee, Yongkuk" userId="e08ea68f-1de2-408b-90bc-815955054c6e" providerId="ADAL" clId="{3B138886-EEF7-4AC7-B93C-F20451E3162D}" dt="2021-06-20T18:43:27.089" v="939" actId="404"/>
          <ac:spMkLst>
            <pc:docMk/>
            <pc:sldMk cId="255400008" sldId="256"/>
            <ac:spMk id="118" creationId="{52C1980C-5C7C-42D3-8145-5089C6A2E9BD}"/>
          </ac:spMkLst>
        </pc:spChg>
        <pc:spChg chg="del mod">
          <ac:chgData name="Lee, Yongkuk" userId="e08ea68f-1de2-408b-90bc-815955054c6e" providerId="ADAL" clId="{3B138886-EEF7-4AC7-B93C-F20451E3162D}" dt="2021-06-20T18:43:35.423" v="940" actId="478"/>
          <ac:spMkLst>
            <pc:docMk/>
            <pc:sldMk cId="255400008" sldId="256"/>
            <ac:spMk id="119" creationId="{20F75C60-3C7A-4A7E-A618-8617DC9929E8}"/>
          </ac:spMkLst>
        </pc:spChg>
        <pc:spChg chg="mod">
          <ac:chgData name="Lee, Yongkuk" userId="e08ea68f-1de2-408b-90bc-815955054c6e" providerId="ADAL" clId="{3B138886-EEF7-4AC7-B93C-F20451E3162D}" dt="2021-06-20T18:43:27.089" v="939" actId="404"/>
          <ac:spMkLst>
            <pc:docMk/>
            <pc:sldMk cId="255400008" sldId="256"/>
            <ac:spMk id="120" creationId="{163195EB-23FF-4E46-AF9B-54E10364DE9A}"/>
          </ac:spMkLst>
        </pc:spChg>
        <pc:spChg chg="mod">
          <ac:chgData name="Lee, Yongkuk" userId="e08ea68f-1de2-408b-90bc-815955054c6e" providerId="ADAL" clId="{3B138886-EEF7-4AC7-B93C-F20451E3162D}" dt="2021-06-20T18:43:27.089" v="939" actId="404"/>
          <ac:spMkLst>
            <pc:docMk/>
            <pc:sldMk cId="255400008" sldId="256"/>
            <ac:spMk id="121" creationId="{78CBAF8B-99C4-44FC-A176-D936FE421AB0}"/>
          </ac:spMkLst>
        </pc:spChg>
        <pc:spChg chg="mod">
          <ac:chgData name="Lee, Yongkuk" userId="e08ea68f-1de2-408b-90bc-815955054c6e" providerId="ADAL" clId="{3B138886-EEF7-4AC7-B93C-F20451E3162D}" dt="2021-06-20T18:43:27.089" v="939" actId="404"/>
          <ac:spMkLst>
            <pc:docMk/>
            <pc:sldMk cId="255400008" sldId="256"/>
            <ac:spMk id="122" creationId="{2411AD4E-9293-4663-9E27-BEFDA7FE3522}"/>
          </ac:spMkLst>
        </pc:spChg>
        <pc:spChg chg="mod">
          <ac:chgData name="Lee, Yongkuk" userId="e08ea68f-1de2-408b-90bc-815955054c6e" providerId="ADAL" clId="{3B138886-EEF7-4AC7-B93C-F20451E3162D}" dt="2021-06-20T18:43:27.089" v="939" actId="404"/>
          <ac:spMkLst>
            <pc:docMk/>
            <pc:sldMk cId="255400008" sldId="256"/>
            <ac:spMk id="123" creationId="{9A2B31D9-19A4-4F2E-BB65-8B8B0700BB6E}"/>
          </ac:spMkLst>
        </pc:spChg>
        <pc:spChg chg="mod">
          <ac:chgData name="Lee, Yongkuk" userId="e08ea68f-1de2-408b-90bc-815955054c6e" providerId="ADAL" clId="{3B138886-EEF7-4AC7-B93C-F20451E3162D}" dt="2021-06-20T18:43:27.089" v="939" actId="404"/>
          <ac:spMkLst>
            <pc:docMk/>
            <pc:sldMk cId="255400008" sldId="256"/>
            <ac:spMk id="124" creationId="{CB0249B6-7D20-49CE-9447-B75E8DA6A138}"/>
          </ac:spMkLst>
        </pc:spChg>
        <pc:spChg chg="mod">
          <ac:chgData name="Lee, Yongkuk" userId="e08ea68f-1de2-408b-90bc-815955054c6e" providerId="ADAL" clId="{3B138886-EEF7-4AC7-B93C-F20451E3162D}" dt="2021-06-20T18:43:27.089" v="939" actId="404"/>
          <ac:spMkLst>
            <pc:docMk/>
            <pc:sldMk cId="255400008" sldId="256"/>
            <ac:spMk id="125" creationId="{CC1427F6-499F-439E-8F10-99067B4AB2F0}"/>
          </ac:spMkLst>
        </pc:spChg>
        <pc:spChg chg="mod">
          <ac:chgData name="Lee, Yongkuk" userId="e08ea68f-1de2-408b-90bc-815955054c6e" providerId="ADAL" clId="{3B138886-EEF7-4AC7-B93C-F20451E3162D}" dt="2021-06-20T18:43:27.089" v="939" actId="404"/>
          <ac:spMkLst>
            <pc:docMk/>
            <pc:sldMk cId="255400008" sldId="256"/>
            <ac:spMk id="126" creationId="{28FE466D-B834-497C-8B47-98EFCB3AA1E7}"/>
          </ac:spMkLst>
        </pc:spChg>
        <pc:spChg chg="mod">
          <ac:chgData name="Lee, Yongkuk" userId="e08ea68f-1de2-408b-90bc-815955054c6e" providerId="ADAL" clId="{3B138886-EEF7-4AC7-B93C-F20451E3162D}" dt="2021-06-20T18:43:27.089" v="939" actId="404"/>
          <ac:spMkLst>
            <pc:docMk/>
            <pc:sldMk cId="255400008" sldId="256"/>
            <ac:spMk id="127" creationId="{2761A52D-D9BA-45E1-BA4E-E484059440AF}"/>
          </ac:spMkLst>
        </pc:spChg>
        <pc:spChg chg="mod">
          <ac:chgData name="Lee, Yongkuk" userId="e08ea68f-1de2-408b-90bc-815955054c6e" providerId="ADAL" clId="{3B138886-EEF7-4AC7-B93C-F20451E3162D}" dt="2021-06-20T18:43:27.089" v="939" actId="404"/>
          <ac:spMkLst>
            <pc:docMk/>
            <pc:sldMk cId="255400008" sldId="256"/>
            <ac:spMk id="130" creationId="{7B470853-D02C-4584-9C30-CBD0412915FF}"/>
          </ac:spMkLst>
        </pc:spChg>
        <pc:grpChg chg="add del mod">
          <ac:chgData name="Lee, Yongkuk" userId="e08ea68f-1de2-408b-90bc-815955054c6e" providerId="ADAL" clId="{3B138886-EEF7-4AC7-B93C-F20451E3162D}" dt="2021-06-20T18:27:31.040" v="42" actId="165"/>
          <ac:grpSpMkLst>
            <pc:docMk/>
            <pc:sldMk cId="255400008" sldId="256"/>
            <ac:grpSpMk id="5" creationId="{6A344E70-9C6E-4975-99F6-F67DC0ED3C3A}"/>
          </ac:grpSpMkLst>
        </pc:grpChg>
        <pc:grpChg chg="del mod topLvl">
          <ac:chgData name="Lee, Yongkuk" userId="e08ea68f-1de2-408b-90bc-815955054c6e" providerId="ADAL" clId="{3B138886-EEF7-4AC7-B93C-F20451E3162D}" dt="2021-06-20T18:27:38.914" v="43" actId="165"/>
          <ac:grpSpMkLst>
            <pc:docMk/>
            <pc:sldMk cId="255400008" sldId="256"/>
            <ac:grpSpMk id="6" creationId="{C29772ED-B22C-4949-A1EA-2C650EE11AE7}"/>
          </ac:grpSpMkLst>
        </pc:grpChg>
        <pc:grpChg chg="del mod topLvl">
          <ac:chgData name="Lee, Yongkuk" userId="e08ea68f-1de2-408b-90bc-815955054c6e" providerId="ADAL" clId="{3B138886-EEF7-4AC7-B93C-F20451E3162D}" dt="2021-06-20T18:30:23.754" v="96" actId="165"/>
          <ac:grpSpMkLst>
            <pc:docMk/>
            <pc:sldMk cId="255400008" sldId="256"/>
            <ac:grpSpMk id="71" creationId="{30E4D7E6-5F40-4DE7-803B-0FDCE6B50654}"/>
          </ac:grpSpMkLst>
        </pc:grpChg>
        <pc:grpChg chg="del mod topLvl">
          <ac:chgData name="Lee, Yongkuk" userId="e08ea68f-1de2-408b-90bc-815955054c6e" providerId="ADAL" clId="{3B138886-EEF7-4AC7-B93C-F20451E3162D}" dt="2021-06-20T18:27:50.676" v="45" actId="165"/>
          <ac:grpSpMkLst>
            <pc:docMk/>
            <pc:sldMk cId="255400008" sldId="256"/>
            <ac:grpSpMk id="72" creationId="{3A6D32E1-8260-46CC-AB28-DE09F8B0BFB7}"/>
          </ac:grpSpMkLst>
        </pc:grpChg>
        <pc:grpChg chg="add del mod">
          <ac:chgData name="Lee, Yongkuk" userId="e08ea68f-1de2-408b-90bc-815955054c6e" providerId="ADAL" clId="{3B138886-EEF7-4AC7-B93C-F20451E3162D}" dt="2021-06-20T18:31:04.375" v="104" actId="165"/>
          <ac:grpSpMkLst>
            <pc:docMk/>
            <pc:sldMk cId="255400008" sldId="256"/>
            <ac:grpSpMk id="106" creationId="{CF0A3342-C764-4D67-BA8E-8AD55673EE9F}"/>
          </ac:grpSpMkLst>
        </pc:grpChg>
        <pc:grpChg chg="add del mod">
          <ac:chgData name="Lee, Yongkuk" userId="e08ea68f-1de2-408b-90bc-815955054c6e" providerId="ADAL" clId="{3B138886-EEF7-4AC7-B93C-F20451E3162D}" dt="2021-06-20T18:32:46.739" v="193" actId="165"/>
          <ac:grpSpMkLst>
            <pc:docMk/>
            <pc:sldMk cId="255400008" sldId="256"/>
            <ac:grpSpMk id="107" creationId="{F33616BF-2605-4ABE-97D2-A280D8885E8B}"/>
          </ac:grpSpMkLst>
        </pc:grpChg>
        <pc:grpChg chg="add del mod">
          <ac:chgData name="Lee, Yongkuk" userId="e08ea68f-1de2-408b-90bc-815955054c6e" providerId="ADAL" clId="{3B138886-EEF7-4AC7-B93C-F20451E3162D}" dt="2021-06-20T18:43:57.332" v="943" actId="478"/>
          <ac:grpSpMkLst>
            <pc:docMk/>
            <pc:sldMk cId="255400008" sldId="256"/>
            <ac:grpSpMk id="113" creationId="{59A5EC93-4C60-4ABD-8EC0-AF106DC3FD75}"/>
          </ac:grpSpMkLst>
        </pc:grpChg>
        <pc:graphicFrameChg chg="add mod modGraphic">
          <ac:chgData name="Lee, Yongkuk" userId="e08ea68f-1de2-408b-90bc-815955054c6e" providerId="ADAL" clId="{3B138886-EEF7-4AC7-B93C-F20451E3162D}" dt="2021-06-20T18:44:00.672" v="966" actId="1036"/>
          <ac:graphicFrameMkLst>
            <pc:docMk/>
            <pc:sldMk cId="255400008" sldId="256"/>
            <ac:graphicFrameMk id="108" creationId="{1AC2B6F5-94EC-468C-BCD5-1B57DF4B1A57}"/>
          </ac:graphicFrameMkLst>
        </pc:graphicFrameChg>
        <pc:graphicFrameChg chg="add mod modGraphic">
          <ac:chgData name="Lee, Yongkuk" userId="e08ea68f-1de2-408b-90bc-815955054c6e" providerId="ADAL" clId="{3B138886-EEF7-4AC7-B93C-F20451E3162D}" dt="2021-06-20T18:42:36.197" v="903" actId="1076"/>
          <ac:graphicFrameMkLst>
            <pc:docMk/>
            <pc:sldMk cId="255400008" sldId="256"/>
            <ac:graphicFrameMk id="110" creationId="{AA09E498-B9A8-4D4D-B6D6-90C20BCE79BF}"/>
          </ac:graphicFrameMkLst>
        </pc:graphicFrameChg>
        <pc:picChg chg="mod">
          <ac:chgData name="Lee, Yongkuk" userId="e08ea68f-1de2-408b-90bc-815955054c6e" providerId="ADAL" clId="{3B138886-EEF7-4AC7-B93C-F20451E3162D}" dt="2021-06-20T18:42:49.072" v="906"/>
          <ac:picMkLst>
            <pc:docMk/>
            <pc:sldMk cId="255400008" sldId="256"/>
            <ac:picMk id="128" creationId="{C970B8C0-4655-4682-9291-BA45ECE8A9C2}"/>
          </ac:picMkLst>
        </pc:picChg>
        <pc:picChg chg="mod">
          <ac:chgData name="Lee, Yongkuk" userId="e08ea68f-1de2-408b-90bc-815955054c6e" providerId="ADAL" clId="{3B138886-EEF7-4AC7-B93C-F20451E3162D}" dt="2021-06-20T18:42:49.072" v="906"/>
          <ac:picMkLst>
            <pc:docMk/>
            <pc:sldMk cId="255400008" sldId="256"/>
            <ac:picMk id="129" creationId="{65A8743D-F2A8-4FC8-B5DD-176D2F962DF5}"/>
          </ac:picMkLst>
        </pc:picChg>
        <pc:cxnChg chg="del mod topLvl">
          <ac:chgData name="Lee, Yongkuk" userId="e08ea68f-1de2-408b-90bc-815955054c6e" providerId="ADAL" clId="{3B138886-EEF7-4AC7-B93C-F20451E3162D}" dt="2021-06-20T18:34:51.466" v="268" actId="478"/>
          <ac:cxnSpMkLst>
            <pc:docMk/>
            <pc:sldMk cId="255400008" sldId="256"/>
            <ac:cxnSpMk id="7" creationId="{A92A602B-9F43-4C85-B08D-914B3FB87513}"/>
          </ac:cxnSpMkLst>
        </pc:cxnChg>
        <pc:cxnChg chg="del mod topLvl">
          <ac:chgData name="Lee, Yongkuk" userId="e08ea68f-1de2-408b-90bc-815955054c6e" providerId="ADAL" clId="{3B138886-EEF7-4AC7-B93C-F20451E3162D}" dt="2021-06-20T18:34:51.466" v="268" actId="478"/>
          <ac:cxnSpMkLst>
            <pc:docMk/>
            <pc:sldMk cId="255400008" sldId="256"/>
            <ac:cxnSpMk id="8" creationId="{8AE1CDAC-8C95-474A-8DC9-CDF7ADE88BB0}"/>
          </ac:cxnSpMkLst>
        </pc:cxnChg>
        <pc:cxnChg chg="del mod topLvl">
          <ac:chgData name="Lee, Yongkuk" userId="e08ea68f-1de2-408b-90bc-815955054c6e" providerId="ADAL" clId="{3B138886-EEF7-4AC7-B93C-F20451E3162D}" dt="2021-06-20T18:34:51.466" v="268" actId="478"/>
          <ac:cxnSpMkLst>
            <pc:docMk/>
            <pc:sldMk cId="255400008" sldId="256"/>
            <ac:cxnSpMk id="9" creationId="{DDC38BCE-9523-4989-888C-416E6A45BBAD}"/>
          </ac:cxnSpMkLst>
        </pc:cxnChg>
        <pc:cxnChg chg="del mod topLvl">
          <ac:chgData name="Lee, Yongkuk" userId="e08ea68f-1de2-408b-90bc-815955054c6e" providerId="ADAL" clId="{3B138886-EEF7-4AC7-B93C-F20451E3162D}" dt="2021-06-20T18:34:51.466" v="268" actId="478"/>
          <ac:cxnSpMkLst>
            <pc:docMk/>
            <pc:sldMk cId="255400008" sldId="256"/>
            <ac:cxnSpMk id="10" creationId="{66143FE7-1202-4D55-9869-EE48BEAC18A0}"/>
          </ac:cxnSpMkLst>
        </pc:cxnChg>
        <pc:cxnChg chg="del mod topLvl">
          <ac:chgData name="Lee, Yongkuk" userId="e08ea68f-1de2-408b-90bc-815955054c6e" providerId="ADAL" clId="{3B138886-EEF7-4AC7-B93C-F20451E3162D}" dt="2021-06-20T18:34:51.466" v="268" actId="478"/>
          <ac:cxnSpMkLst>
            <pc:docMk/>
            <pc:sldMk cId="255400008" sldId="256"/>
            <ac:cxnSpMk id="11" creationId="{FAC5F695-3A2B-4614-BA23-0FCAEE0FA02A}"/>
          </ac:cxnSpMkLst>
        </pc:cxnChg>
        <pc:cxnChg chg="del mod topLvl">
          <ac:chgData name="Lee, Yongkuk" userId="e08ea68f-1de2-408b-90bc-815955054c6e" providerId="ADAL" clId="{3B138886-EEF7-4AC7-B93C-F20451E3162D}" dt="2021-06-20T18:34:51.466" v="268" actId="478"/>
          <ac:cxnSpMkLst>
            <pc:docMk/>
            <pc:sldMk cId="255400008" sldId="256"/>
            <ac:cxnSpMk id="12" creationId="{9ACCEF42-8A70-4E01-BF5B-C05928347CD2}"/>
          </ac:cxnSpMkLst>
        </pc:cxnChg>
        <pc:cxnChg chg="del mod topLvl">
          <ac:chgData name="Lee, Yongkuk" userId="e08ea68f-1de2-408b-90bc-815955054c6e" providerId="ADAL" clId="{3B138886-EEF7-4AC7-B93C-F20451E3162D}" dt="2021-06-20T18:34:51.466" v="268" actId="478"/>
          <ac:cxnSpMkLst>
            <pc:docMk/>
            <pc:sldMk cId="255400008" sldId="256"/>
            <ac:cxnSpMk id="79" creationId="{6A53FF01-1252-4E23-A2FC-E272F765D254}"/>
          </ac:cxnSpMkLst>
        </pc:cxnChg>
        <pc:cxnChg chg="del mod topLvl">
          <ac:chgData name="Lee, Yongkuk" userId="e08ea68f-1de2-408b-90bc-815955054c6e" providerId="ADAL" clId="{3B138886-EEF7-4AC7-B93C-F20451E3162D}" dt="2021-06-20T18:34:51.466" v="268" actId="478"/>
          <ac:cxnSpMkLst>
            <pc:docMk/>
            <pc:sldMk cId="255400008" sldId="256"/>
            <ac:cxnSpMk id="80" creationId="{BF532647-B24D-4408-858F-C11B9C108CCA}"/>
          </ac:cxnSpMkLst>
        </pc:cxnChg>
        <pc:cxnChg chg="del mod topLvl">
          <ac:chgData name="Lee, Yongkuk" userId="e08ea68f-1de2-408b-90bc-815955054c6e" providerId="ADAL" clId="{3B138886-EEF7-4AC7-B93C-F20451E3162D}" dt="2021-06-20T18:34:51.466" v="268" actId="478"/>
          <ac:cxnSpMkLst>
            <pc:docMk/>
            <pc:sldMk cId="255400008" sldId="256"/>
            <ac:cxnSpMk id="81" creationId="{B33BEAFF-90D4-4514-B98D-67082A040EDC}"/>
          </ac:cxnSpMkLst>
        </pc:cxnChg>
        <pc:cxnChg chg="del mod topLvl">
          <ac:chgData name="Lee, Yongkuk" userId="e08ea68f-1de2-408b-90bc-815955054c6e" providerId="ADAL" clId="{3B138886-EEF7-4AC7-B93C-F20451E3162D}" dt="2021-06-20T18:34:51.466" v="268" actId="478"/>
          <ac:cxnSpMkLst>
            <pc:docMk/>
            <pc:sldMk cId="255400008" sldId="256"/>
            <ac:cxnSpMk id="82" creationId="{89CDEE53-CBEF-4E0C-8839-2C42B6D6AFA3}"/>
          </ac:cxnSpMkLst>
        </pc:cxnChg>
        <pc:cxnChg chg="del mod topLvl">
          <ac:chgData name="Lee, Yongkuk" userId="e08ea68f-1de2-408b-90bc-815955054c6e" providerId="ADAL" clId="{3B138886-EEF7-4AC7-B93C-F20451E3162D}" dt="2021-06-20T18:34:51.466" v="268" actId="478"/>
          <ac:cxnSpMkLst>
            <pc:docMk/>
            <pc:sldMk cId="255400008" sldId="256"/>
            <ac:cxnSpMk id="83" creationId="{46F2A711-2749-43E7-B0DC-D7E1A70CC57A}"/>
          </ac:cxnSpMkLst>
        </pc:cxnChg>
        <pc:cxnChg chg="del mod topLvl">
          <ac:chgData name="Lee, Yongkuk" userId="e08ea68f-1de2-408b-90bc-815955054c6e" providerId="ADAL" clId="{3B138886-EEF7-4AC7-B93C-F20451E3162D}" dt="2021-06-20T18:30:30.622" v="97" actId="478"/>
          <ac:cxnSpMkLst>
            <pc:docMk/>
            <pc:sldMk cId="255400008" sldId="256"/>
            <ac:cxnSpMk id="89" creationId="{D8859E70-DD92-441A-A316-ABCCD3C4659D}"/>
          </ac:cxnSpMkLst>
        </pc:cxnChg>
        <pc:cxnChg chg="del mod topLvl">
          <ac:chgData name="Lee, Yongkuk" userId="e08ea68f-1de2-408b-90bc-815955054c6e" providerId="ADAL" clId="{3B138886-EEF7-4AC7-B93C-F20451E3162D}" dt="2021-06-20T18:30:30.622" v="97" actId="478"/>
          <ac:cxnSpMkLst>
            <pc:docMk/>
            <pc:sldMk cId="255400008" sldId="256"/>
            <ac:cxnSpMk id="90" creationId="{6844BBAF-51E7-45D6-8CBB-4EF188A44AEC}"/>
          </ac:cxnSpMkLst>
        </pc:cxnChg>
        <pc:cxnChg chg="del mod topLvl">
          <ac:chgData name="Lee, Yongkuk" userId="e08ea68f-1de2-408b-90bc-815955054c6e" providerId="ADAL" clId="{3B138886-EEF7-4AC7-B93C-F20451E3162D}" dt="2021-06-20T18:30:30.622" v="97" actId="478"/>
          <ac:cxnSpMkLst>
            <pc:docMk/>
            <pc:sldMk cId="255400008" sldId="256"/>
            <ac:cxnSpMk id="91" creationId="{2CEF8ABF-37F0-4394-9417-1E394B9ED0CA}"/>
          </ac:cxnSpMkLst>
        </pc:cxnChg>
        <pc:cxnChg chg="del mod topLvl">
          <ac:chgData name="Lee, Yongkuk" userId="e08ea68f-1de2-408b-90bc-815955054c6e" providerId="ADAL" clId="{3B138886-EEF7-4AC7-B93C-F20451E3162D}" dt="2021-06-20T18:30:30.622" v="97" actId="478"/>
          <ac:cxnSpMkLst>
            <pc:docMk/>
            <pc:sldMk cId="255400008" sldId="256"/>
            <ac:cxnSpMk id="92" creationId="{8E942A09-250A-4FAB-80E8-AC0A7146F125}"/>
          </ac:cxnSpMkLst>
        </pc:cxnChg>
        <pc:cxnChg chg="del mod topLvl">
          <ac:chgData name="Lee, Yongkuk" userId="e08ea68f-1de2-408b-90bc-815955054c6e" providerId="ADAL" clId="{3B138886-EEF7-4AC7-B93C-F20451E3162D}" dt="2021-06-20T18:30:30.622" v="97" actId="478"/>
          <ac:cxnSpMkLst>
            <pc:docMk/>
            <pc:sldMk cId="255400008" sldId="256"/>
            <ac:cxnSpMk id="93" creationId="{11AD83BC-FCB9-41B1-BE00-EF1AD811B894}"/>
          </ac:cxnSpMkLst>
        </pc:cxnChg>
        <pc:cxnChg chg="add del mod topLvl">
          <ac:chgData name="Lee, Yongkuk" userId="e08ea68f-1de2-408b-90bc-815955054c6e" providerId="ADAL" clId="{3B138886-EEF7-4AC7-B93C-F20451E3162D}" dt="2021-06-20T18:34:51.466" v="268" actId="478"/>
          <ac:cxnSpMkLst>
            <pc:docMk/>
            <pc:sldMk cId="255400008" sldId="256"/>
            <ac:cxnSpMk id="101" creationId="{C1A29260-798E-4FDC-A47C-C59484ECE642}"/>
          </ac:cxnSpMkLst>
        </pc:cxnChg>
        <pc:cxnChg chg="add del mod topLvl">
          <ac:chgData name="Lee, Yongkuk" userId="e08ea68f-1de2-408b-90bc-815955054c6e" providerId="ADAL" clId="{3B138886-EEF7-4AC7-B93C-F20451E3162D}" dt="2021-06-20T18:34:51.466" v="268" actId="478"/>
          <ac:cxnSpMkLst>
            <pc:docMk/>
            <pc:sldMk cId="255400008" sldId="256"/>
            <ac:cxnSpMk id="102" creationId="{57FFF931-E728-459A-9176-D5C7A5F63F51}"/>
          </ac:cxnSpMkLst>
        </pc:cxnChg>
        <pc:cxnChg chg="add del mod topLvl">
          <ac:chgData name="Lee, Yongkuk" userId="e08ea68f-1de2-408b-90bc-815955054c6e" providerId="ADAL" clId="{3B138886-EEF7-4AC7-B93C-F20451E3162D}" dt="2021-06-20T18:34:51.466" v="268" actId="478"/>
          <ac:cxnSpMkLst>
            <pc:docMk/>
            <pc:sldMk cId="255400008" sldId="256"/>
            <ac:cxnSpMk id="103" creationId="{A62863D4-426B-49CC-8F04-34DC924C18B7}"/>
          </ac:cxnSpMkLst>
        </pc:cxnChg>
        <pc:cxnChg chg="add del mod topLvl">
          <ac:chgData name="Lee, Yongkuk" userId="e08ea68f-1de2-408b-90bc-815955054c6e" providerId="ADAL" clId="{3B138886-EEF7-4AC7-B93C-F20451E3162D}" dt="2021-06-20T18:34:51.466" v="268" actId="478"/>
          <ac:cxnSpMkLst>
            <pc:docMk/>
            <pc:sldMk cId="255400008" sldId="256"/>
            <ac:cxnSpMk id="104" creationId="{9A380EFB-8A4F-4EC1-BEEC-92D5B0F2D973}"/>
          </ac:cxnSpMkLst>
        </pc:cxnChg>
        <pc:cxnChg chg="add del mod topLvl">
          <ac:chgData name="Lee, Yongkuk" userId="e08ea68f-1de2-408b-90bc-815955054c6e" providerId="ADAL" clId="{3B138886-EEF7-4AC7-B93C-F20451E3162D}" dt="2021-06-20T18:34:51.466" v="268" actId="478"/>
          <ac:cxnSpMkLst>
            <pc:docMk/>
            <pc:sldMk cId="255400008" sldId="256"/>
            <ac:cxnSpMk id="105" creationId="{276B3E8F-948D-4983-A05D-52A6AF233E7E}"/>
          </ac:cxnSpMkLst>
        </pc:cxnChg>
      </pc:sldChg>
      <pc:sldChg chg="delSp new del mod">
        <pc:chgData name="Lee, Yongkuk" userId="e08ea68f-1de2-408b-90bc-815955054c6e" providerId="ADAL" clId="{3B138886-EEF7-4AC7-B93C-F20451E3162D}" dt="2021-06-20T18:54:20.036" v="1685" actId="47"/>
        <pc:sldMkLst>
          <pc:docMk/>
          <pc:sldMk cId="2483627721" sldId="257"/>
        </pc:sldMkLst>
        <pc:spChg chg="del">
          <ac:chgData name="Lee, Yongkuk" userId="e08ea68f-1de2-408b-90bc-815955054c6e" providerId="ADAL" clId="{3B138886-EEF7-4AC7-B93C-F20451E3162D}" dt="2021-06-20T18:34:35.432" v="264" actId="478"/>
          <ac:spMkLst>
            <pc:docMk/>
            <pc:sldMk cId="2483627721" sldId="257"/>
            <ac:spMk id="2" creationId="{86CB268F-01B9-4547-9190-6E778FFC46F0}"/>
          </ac:spMkLst>
        </pc:spChg>
        <pc:spChg chg="del">
          <ac:chgData name="Lee, Yongkuk" userId="e08ea68f-1de2-408b-90bc-815955054c6e" providerId="ADAL" clId="{3B138886-EEF7-4AC7-B93C-F20451E3162D}" dt="2021-06-20T18:34:35.432" v="264" actId="478"/>
          <ac:spMkLst>
            <pc:docMk/>
            <pc:sldMk cId="2483627721" sldId="257"/>
            <ac:spMk id="3" creationId="{AE3F9FFD-2EDD-4C94-8BCE-E1C1DD71FE4C}"/>
          </ac:spMkLst>
        </pc:spChg>
      </pc:sldChg>
      <pc:sldChg chg="addSp delSp modSp add mod">
        <pc:chgData name="Lee, Yongkuk" userId="e08ea68f-1de2-408b-90bc-815955054c6e" providerId="ADAL" clId="{3B138886-EEF7-4AC7-B93C-F20451E3162D}" dt="2021-06-20T18:54:14.890" v="1683" actId="1076"/>
        <pc:sldMkLst>
          <pc:docMk/>
          <pc:sldMk cId="2025753432" sldId="258"/>
        </pc:sldMkLst>
        <pc:spChg chg="mod">
          <ac:chgData name="Lee, Yongkuk" userId="e08ea68f-1de2-408b-90bc-815955054c6e" providerId="ADAL" clId="{3B138886-EEF7-4AC7-B93C-F20451E3162D}" dt="2021-06-20T18:45:54.537" v="1107" actId="20577"/>
          <ac:spMkLst>
            <pc:docMk/>
            <pc:sldMk cId="2025753432" sldId="258"/>
            <ac:spMk id="4" creationId="{D29F9D00-B82C-44C2-B2B0-E50508EAA4A8}"/>
          </ac:spMkLst>
        </pc:spChg>
        <pc:spChg chg="del mod topLvl">
          <ac:chgData name="Lee, Yongkuk" userId="e08ea68f-1de2-408b-90bc-815955054c6e" providerId="ADAL" clId="{3B138886-EEF7-4AC7-B93C-F20451E3162D}" dt="2021-06-20T18:49:55.483" v="1234" actId="478"/>
          <ac:spMkLst>
            <pc:docMk/>
            <pc:sldMk cId="2025753432" sldId="258"/>
            <ac:spMk id="13" creationId="{35198F05-A27C-4ADF-A5A6-EFE9D8437297}"/>
          </ac:spMkLst>
        </pc:spChg>
        <pc:spChg chg="del mod topLvl">
          <ac:chgData name="Lee, Yongkuk" userId="e08ea68f-1de2-408b-90bc-815955054c6e" providerId="ADAL" clId="{3B138886-EEF7-4AC7-B93C-F20451E3162D}" dt="2021-06-20T18:49:55.483" v="1234" actId="478"/>
          <ac:spMkLst>
            <pc:docMk/>
            <pc:sldMk cId="2025753432" sldId="258"/>
            <ac:spMk id="14" creationId="{45B9EFCB-7DA6-4529-85BE-299360C98067}"/>
          </ac:spMkLst>
        </pc:spChg>
        <pc:spChg chg="del mod topLvl">
          <ac:chgData name="Lee, Yongkuk" userId="e08ea68f-1de2-408b-90bc-815955054c6e" providerId="ADAL" clId="{3B138886-EEF7-4AC7-B93C-F20451E3162D}" dt="2021-06-20T18:49:55.483" v="1234" actId="478"/>
          <ac:spMkLst>
            <pc:docMk/>
            <pc:sldMk cId="2025753432" sldId="258"/>
            <ac:spMk id="15" creationId="{98BE2C06-402F-4C5D-BFA6-AE292CF857D2}"/>
          </ac:spMkLst>
        </pc:spChg>
        <pc:spChg chg="del mod topLvl">
          <ac:chgData name="Lee, Yongkuk" userId="e08ea68f-1de2-408b-90bc-815955054c6e" providerId="ADAL" clId="{3B138886-EEF7-4AC7-B93C-F20451E3162D}" dt="2021-06-20T18:49:55.483" v="1234" actId="478"/>
          <ac:spMkLst>
            <pc:docMk/>
            <pc:sldMk cId="2025753432" sldId="258"/>
            <ac:spMk id="16" creationId="{5C718FB1-715B-46F6-9301-925A4348C966}"/>
          </ac:spMkLst>
        </pc:spChg>
        <pc:spChg chg="del mod topLvl">
          <ac:chgData name="Lee, Yongkuk" userId="e08ea68f-1de2-408b-90bc-815955054c6e" providerId="ADAL" clId="{3B138886-EEF7-4AC7-B93C-F20451E3162D}" dt="2021-06-20T18:49:55.483" v="1234" actId="478"/>
          <ac:spMkLst>
            <pc:docMk/>
            <pc:sldMk cId="2025753432" sldId="258"/>
            <ac:spMk id="17" creationId="{9A7E2ABE-C9DD-4984-BEE7-8008476E1FD5}"/>
          </ac:spMkLst>
        </pc:spChg>
        <pc:spChg chg="del mod topLvl">
          <ac:chgData name="Lee, Yongkuk" userId="e08ea68f-1de2-408b-90bc-815955054c6e" providerId="ADAL" clId="{3B138886-EEF7-4AC7-B93C-F20451E3162D}" dt="2021-06-20T18:49:55.483" v="1234" actId="478"/>
          <ac:spMkLst>
            <pc:docMk/>
            <pc:sldMk cId="2025753432" sldId="258"/>
            <ac:spMk id="18" creationId="{E7712443-B104-40A7-AFAC-4C7268C76A2C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19" creationId="{60746B3A-5192-4F62-9C10-3BC2F40B111F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20" creationId="{265BAA07-3D06-453A-9C3A-5E8E3A8959DD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21" creationId="{FFC27C0D-A186-4527-9AE1-B2E56E3CB10C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22" creationId="{6677D978-2C5D-4F70-8A73-6F49F6074B35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23" creationId="{22BE2301-4A2D-4C87-9E0F-434D9F324EB1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24" creationId="{B9DF55C2-0D61-48BF-9B78-98CECDC91F1E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25" creationId="{E06C4DDB-A5AC-4B78-81DE-228203EBA24F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26" creationId="{613C6ACF-B16E-4657-9CF4-E059798AE4BB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27" creationId="{088FC3B9-2EC7-4781-8821-1A30EAFB7361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28" creationId="{FD106D98-6DCA-45E5-90C2-E68F9183ADBD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29" creationId="{12524BC4-4BF4-4637-AF89-43E5345D7063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30" creationId="{B40A5D1E-0048-4AFE-BE0F-59C9F22B8CB0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31" creationId="{B99C9F80-CA3E-4FFF-BAEC-43650B4D244A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32" creationId="{779B6509-B6AD-4BAD-BF35-0AA3A71067D9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33" creationId="{E51A295A-B9A5-4FD7-94CA-6486AEE8C8EF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34" creationId="{1ABBDE04-521B-49AE-B936-112D27D79F3D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35" creationId="{E0AA7084-D3EA-4240-AF0C-F9B6C60374BD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36" creationId="{B20E7B9B-4036-455B-A131-3046FB667BC2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37" creationId="{5DE5945C-D6C8-49B7-87C6-8A6E675F87FE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38" creationId="{74CCD29B-F33F-4E69-899F-BA53F7AB67CF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39" creationId="{793E93F4-5185-4572-A700-C313978BE864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40" creationId="{EF47ECEF-AB7B-477A-A31D-CB803091D680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41" creationId="{15744FCF-475D-4A65-97F8-80CE3BD85A1A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42" creationId="{E5F76884-35F0-485F-B4BF-73FF30DC7458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43" creationId="{37CE783C-ED04-40E6-997F-6468FCE7F7AE}"/>
          </ac:spMkLst>
        </pc:spChg>
        <pc:spChg chg="del mod topLvl">
          <ac:chgData name="Lee, Yongkuk" userId="e08ea68f-1de2-408b-90bc-815955054c6e" providerId="ADAL" clId="{3B138886-EEF7-4AC7-B93C-F20451E3162D}" dt="2021-06-20T18:49:55.483" v="1234" actId="478"/>
          <ac:spMkLst>
            <pc:docMk/>
            <pc:sldMk cId="2025753432" sldId="258"/>
            <ac:spMk id="44" creationId="{26DAE3BD-0D29-48C1-97D7-32364E24F6E1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45" creationId="{89389E8D-9BD4-4D55-861D-9D36929D4591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46" creationId="{483C745B-CBB7-4985-9E8A-5E1B0E9D540D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47" creationId="{DD380BF9-26A8-48CE-9940-CB6D9E4F81CF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48" creationId="{870363D4-DE3E-44BB-91B2-D3808FAAA494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49" creationId="{5DE54A51-061D-4004-8F47-9A873861514F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50" creationId="{A9570875-6B8C-4E9C-AAC4-D5C668BEE9FD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51" creationId="{70AAFD81-CE0C-4E1B-B02B-38A938924C4C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52" creationId="{A6E5F37F-D523-4375-86F6-1FB4E3984763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53" creationId="{0A7FB871-E671-4D0A-9A34-FB8DEF67A02D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54" creationId="{135A2823-A127-4A80-B31B-5F6D29F57E3F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55" creationId="{42299296-6C40-4183-B64E-DCBE9B425976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56" creationId="{576C7701-696F-4530-9B0E-869BE5B6721E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57" creationId="{93ABC22F-0E2D-4B85-9751-A9F1A4AC7CC4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58" creationId="{64FD93C6-BE66-4F85-BF32-4ED90D15C88F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59" creationId="{4D68E89D-6A6B-40CE-B59A-1B1C0782FFD4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60" creationId="{75584ACA-612C-483F-9FB9-8306987A672F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61" creationId="{088AC2EC-FA82-49F9-B453-E48837359C1A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62" creationId="{9B2A96D1-F793-47EE-947D-C235BFCCC444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63" creationId="{15E97048-257A-4D35-9355-745E7FC1FF54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64" creationId="{E6D78251-A7BE-4E41-BE5B-257FBB1B42F5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65" creationId="{ADC4A747-10E8-4ECB-90D6-DEF3965F7B6F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66" creationId="{EBBE51D1-3946-45F6-919F-3EB93F15C894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67" creationId="{D84B0729-C368-412A-A56C-7CBE46A74E72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68" creationId="{C2928AD6-45AF-4032-B379-F774C4EE2F81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69" creationId="{1C194773-9C18-4ADD-88A5-855C68B34B46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70" creationId="{33CF6449-7E80-4675-90CF-D5DC80B7BCA7}"/>
          </ac:spMkLst>
        </pc:spChg>
        <pc:spChg chg="mod topLvl">
          <ac:chgData name="Lee, Yongkuk" userId="e08ea68f-1de2-408b-90bc-815955054c6e" providerId="ADAL" clId="{3B138886-EEF7-4AC7-B93C-F20451E3162D}" dt="2021-06-20T18:51:09.492" v="1297" actId="6549"/>
          <ac:spMkLst>
            <pc:docMk/>
            <pc:sldMk cId="2025753432" sldId="258"/>
            <ac:spMk id="73" creationId="{044B3D61-E434-4F62-9EAF-5A64DDA1C2B3}"/>
          </ac:spMkLst>
        </pc:spChg>
        <pc:spChg chg="del mod topLvl">
          <ac:chgData name="Lee, Yongkuk" userId="e08ea68f-1de2-408b-90bc-815955054c6e" providerId="ADAL" clId="{3B138886-EEF7-4AC7-B93C-F20451E3162D}" dt="2021-06-20T18:49:52.802" v="1233" actId="478"/>
          <ac:spMkLst>
            <pc:docMk/>
            <pc:sldMk cId="2025753432" sldId="258"/>
            <ac:spMk id="74" creationId="{6B1145FA-7C77-4A5B-9BF1-4B463BF6C551}"/>
          </ac:spMkLst>
        </pc:spChg>
        <pc:spChg chg="del mod topLvl">
          <ac:chgData name="Lee, Yongkuk" userId="e08ea68f-1de2-408b-90bc-815955054c6e" providerId="ADAL" clId="{3B138886-EEF7-4AC7-B93C-F20451E3162D}" dt="2021-06-20T18:49:52.802" v="1233" actId="478"/>
          <ac:spMkLst>
            <pc:docMk/>
            <pc:sldMk cId="2025753432" sldId="258"/>
            <ac:spMk id="75" creationId="{53C6ABE2-22F9-4B39-A605-766E8E76480E}"/>
          </ac:spMkLst>
        </pc:spChg>
        <pc:spChg chg="del mod topLvl">
          <ac:chgData name="Lee, Yongkuk" userId="e08ea68f-1de2-408b-90bc-815955054c6e" providerId="ADAL" clId="{3B138886-EEF7-4AC7-B93C-F20451E3162D}" dt="2021-06-20T18:49:52.802" v="1233" actId="478"/>
          <ac:spMkLst>
            <pc:docMk/>
            <pc:sldMk cId="2025753432" sldId="258"/>
            <ac:spMk id="76" creationId="{C921A9E3-AB25-474A-B91F-087A9F381FDE}"/>
          </ac:spMkLst>
        </pc:spChg>
        <pc:spChg chg="del mod topLvl">
          <ac:chgData name="Lee, Yongkuk" userId="e08ea68f-1de2-408b-90bc-815955054c6e" providerId="ADAL" clId="{3B138886-EEF7-4AC7-B93C-F20451E3162D}" dt="2021-06-20T18:49:52.802" v="1233" actId="478"/>
          <ac:spMkLst>
            <pc:docMk/>
            <pc:sldMk cId="2025753432" sldId="258"/>
            <ac:spMk id="77" creationId="{679DF9D8-F4B2-440B-B295-0DF17B1678CD}"/>
          </ac:spMkLst>
        </pc:spChg>
        <pc:spChg chg="del mod topLvl">
          <ac:chgData name="Lee, Yongkuk" userId="e08ea68f-1de2-408b-90bc-815955054c6e" providerId="ADAL" clId="{3B138886-EEF7-4AC7-B93C-F20451E3162D}" dt="2021-06-20T18:49:52.802" v="1233" actId="478"/>
          <ac:spMkLst>
            <pc:docMk/>
            <pc:sldMk cId="2025753432" sldId="258"/>
            <ac:spMk id="78" creationId="{52587F1E-8DE9-452B-8417-3F49B475F759}"/>
          </ac:spMkLst>
        </pc:spChg>
        <pc:spChg chg="add mod">
          <ac:chgData name="Lee, Yongkuk" userId="e08ea68f-1de2-408b-90bc-815955054c6e" providerId="ADAL" clId="{3B138886-EEF7-4AC7-B93C-F20451E3162D}" dt="2021-06-20T18:46:04.312" v="1109" actId="1076"/>
          <ac:spMkLst>
            <pc:docMk/>
            <pc:sldMk cId="2025753432" sldId="258"/>
            <ac:spMk id="89" creationId="{0224FF2C-2E3D-4853-AA8F-554EBFD11CCB}"/>
          </ac:spMkLst>
        </pc:spChg>
        <pc:spChg chg="add mod">
          <ac:chgData name="Lee, Yongkuk" userId="e08ea68f-1de2-408b-90bc-815955054c6e" providerId="ADAL" clId="{3B138886-EEF7-4AC7-B93C-F20451E3162D}" dt="2021-06-20T18:53:51.166" v="1676" actId="20577"/>
          <ac:spMkLst>
            <pc:docMk/>
            <pc:sldMk cId="2025753432" sldId="258"/>
            <ac:spMk id="90" creationId="{2E04A488-91AA-4AFC-A039-E6AF0E5BEE9A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93" creationId="{B8949FAF-8B2A-4646-B51A-EDEE5FEB034C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94" creationId="{A9371FCF-AB31-4236-BFAE-2A949A8716AB}"/>
          </ac:spMkLst>
        </pc:spChg>
        <pc:spChg chg="del mod topLvl">
          <ac:chgData name="Lee, Yongkuk" userId="e08ea68f-1de2-408b-90bc-815955054c6e" providerId="ADAL" clId="{3B138886-EEF7-4AC7-B93C-F20451E3162D}" dt="2021-06-20T18:49:52.802" v="1233" actId="478"/>
          <ac:spMkLst>
            <pc:docMk/>
            <pc:sldMk cId="2025753432" sldId="258"/>
            <ac:spMk id="95" creationId="{5E1CBC28-2F03-4A57-A90E-E3558BE42933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96" creationId="{60BD0217-A400-4A62-B0F7-91B372E1FEFF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97" creationId="{E67A679D-096B-486B-B266-E3BE34045D84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98" creationId="{9262CF2F-A313-40E5-B975-641E3A4528F5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99" creationId="{FE959D5F-8372-4745-AAC3-5A969AC321F0}"/>
          </ac:spMkLst>
        </pc:spChg>
        <pc:spChg chg="mod topLvl">
          <ac:chgData name="Lee, Yongkuk" userId="e08ea68f-1de2-408b-90bc-815955054c6e" providerId="ADAL" clId="{3B138886-EEF7-4AC7-B93C-F20451E3162D}" dt="2021-06-20T18:51:04.863" v="1288" actId="164"/>
          <ac:spMkLst>
            <pc:docMk/>
            <pc:sldMk cId="2025753432" sldId="258"/>
            <ac:spMk id="100" creationId="{E070DFC7-8A1E-48B9-8EF3-32CDBB6535EE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06" creationId="{5E402EFB-57B1-491C-A820-98AD5F3A46B2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07" creationId="{ACC3F8FC-97A4-44EF-B20D-FC9BA3554DF1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08" creationId="{941594C8-CDF5-435A-9107-251011386CF7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09" creationId="{F5D6E79F-9342-497C-9F7C-311B446ADC0A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10" creationId="{6D54B330-A5CB-4495-B7C6-54941583A486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11" creationId="{D99E746E-1C48-49EB-BE89-49F289BB754E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12" creationId="{C7FA88F2-478B-4952-B579-DFE7C7444F26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13" creationId="{AFCF6763-CA0F-4C9A-853E-F9F485E35B3C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14" creationId="{09A632A8-D742-469A-8608-E8161AE467CF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15" creationId="{EFB2D396-6214-451D-9C14-077EEACB6885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16" creationId="{E5C0AAE7-E203-4337-9C14-76299CEB1D89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17" creationId="{2FDD9279-63D9-47A0-A96A-DCDCA79A48D3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18" creationId="{66C89D4C-6CE3-46F6-92BF-BA3A10EEA913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19" creationId="{24778E83-5A76-4B76-A0F8-94D6807BAE6F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20" creationId="{71539F5E-139F-406F-867C-81A7F29AB13D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21" creationId="{7D5BCE63-4E16-477C-ACAB-2F278B649452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22" creationId="{A636BAA6-D325-4595-9B20-0421E9951E5F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23" creationId="{E482C1C0-0E3B-454C-8F6E-0990C1F60467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24" creationId="{B6ECB928-EDFE-4D44-B862-CC6E79FC6E39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25" creationId="{CB50CF37-2C44-4782-90C7-B65BAEDB874F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26" creationId="{2E6527D6-E06A-45D5-AAE6-E81913FAE149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27" creationId="{E0AC7B73-2754-4E16-B8FE-20101020559B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28" creationId="{B8CFB5AC-64D3-4541-BC6E-322D02E754EB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29" creationId="{8FCC3BBC-B894-41F6-AC1B-F1A7333EBB54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30" creationId="{4F9B1223-6CE5-4FD2-954B-0AB358B0AEA5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31" creationId="{43296C9A-4E02-48A2-9428-A4A879BDFC7F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32" creationId="{1F498129-0385-4699-AFDA-30492E77E80C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33" creationId="{A66CB9A9-9853-4970-BEFD-6E84792FCFC4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34" creationId="{4B689C80-0D91-4AC0-B23E-BC21A41FCA5D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35" creationId="{A609F065-5FB4-43B0-AF48-A3E7D3FEB6C9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36" creationId="{9C99B6F1-783F-4501-8420-213286F4462C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37" creationId="{E6795FAA-0EE3-4029-ABC6-60515BBD74B1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38" creationId="{2CBE52B9-592C-4162-964A-0B85F4D6F22E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39" creationId="{16C09651-1C75-4770-BF36-26D936D31095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40" creationId="{6E0A14B7-BA13-446B-BF27-20AAE8DFD893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41" creationId="{1153778C-D42D-459F-ACAD-2F9355C2A300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42" creationId="{00365735-9BE4-4CEF-B50E-926E8DDFC778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43" creationId="{920F4003-C8A7-47F2-8754-79E8F45A58DF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44" creationId="{0A878EAC-368B-47CA-B18E-100AC6832AAF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45" creationId="{A9A327DD-55A3-4385-B4A9-7451435A513E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46" creationId="{6BF65F41-1817-4F1B-9722-F84BB1A2C441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47" creationId="{C14DD4D9-D180-4FFC-B55B-4B5FECCD64AA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48" creationId="{E40502E6-2E29-4A82-A123-7EF06D828D88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49" creationId="{86415FD3-9621-43E6-AD54-43DCD35B8713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50" creationId="{E5DC1AE4-E36E-45C3-A076-469D01F9AAF8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51" creationId="{06646DE8-7157-47C1-8FDE-6BE33A008B24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52" creationId="{80B54EDF-5150-4256-9657-A29E530A837A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53" creationId="{60D4E080-7ED6-4A6E-B618-15C734AD295B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54" creationId="{F1DB527A-3338-4125-801D-A5310A69B9FA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55" creationId="{CBE6FEEC-CB59-4B96-880B-B8439573B5AB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56" creationId="{AC0D726B-8793-4742-A6DF-82787B934297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57" creationId="{7174BF32-9743-474D-BDB3-260FFB6BA29E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58" creationId="{3C23A3DF-0DE0-4E63-AC96-6BC7AD327E02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59" creationId="{D035BED3-6929-4A38-BCB2-DCAB85AB1F27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60" creationId="{2DB95E3C-F446-4EA5-9E57-9B050E0F70A2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66" creationId="{7A2F0B00-BDD2-452A-A37E-68240A24BE3D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73" creationId="{7B186C83-CC3B-4FFE-95BD-8665C415E563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74" creationId="{4C9191E9-DF8F-4450-B4EE-71BCE06C99AE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75" creationId="{AA6220BE-B167-40DE-BBBF-A4B553DB9455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76" creationId="{B9A5C094-BA7C-4A27-8C39-971E851B805B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77" creationId="{A2FB836E-54C8-4F9E-A3EF-447DD2EBEA55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78" creationId="{10FB50F9-15F1-419A-873F-D150FBC08068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79" creationId="{34859E59-6346-4AB5-9500-BBC9A82CE176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80" creationId="{92AE4E2B-13A9-4303-BC5B-EF7041F44AFE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81" creationId="{4418EFD5-AEAC-49F8-8F88-DA1477C0EF81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82" creationId="{8953FE4B-BD39-4A2A-9F20-F542C3058941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83" creationId="{CB7EDF8C-8436-42B8-A2FE-92895C81DE62}"/>
          </ac:spMkLst>
        </pc:spChg>
        <pc:spChg chg="mod">
          <ac:chgData name="Lee, Yongkuk" userId="e08ea68f-1de2-408b-90bc-815955054c6e" providerId="ADAL" clId="{3B138886-EEF7-4AC7-B93C-F20451E3162D}" dt="2021-06-20T18:48:20.518" v="1207"/>
          <ac:spMkLst>
            <pc:docMk/>
            <pc:sldMk cId="2025753432" sldId="258"/>
            <ac:spMk id="184" creationId="{98131183-4EDB-4E80-ACE0-FBF56668AC9B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191" creationId="{49812AC6-9C00-4684-B57F-61C4B4433230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192" creationId="{ED6013C3-DA48-4D50-9104-58D381D3221D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193" creationId="{A398C660-0B7D-4609-8C2A-4612FFC0D69E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194" creationId="{B7A12343-C3D7-4971-B657-E9702273E6A5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195" creationId="{4C741433-23DB-4A4C-9721-07DD3154DF1A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196" creationId="{9194872B-2411-4762-8F49-B46080A77293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197" creationId="{9D1F447E-CFCF-46FC-91ED-8EF7D057F628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198" creationId="{3D6BEB38-BBEE-456C-87BD-07052B7BAB3F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199" creationId="{4C55D04A-F16C-4B4F-8E55-C14F95AA80B6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00" creationId="{8EA32650-89F3-4066-ACFF-845F87B1056D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01" creationId="{7A36C7F4-8711-456B-9CA0-AC692E07A171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02" creationId="{7D56F430-223E-400A-BA03-9E83A61AE66F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03" creationId="{595433C0-94B1-4CC8-A50E-CE7E170359B6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04" creationId="{E9F008F9-65F5-4D05-80F3-4024B8212370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05" creationId="{CA87DC7D-F76C-4992-A8B1-8E72DD30D63B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06" creationId="{2ACADE93-0236-4E0B-B057-312A7A99BA81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07" creationId="{67C2CC5F-4FDA-4D7B-A806-54842BD7A6EF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08" creationId="{9CA46FBC-28F1-45B7-93DE-6E1F6A855126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09" creationId="{B25D5128-05E6-4159-91A6-CA1DE68468A3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10" creationId="{41CCB3FD-2FBF-4520-9FFA-CA85714AACE5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11" creationId="{BA14C82D-C3E0-48CE-8B14-20ADA9DE8548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12" creationId="{CC58177F-C56B-4A10-9D5E-E9407F11E730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13" creationId="{A083EB6D-525D-43E0-AAF9-9BE6BE6EFC27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14" creationId="{163D5FC9-7121-4C28-892C-FB9EDE655743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15" creationId="{1854B1C4-AC69-4693-A480-BAA7A6BDA375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16" creationId="{91919A43-2B10-4DF8-8B27-0DA4A1A31E79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17" creationId="{E6272A12-FCF7-4887-9F81-EC430AA5EB82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18" creationId="{460BB2FA-8FA7-47E9-8546-DDAB0DD533C1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19" creationId="{1D2BA19E-C6F6-4871-A07F-8CBA04101BA6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20" creationId="{08CDF17F-EA40-42D4-990B-5230D2201E78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21" creationId="{30E7ED0C-6BEB-4AF2-BB2D-5384230058BB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22" creationId="{1F0B00E4-1B16-466B-B4A9-4136C92F711A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23" creationId="{79F2D2C9-5E33-4B4F-A6BE-31706A2236A2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24" creationId="{8E9F77E8-594D-47F9-8E60-6792010AA498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25" creationId="{0CEAFB9E-E1DE-4B45-A988-0ACB2890BF99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26" creationId="{47474840-7DE2-453D-90D7-5583D2B6CE12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27" creationId="{E6F70373-9F26-4C19-BCE9-8C81A6FBA866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28" creationId="{4CC751D1-1D9F-4E5F-92E1-DA387D5F102B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29" creationId="{463609D3-C1A0-4F16-AA53-551C58330D47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30" creationId="{FD143D52-84FC-4FCD-B5FF-95C6EE3C2BC1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31" creationId="{F738CD6F-2E5B-4012-ACF9-98880EF5BABF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32" creationId="{AB14DD54-4CED-480A-89B5-4C3417A98DE6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33" creationId="{1998DE20-0248-4105-9F1B-0AB74983D183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34" creationId="{5A2E2B60-B337-4362-ADAD-F446A38EFE03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35" creationId="{4E1BC11E-9C6F-435C-A51F-689EFF493796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36" creationId="{839C704B-009C-4637-BAC8-5F983D04AC51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37" creationId="{57A7FB8A-29E8-4314-8CE5-290B2BDFD4A0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38" creationId="{60EA50FE-0B07-46DF-AB5E-048F16FA37B3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39" creationId="{2D9CBB41-3138-413A-A120-2069CBE73F9C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40" creationId="{5336C79A-97E3-4F8A-B16A-3A70C7CEC2DB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41" creationId="{9DB143E3-AFE6-4E34-AF8B-188FEB7D58A1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42" creationId="{861928E9-F862-4759-87C0-3A0FB77FD612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43" creationId="{BCFB3E4C-F101-4255-853B-3B61B41A27D2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44" creationId="{9CD10D4B-437C-4C7B-B821-E928186CF8B8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45" creationId="{45F8B4E4-FF43-493D-9457-8F9D83D70F7B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46" creationId="{0AFF11E0-DD76-40B4-8EA4-AE8CFB90A40A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47" creationId="{4E94C3F9-2022-4916-9268-5ADFF6C08D78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53" creationId="{20A3BDD1-EDCA-450A-ABDE-19A20C69FCA7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60" creationId="{038EDA65-EAEA-43CC-9C47-A0CD97B5B5DC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61" creationId="{CE32D258-6E9B-48A9-B49E-D02785EA2DF3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62" creationId="{15769292-606D-4B7A-AB73-2454F4AC1CEF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63" creationId="{9B922B42-1ED8-4023-9130-1FFF2896FAD1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64" creationId="{E79F6720-F159-4EB3-822B-DE8704F8F455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65" creationId="{E480AA51-F110-4724-8897-D99A66BC000C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66" creationId="{294EE6D5-6D67-4D7C-8770-A5DF43B89004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67" creationId="{6F4DFE7F-25A5-40B6-B870-E4D4300A88A6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68" creationId="{DFAE5180-3E83-4CA3-824D-49C9B190466A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69" creationId="{65648B71-A536-4070-B848-024F43C7DB92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70" creationId="{8637C911-20AE-4CB4-B9F5-0DF20A0F4A42}"/>
          </ac:spMkLst>
        </pc:spChg>
        <pc:spChg chg="mod">
          <ac:chgData name="Lee, Yongkuk" userId="e08ea68f-1de2-408b-90bc-815955054c6e" providerId="ADAL" clId="{3B138886-EEF7-4AC7-B93C-F20451E3162D}" dt="2021-06-20T18:48:20.836" v="1208"/>
          <ac:spMkLst>
            <pc:docMk/>
            <pc:sldMk cId="2025753432" sldId="258"/>
            <ac:spMk id="271" creationId="{1AC266EC-828A-4B38-A61C-E12FE656C97E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278" creationId="{E7BEE7D9-2D64-4A48-B41A-C3B53F9258C8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279" creationId="{994A2CE6-2439-4FED-A582-5D609B8FBF40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280" creationId="{77C362F5-8D8D-41C0-9A4D-B9766BBAEEB8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281" creationId="{20E4310C-DF88-46DD-A4ED-DD55E439DBC8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282" creationId="{10CED399-C9CA-4EE5-8349-CCEC55C4CCB9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283" creationId="{A07B8D80-1072-4CB6-BA38-D30733DAAF9B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284" creationId="{5E7A8DB5-8FC0-41EE-8B40-FA4EE6CCCDC2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285" creationId="{C9392D61-D45B-4A73-91C6-44C05E29872C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286" creationId="{639DD929-5A51-42D5-BEE1-F3BC1274D317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287" creationId="{B29458CA-DF9D-49F1-B28A-6C43D92E0949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288" creationId="{DCF9E0AD-B683-4263-AEED-B8D97DC690C7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289" creationId="{F8F2FBDB-F4EF-4066-BC14-AEB38EE5BB92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290" creationId="{DBF3629B-1AD6-4B88-8FC5-A758DA2318EE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291" creationId="{38ED71DB-D37A-434B-9F83-4A70E9A80597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292" creationId="{54FE97A6-2971-4BBA-B128-DD3A564D9515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293" creationId="{1CCCAE37-3C3E-4524-9BBE-846E71B5AA60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294" creationId="{2E33315A-8C6C-45A1-BE8B-9B3B0F732E94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295" creationId="{A5A47825-88CA-44DB-A5CB-677E1CA7AF26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296" creationId="{D1F5468B-A85C-4BA6-855F-556516AAD6F0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297" creationId="{0FF433EC-AE83-4A8E-81A0-068E3426F18A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298" creationId="{EAEFF4E8-0CC7-4880-89FF-292A17F02EC8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299" creationId="{608EA311-E4C9-498C-A38B-CAB90ADD66FB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300" creationId="{1AC3AB50-A313-47F6-A254-C9DD202A4E7F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301" creationId="{45DF6BA3-11A3-4CE6-B474-E2197A3C5B24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302" creationId="{625E4877-D793-4497-9496-6958291DE4CF}"/>
          </ac:spMkLst>
        </pc:spChg>
        <pc:spChg chg="del mod topLvl">
          <ac:chgData name="Lee, Yongkuk" userId="e08ea68f-1de2-408b-90bc-815955054c6e" providerId="ADAL" clId="{3B138886-EEF7-4AC7-B93C-F20451E3162D}" dt="2021-06-20T18:49:40.973" v="1231" actId="478"/>
          <ac:spMkLst>
            <pc:docMk/>
            <pc:sldMk cId="2025753432" sldId="258"/>
            <ac:spMk id="303" creationId="{7F5E206A-DBEF-4271-9C39-1A929EA12962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304" creationId="{2A5442C0-347C-41A4-9A0D-22667534AE56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305" creationId="{4FCB8AD6-4BDA-4F3F-9D3A-166EEFD48D1C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306" creationId="{05430FD0-F3D8-4543-986B-8A12F4FA1013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307" creationId="{A3A10A5A-F008-45BA-B4C2-19F3941DD2D2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308" creationId="{20DF0714-3951-43A7-81E8-27148B3C86B3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309" creationId="{B3702EE3-0A98-4FD4-AFD3-94BF6468FD95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310" creationId="{5E640180-9BCB-4583-89D5-A221341DF9C3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311" creationId="{D1B275A3-11D0-41BF-8773-90BA73DD8A31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312" creationId="{CB983DE7-EF49-42A1-A09A-3C357217008A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313" creationId="{4190A8D5-6AF6-46A2-8960-B8009F0E34AC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314" creationId="{2E2C3FA4-5B94-45BA-B608-2FFEA6DB13B6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315" creationId="{CD4CCBD3-1C70-4E6B-83FF-A3145C8FDC96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316" creationId="{AD4E36C7-E475-4784-85A3-C68E44BDFC33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317" creationId="{6AA65E46-A125-4A6E-9878-8BF6F094C323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318" creationId="{169D4331-9EE4-4C0E-A07D-951738C3A101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319" creationId="{4AFF18E1-BD58-4A1E-9E93-8893CC79EE1F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320" creationId="{105687D7-D18C-4D32-96CB-014980E6EB3C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321" creationId="{ADABB28E-8018-493F-BCAC-923C250151A6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322" creationId="{255F5EB4-2FB2-4F9E-9064-D3E0C821F32B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323" creationId="{E91551C9-4921-4CC3-99FA-9F61183AA197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324" creationId="{19A21A22-8399-453E-AE3F-61C965166C09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325" creationId="{35AFDE7E-A313-42FC-A5B3-488CED5F8832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326" creationId="{DFC631C8-2329-4BFD-A0E3-A9FC7E0409FD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327" creationId="{35010BB5-A3D1-4A33-A353-1C5AC473C00C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328" creationId="{9EAFBBE2-7EB6-4272-B79E-A08271716121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329" creationId="{7D5C4673-6DE6-4484-8ADC-344586F01985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330" creationId="{A46D66D9-3664-4B6C-B43C-0EA564C2D92D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331" creationId="{E03CEE08-B511-4068-8501-5680D42636CA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332" creationId="{3E126CFA-631C-46A4-B65F-683E6B06B994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333" creationId="{0236DDFB-BF7B-44EA-BF7F-60617D1FCD69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334" creationId="{156A750E-24BC-4144-9653-ECE1BE817CC0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340" creationId="{9196FF08-7C4C-46D1-B1CE-D11F8F5C6E50}"/>
          </ac:spMkLst>
        </pc:spChg>
        <pc:spChg chg="del mod topLvl">
          <ac:chgData name="Lee, Yongkuk" userId="e08ea68f-1de2-408b-90bc-815955054c6e" providerId="ADAL" clId="{3B138886-EEF7-4AC7-B93C-F20451E3162D}" dt="2021-06-20T18:49:40.973" v="1231" actId="478"/>
          <ac:spMkLst>
            <pc:docMk/>
            <pc:sldMk cId="2025753432" sldId="258"/>
            <ac:spMk id="347" creationId="{5A8D2300-D182-4364-A87E-2AF5DA2010E2}"/>
          </ac:spMkLst>
        </pc:spChg>
        <pc:spChg chg="del mod topLvl">
          <ac:chgData name="Lee, Yongkuk" userId="e08ea68f-1de2-408b-90bc-815955054c6e" providerId="ADAL" clId="{3B138886-EEF7-4AC7-B93C-F20451E3162D}" dt="2021-06-20T18:49:40.973" v="1231" actId="478"/>
          <ac:spMkLst>
            <pc:docMk/>
            <pc:sldMk cId="2025753432" sldId="258"/>
            <ac:spMk id="348" creationId="{A7A9EBD6-9FE8-488C-8CC0-7A46A256A5D0}"/>
          </ac:spMkLst>
        </pc:spChg>
        <pc:spChg chg="del mod topLvl">
          <ac:chgData name="Lee, Yongkuk" userId="e08ea68f-1de2-408b-90bc-815955054c6e" providerId="ADAL" clId="{3B138886-EEF7-4AC7-B93C-F20451E3162D}" dt="2021-06-20T18:49:40.973" v="1231" actId="478"/>
          <ac:spMkLst>
            <pc:docMk/>
            <pc:sldMk cId="2025753432" sldId="258"/>
            <ac:spMk id="349" creationId="{492A000C-4A81-41E3-A285-5BBFBDECBA67}"/>
          </ac:spMkLst>
        </pc:spChg>
        <pc:spChg chg="del mod topLvl">
          <ac:chgData name="Lee, Yongkuk" userId="e08ea68f-1de2-408b-90bc-815955054c6e" providerId="ADAL" clId="{3B138886-EEF7-4AC7-B93C-F20451E3162D}" dt="2021-06-20T18:49:40.973" v="1231" actId="478"/>
          <ac:spMkLst>
            <pc:docMk/>
            <pc:sldMk cId="2025753432" sldId="258"/>
            <ac:spMk id="350" creationId="{9F825E19-27D7-4BF3-B878-8F0D68D0264E}"/>
          </ac:spMkLst>
        </pc:spChg>
        <pc:spChg chg="del mod topLvl">
          <ac:chgData name="Lee, Yongkuk" userId="e08ea68f-1de2-408b-90bc-815955054c6e" providerId="ADAL" clId="{3B138886-EEF7-4AC7-B93C-F20451E3162D}" dt="2021-06-20T18:49:40.973" v="1231" actId="478"/>
          <ac:spMkLst>
            <pc:docMk/>
            <pc:sldMk cId="2025753432" sldId="258"/>
            <ac:spMk id="351" creationId="{94217306-4493-4B2E-8E40-DA06DE455C1D}"/>
          </ac:spMkLst>
        </pc:spChg>
        <pc:spChg chg="del mod topLvl">
          <ac:chgData name="Lee, Yongkuk" userId="e08ea68f-1de2-408b-90bc-815955054c6e" providerId="ADAL" clId="{3B138886-EEF7-4AC7-B93C-F20451E3162D}" dt="2021-06-20T18:49:40.973" v="1231" actId="478"/>
          <ac:spMkLst>
            <pc:docMk/>
            <pc:sldMk cId="2025753432" sldId="258"/>
            <ac:spMk id="352" creationId="{B24BFD66-E1F6-4BC5-826C-2B8920DC02A5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353" creationId="{362F6803-D6EA-450E-AB47-619C52507506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354" creationId="{5A73472E-9736-400D-9676-2F817F4A6E3F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355" creationId="{C8F2FBB7-5410-4176-A07C-6F3EA84B3EFA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356" creationId="{015AEED7-6C3B-4BF1-B160-8C7797958C90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357" creationId="{B5A9F590-FFA0-4280-934C-FC420A858450}"/>
          </ac:spMkLst>
        </pc:spChg>
        <pc:spChg chg="mod topLvl">
          <ac:chgData name="Lee, Yongkuk" userId="e08ea68f-1de2-408b-90bc-815955054c6e" providerId="ADAL" clId="{3B138886-EEF7-4AC7-B93C-F20451E3162D}" dt="2021-06-20T18:51:01.819" v="1287" actId="164"/>
          <ac:spMkLst>
            <pc:docMk/>
            <pc:sldMk cId="2025753432" sldId="258"/>
            <ac:spMk id="358" creationId="{1E22F7B0-7310-48D0-AD32-D289BF4764D0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365" creationId="{EF11892A-5166-4BC5-A009-379397231B54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366" creationId="{B213690D-F0D1-462D-B033-49F6F319F858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367" creationId="{BB8A9EC7-39C1-46BE-88D2-962E0F51A543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368" creationId="{36DFEE2D-DFB0-4963-88C4-D7FC37D9C7F9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369" creationId="{97A6782C-AA0F-4F7C-A9DE-1B4E74A139EB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370" creationId="{3A41FC62-791F-4432-A818-424B5D18093B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371" creationId="{5D434944-077E-4938-AF37-073128AA4626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372" creationId="{A56AAB46-9C6F-4570-8823-85E9C9CDC660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373" creationId="{4D214933-361C-4F3E-906E-CFF78FEE67BA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374" creationId="{A2B8E2F9-D71E-497C-9BB4-9771C6AF56EB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375" creationId="{73C6BCC4-BCAB-459A-84FC-F853DF3B4ED0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376" creationId="{EB183AF7-4FE3-4BBE-AFA5-3EFA3B31FD89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377" creationId="{1CEFF15E-9238-4033-A5FF-9C5F65DC3BF8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378" creationId="{5DC7BAC9-E395-47F6-A493-52C8E04C5B26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379" creationId="{77B733C6-912C-4CA8-A9EC-DA91E1305969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380" creationId="{4438C5D1-09E6-4B24-9807-E295B2C7AD41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381" creationId="{01471187-7873-490D-944B-840196235BBD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382" creationId="{76CBAF9D-4A92-4CF6-A732-67710A0A9D61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383" creationId="{07ABB9B3-C10A-45C5-AA9E-6BDD27E24CE4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384" creationId="{144F208B-07D1-4C6C-98A1-3A58DBC79B4F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385" creationId="{E4100E68-1A76-485B-B410-EBC99029FDAF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386" creationId="{77C774C5-03B8-409E-9720-58CC9B2D50E4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387" creationId="{54D5901B-3145-4C6E-93FE-A9786AC26E2D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388" creationId="{29F88091-3378-43A1-A3E9-3AAA53A42F67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389" creationId="{50D89D66-5B01-424A-9183-DDDF437FF720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390" creationId="{473D7690-23A9-4292-AC39-811027F554B8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391" creationId="{1422C6C5-54AC-4C0C-AFEB-CEAB804983AC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392" creationId="{26242970-4FB9-4401-A045-F7EB37A3E1DF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393" creationId="{87887B47-BB39-4BEE-9DAD-5870DD450654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394" creationId="{8DEF9605-9DBC-44B4-AD1C-DD14288F2578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395" creationId="{5C2890CC-1E4D-48F0-BDC0-8B180911A725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396" creationId="{AC650508-F891-4F40-9C75-A059A337414B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397" creationId="{1A8A93F7-9639-4A75-BB2F-50E3CA78B93B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398" creationId="{C793BAE4-DFA2-4CCC-A9B2-FD590F7478D9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399" creationId="{7AC08E45-C49C-42EF-AD04-5F1FE52663DA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400" creationId="{6560B3E5-14E1-495B-BC87-04B69C9E3321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401" creationId="{E8C5FAB8-E704-4A7F-BDC2-0DF4AB40642B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402" creationId="{22F9FC50-8DED-4EC6-9D50-0E87EF44EFD1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403" creationId="{200C9873-3A16-4235-9D7F-D5B0569395FB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404" creationId="{3E8651F7-EABE-44C2-A4C4-B49C2957B958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405" creationId="{452A7DFA-7DB9-451F-B46A-5EF103A6D951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406" creationId="{8049B803-5EFC-487A-ADC7-40FA7563DB23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407" creationId="{A3CE13A3-638E-4CE0-919A-1AD67024F1CF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408" creationId="{E35255E4-69D3-4C85-9D3E-44F84B7E1D8B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409" creationId="{AD52427D-7F97-4574-A9C5-4CB2FAB24594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410" creationId="{F1B1327C-DDFC-4850-B18A-254E7B92D0BC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411" creationId="{BE7673C1-2805-4205-821B-58FF7AAF0440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412" creationId="{E119237B-054E-49AE-B8A0-C90E046D59C0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413" creationId="{774FAFB2-AB17-479E-9B7E-51B72E539DF8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414" creationId="{A1C9F472-045C-409B-9617-8D71FD643027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415" creationId="{F52394F1-7428-40E9-B911-B26126573EC2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416" creationId="{20396A20-17E9-4EAF-80FB-01C72BAB811C}"/>
          </ac:spMkLst>
        </pc:spChg>
        <pc:spChg chg="del mod topLvl">
          <ac:chgData name="Lee, Yongkuk" userId="e08ea68f-1de2-408b-90bc-815955054c6e" providerId="ADAL" clId="{3B138886-EEF7-4AC7-B93C-F20451E3162D}" dt="2021-06-20T18:50:11.637" v="1271" actId="478"/>
          <ac:spMkLst>
            <pc:docMk/>
            <pc:sldMk cId="2025753432" sldId="258"/>
            <ac:spMk id="417" creationId="{AEFB25C0-1DFC-4911-BDD6-D0FF3AE64002}"/>
          </ac:spMkLst>
        </pc:spChg>
        <pc:spChg chg="del mod topLvl">
          <ac:chgData name="Lee, Yongkuk" userId="e08ea68f-1de2-408b-90bc-815955054c6e" providerId="ADAL" clId="{3B138886-EEF7-4AC7-B93C-F20451E3162D}" dt="2021-06-20T18:50:11.637" v="1271" actId="478"/>
          <ac:spMkLst>
            <pc:docMk/>
            <pc:sldMk cId="2025753432" sldId="258"/>
            <ac:spMk id="418" creationId="{8F71A870-85B9-4F7C-AF1E-08548F79F15C}"/>
          </ac:spMkLst>
        </pc:spChg>
        <pc:spChg chg="del mod topLvl">
          <ac:chgData name="Lee, Yongkuk" userId="e08ea68f-1de2-408b-90bc-815955054c6e" providerId="ADAL" clId="{3B138886-EEF7-4AC7-B93C-F20451E3162D}" dt="2021-06-20T18:50:11.637" v="1271" actId="478"/>
          <ac:spMkLst>
            <pc:docMk/>
            <pc:sldMk cId="2025753432" sldId="258"/>
            <ac:spMk id="419" creationId="{DC29A717-482C-4725-95F5-39C15C214707}"/>
          </ac:spMkLst>
        </pc:spChg>
        <pc:spChg chg="del mod topLvl">
          <ac:chgData name="Lee, Yongkuk" userId="e08ea68f-1de2-408b-90bc-815955054c6e" providerId="ADAL" clId="{3B138886-EEF7-4AC7-B93C-F20451E3162D}" dt="2021-06-20T18:50:11.637" v="1271" actId="478"/>
          <ac:spMkLst>
            <pc:docMk/>
            <pc:sldMk cId="2025753432" sldId="258"/>
            <ac:spMk id="420" creationId="{9C39D713-5E55-4FFF-80D7-112D5D734819}"/>
          </ac:spMkLst>
        </pc:spChg>
        <pc:spChg chg="del mod topLvl">
          <ac:chgData name="Lee, Yongkuk" userId="e08ea68f-1de2-408b-90bc-815955054c6e" providerId="ADAL" clId="{3B138886-EEF7-4AC7-B93C-F20451E3162D}" dt="2021-06-20T18:50:11.637" v="1271" actId="478"/>
          <ac:spMkLst>
            <pc:docMk/>
            <pc:sldMk cId="2025753432" sldId="258"/>
            <ac:spMk id="421" creationId="{4A751251-6690-41D9-A6F7-56B8AC2EC194}"/>
          </ac:spMkLst>
        </pc:spChg>
        <pc:spChg chg="mod topLvl">
          <ac:chgData name="Lee, Yongkuk" userId="e08ea68f-1de2-408b-90bc-815955054c6e" providerId="ADAL" clId="{3B138886-EEF7-4AC7-B93C-F20451E3162D}" dt="2021-06-20T18:51:17.487" v="1309" actId="6549"/>
          <ac:spMkLst>
            <pc:docMk/>
            <pc:sldMk cId="2025753432" sldId="258"/>
            <ac:spMk id="427" creationId="{5A0C2EA0-9F9A-4D0F-9CCB-9F3394A5AE45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434" creationId="{B786C9DC-9B6A-42DF-9358-7D22D146EBC2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435" creationId="{1AEDD2B3-88FC-498E-B6D5-6FD2467903D0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436" creationId="{B2B5083B-5AB6-49FD-BF72-667532826FF0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437" creationId="{8E0596E8-05F5-4D83-887E-72AF2C1C0373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438" creationId="{4EAC3666-2D9B-4C97-A761-9B4573AF3AA4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439" creationId="{EC318C3F-25ED-414E-A55B-C7A337520189}"/>
          </ac:spMkLst>
        </pc:spChg>
        <pc:spChg chg="del mod topLvl">
          <ac:chgData name="Lee, Yongkuk" userId="e08ea68f-1de2-408b-90bc-815955054c6e" providerId="ADAL" clId="{3B138886-EEF7-4AC7-B93C-F20451E3162D}" dt="2021-06-20T18:50:11.637" v="1271" actId="478"/>
          <ac:spMkLst>
            <pc:docMk/>
            <pc:sldMk cId="2025753432" sldId="258"/>
            <ac:spMk id="440" creationId="{11B77096-8805-4838-B48A-63B851EE7944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441" creationId="{FB39D8C6-C7DB-4F16-9C46-6E5FE49D6AAD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442" creationId="{D8CABBDF-E1E3-42E5-98EC-200939D2659F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443" creationId="{788AA882-58F1-4FAE-BB70-7D6D9484B349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444" creationId="{3F60F44D-419B-47F1-BC24-C2627806C348}"/>
          </ac:spMkLst>
        </pc:spChg>
        <pc:spChg chg="mod topLvl">
          <ac:chgData name="Lee, Yongkuk" userId="e08ea68f-1de2-408b-90bc-815955054c6e" providerId="ADAL" clId="{3B138886-EEF7-4AC7-B93C-F20451E3162D}" dt="2021-06-20T18:50:50.435" v="1284" actId="164"/>
          <ac:spMkLst>
            <pc:docMk/>
            <pc:sldMk cId="2025753432" sldId="258"/>
            <ac:spMk id="445" creationId="{6F288EF8-CD3D-490F-A5FA-B2EBFE63E878}"/>
          </ac:spMkLst>
        </pc:spChg>
        <pc:spChg chg="add mod">
          <ac:chgData name="Lee, Yongkuk" userId="e08ea68f-1de2-408b-90bc-815955054c6e" providerId="ADAL" clId="{3B138886-EEF7-4AC7-B93C-F20451E3162D}" dt="2021-06-20T18:54:14.890" v="1683" actId="1076"/>
          <ac:spMkLst>
            <pc:docMk/>
            <pc:sldMk cId="2025753432" sldId="258"/>
            <ac:spMk id="451" creationId="{948E0FFB-981F-490C-90E9-16E163858D12}"/>
          </ac:spMkLst>
        </pc:spChg>
        <pc:grpChg chg="add del mod">
          <ac:chgData name="Lee, Yongkuk" userId="e08ea68f-1de2-408b-90bc-815955054c6e" providerId="ADAL" clId="{3B138886-EEF7-4AC7-B93C-F20451E3162D}" dt="2021-06-20T18:49:50.525" v="1232" actId="165"/>
          <ac:grpSpMkLst>
            <pc:docMk/>
            <pc:sldMk cId="2025753432" sldId="258"/>
            <ac:grpSpMk id="2" creationId="{FAB23258-1185-4C6C-8301-EE4CA3F49DEE}"/>
          </ac:grpSpMkLst>
        </pc:grpChg>
        <pc:grpChg chg="add mod">
          <ac:chgData name="Lee, Yongkuk" userId="e08ea68f-1de2-408b-90bc-815955054c6e" providerId="ADAL" clId="{3B138886-EEF7-4AC7-B93C-F20451E3162D}" dt="2021-06-20T18:54:14.890" v="1683" actId="1076"/>
          <ac:grpSpMkLst>
            <pc:docMk/>
            <pc:sldMk cId="2025753432" sldId="258"/>
            <ac:grpSpMk id="3" creationId="{93724D09-DC09-4176-B2C9-18C019ADEED7}"/>
          </ac:grpSpMkLst>
        </pc:grpChg>
        <pc:grpChg chg="add mod">
          <ac:chgData name="Lee, Yongkuk" userId="e08ea68f-1de2-408b-90bc-815955054c6e" providerId="ADAL" clId="{3B138886-EEF7-4AC7-B93C-F20451E3162D}" dt="2021-06-20T18:54:14.890" v="1683" actId="1076"/>
          <ac:grpSpMkLst>
            <pc:docMk/>
            <pc:sldMk cId="2025753432" sldId="258"/>
            <ac:grpSpMk id="5" creationId="{CBA401F7-A9DF-40ED-98F3-FCB8C1CCF13B}"/>
          </ac:grpSpMkLst>
        </pc:grpChg>
        <pc:grpChg chg="add mod">
          <ac:chgData name="Lee, Yongkuk" userId="e08ea68f-1de2-408b-90bc-815955054c6e" providerId="ADAL" clId="{3B138886-EEF7-4AC7-B93C-F20451E3162D}" dt="2021-06-20T18:54:14.890" v="1683" actId="1076"/>
          <ac:grpSpMkLst>
            <pc:docMk/>
            <pc:sldMk cId="2025753432" sldId="258"/>
            <ac:grpSpMk id="6" creationId="{7C371F38-5167-4612-8971-BED3841AEB15}"/>
          </ac:grpSpMkLst>
        </pc:grpChg>
        <pc:grpChg chg="add del mod">
          <ac:chgData name="Lee, Yongkuk" userId="e08ea68f-1de2-408b-90bc-815955054c6e" providerId="ADAL" clId="{3B138886-EEF7-4AC7-B93C-F20451E3162D}" dt="2021-06-20T18:49:17.431" v="1222" actId="478"/>
          <ac:grpSpMkLst>
            <pc:docMk/>
            <pc:sldMk cId="2025753432" sldId="258"/>
            <ac:grpSpMk id="92" creationId="{A6C3F20D-2BAC-44B5-BE49-8C0C2D5D5FAA}"/>
          </ac:grpSpMkLst>
        </pc:grpChg>
        <pc:grpChg chg="add del mod">
          <ac:chgData name="Lee, Yongkuk" userId="e08ea68f-1de2-408b-90bc-815955054c6e" providerId="ADAL" clId="{3B138886-EEF7-4AC7-B93C-F20451E3162D}" dt="2021-06-20T18:49:16.794" v="1221" actId="478"/>
          <ac:grpSpMkLst>
            <pc:docMk/>
            <pc:sldMk cId="2025753432" sldId="258"/>
            <ac:grpSpMk id="190" creationId="{C641208B-2A5D-4AF6-8C9D-B84F4B7E555F}"/>
          </ac:grpSpMkLst>
        </pc:grpChg>
        <pc:grpChg chg="add del mod">
          <ac:chgData name="Lee, Yongkuk" userId="e08ea68f-1de2-408b-90bc-815955054c6e" providerId="ADAL" clId="{3B138886-EEF7-4AC7-B93C-F20451E3162D}" dt="2021-06-20T18:49:38.392" v="1230" actId="165"/>
          <ac:grpSpMkLst>
            <pc:docMk/>
            <pc:sldMk cId="2025753432" sldId="258"/>
            <ac:grpSpMk id="277" creationId="{D0F935E3-D618-40AB-B469-57F2798370EF}"/>
          </ac:grpSpMkLst>
        </pc:grpChg>
        <pc:grpChg chg="add del mod">
          <ac:chgData name="Lee, Yongkuk" userId="e08ea68f-1de2-408b-90bc-815955054c6e" providerId="ADAL" clId="{3B138886-EEF7-4AC7-B93C-F20451E3162D}" dt="2021-06-20T18:50:09.549" v="1270" actId="165"/>
          <ac:grpSpMkLst>
            <pc:docMk/>
            <pc:sldMk cId="2025753432" sldId="258"/>
            <ac:grpSpMk id="364" creationId="{F7215D03-A7AB-41D2-8DC1-D325D1782255}"/>
          </ac:grpSpMkLst>
        </pc:grpChg>
        <pc:cxnChg chg="del mod topLvl">
          <ac:chgData name="Lee, Yongkuk" userId="e08ea68f-1de2-408b-90bc-815955054c6e" providerId="ADAL" clId="{3B138886-EEF7-4AC7-B93C-F20451E3162D}" dt="2021-06-20T18:49:55.483" v="1234" actId="478"/>
          <ac:cxnSpMkLst>
            <pc:docMk/>
            <pc:sldMk cId="2025753432" sldId="258"/>
            <ac:cxnSpMk id="7" creationId="{A92A602B-9F43-4C85-B08D-914B3FB87513}"/>
          </ac:cxnSpMkLst>
        </pc:cxnChg>
        <pc:cxnChg chg="del mod topLvl">
          <ac:chgData name="Lee, Yongkuk" userId="e08ea68f-1de2-408b-90bc-815955054c6e" providerId="ADAL" clId="{3B138886-EEF7-4AC7-B93C-F20451E3162D}" dt="2021-06-20T18:49:55.483" v="1234" actId="478"/>
          <ac:cxnSpMkLst>
            <pc:docMk/>
            <pc:sldMk cId="2025753432" sldId="258"/>
            <ac:cxnSpMk id="8" creationId="{8AE1CDAC-8C95-474A-8DC9-CDF7ADE88BB0}"/>
          </ac:cxnSpMkLst>
        </pc:cxnChg>
        <pc:cxnChg chg="del mod topLvl">
          <ac:chgData name="Lee, Yongkuk" userId="e08ea68f-1de2-408b-90bc-815955054c6e" providerId="ADAL" clId="{3B138886-EEF7-4AC7-B93C-F20451E3162D}" dt="2021-06-20T18:49:55.483" v="1234" actId="478"/>
          <ac:cxnSpMkLst>
            <pc:docMk/>
            <pc:sldMk cId="2025753432" sldId="258"/>
            <ac:cxnSpMk id="9" creationId="{DDC38BCE-9523-4989-888C-416E6A45BBAD}"/>
          </ac:cxnSpMkLst>
        </pc:cxnChg>
        <pc:cxnChg chg="del mod topLvl">
          <ac:chgData name="Lee, Yongkuk" userId="e08ea68f-1de2-408b-90bc-815955054c6e" providerId="ADAL" clId="{3B138886-EEF7-4AC7-B93C-F20451E3162D}" dt="2021-06-20T18:49:55.483" v="1234" actId="478"/>
          <ac:cxnSpMkLst>
            <pc:docMk/>
            <pc:sldMk cId="2025753432" sldId="258"/>
            <ac:cxnSpMk id="10" creationId="{66143FE7-1202-4D55-9869-EE48BEAC18A0}"/>
          </ac:cxnSpMkLst>
        </pc:cxnChg>
        <pc:cxnChg chg="del mod topLvl">
          <ac:chgData name="Lee, Yongkuk" userId="e08ea68f-1de2-408b-90bc-815955054c6e" providerId="ADAL" clId="{3B138886-EEF7-4AC7-B93C-F20451E3162D}" dt="2021-06-20T18:49:55.483" v="1234" actId="478"/>
          <ac:cxnSpMkLst>
            <pc:docMk/>
            <pc:sldMk cId="2025753432" sldId="258"/>
            <ac:cxnSpMk id="11" creationId="{FAC5F695-3A2B-4614-BA23-0FCAEE0FA02A}"/>
          </ac:cxnSpMkLst>
        </pc:cxnChg>
        <pc:cxnChg chg="del mod topLvl">
          <ac:chgData name="Lee, Yongkuk" userId="e08ea68f-1de2-408b-90bc-815955054c6e" providerId="ADAL" clId="{3B138886-EEF7-4AC7-B93C-F20451E3162D}" dt="2021-06-20T18:49:55.483" v="1234" actId="478"/>
          <ac:cxnSpMkLst>
            <pc:docMk/>
            <pc:sldMk cId="2025753432" sldId="258"/>
            <ac:cxnSpMk id="12" creationId="{9ACCEF42-8A70-4E01-BF5B-C05928347CD2}"/>
          </ac:cxnSpMkLst>
        </pc:cxnChg>
        <pc:cxnChg chg="del mod topLvl">
          <ac:chgData name="Lee, Yongkuk" userId="e08ea68f-1de2-408b-90bc-815955054c6e" providerId="ADAL" clId="{3B138886-EEF7-4AC7-B93C-F20451E3162D}" dt="2021-06-20T18:49:52.802" v="1233" actId="478"/>
          <ac:cxnSpMkLst>
            <pc:docMk/>
            <pc:sldMk cId="2025753432" sldId="258"/>
            <ac:cxnSpMk id="79" creationId="{6A53FF01-1252-4E23-A2FC-E272F765D254}"/>
          </ac:cxnSpMkLst>
        </pc:cxnChg>
        <pc:cxnChg chg="del mod topLvl">
          <ac:chgData name="Lee, Yongkuk" userId="e08ea68f-1de2-408b-90bc-815955054c6e" providerId="ADAL" clId="{3B138886-EEF7-4AC7-B93C-F20451E3162D}" dt="2021-06-20T18:49:52.802" v="1233" actId="478"/>
          <ac:cxnSpMkLst>
            <pc:docMk/>
            <pc:sldMk cId="2025753432" sldId="258"/>
            <ac:cxnSpMk id="80" creationId="{BF532647-B24D-4408-858F-C11B9C108CCA}"/>
          </ac:cxnSpMkLst>
        </pc:cxnChg>
        <pc:cxnChg chg="del mod topLvl">
          <ac:chgData name="Lee, Yongkuk" userId="e08ea68f-1de2-408b-90bc-815955054c6e" providerId="ADAL" clId="{3B138886-EEF7-4AC7-B93C-F20451E3162D}" dt="2021-06-20T18:49:52.802" v="1233" actId="478"/>
          <ac:cxnSpMkLst>
            <pc:docMk/>
            <pc:sldMk cId="2025753432" sldId="258"/>
            <ac:cxnSpMk id="81" creationId="{B33BEAFF-90D4-4514-B98D-67082A040EDC}"/>
          </ac:cxnSpMkLst>
        </pc:cxnChg>
        <pc:cxnChg chg="del mod topLvl">
          <ac:chgData name="Lee, Yongkuk" userId="e08ea68f-1de2-408b-90bc-815955054c6e" providerId="ADAL" clId="{3B138886-EEF7-4AC7-B93C-F20451E3162D}" dt="2021-06-20T18:49:52.802" v="1233" actId="478"/>
          <ac:cxnSpMkLst>
            <pc:docMk/>
            <pc:sldMk cId="2025753432" sldId="258"/>
            <ac:cxnSpMk id="82" creationId="{89CDEE53-CBEF-4E0C-8839-2C42B6D6AFA3}"/>
          </ac:cxnSpMkLst>
        </pc:cxnChg>
        <pc:cxnChg chg="del mod topLvl">
          <ac:chgData name="Lee, Yongkuk" userId="e08ea68f-1de2-408b-90bc-815955054c6e" providerId="ADAL" clId="{3B138886-EEF7-4AC7-B93C-F20451E3162D}" dt="2021-06-20T18:49:52.802" v="1233" actId="478"/>
          <ac:cxnSpMkLst>
            <pc:docMk/>
            <pc:sldMk cId="2025753432" sldId="258"/>
            <ac:cxnSpMk id="83" creationId="{46F2A711-2749-43E7-B0DC-D7E1A70CC57A}"/>
          </ac:cxnSpMkLst>
        </pc:cxnChg>
        <pc:cxnChg chg="mod topLvl">
          <ac:chgData name="Lee, Yongkuk" userId="e08ea68f-1de2-408b-90bc-815955054c6e" providerId="ADAL" clId="{3B138886-EEF7-4AC7-B93C-F20451E3162D}" dt="2021-06-20T18:51:04.863" v="1288" actId="164"/>
          <ac:cxnSpMkLst>
            <pc:docMk/>
            <pc:sldMk cId="2025753432" sldId="258"/>
            <ac:cxnSpMk id="101" creationId="{C1A29260-798E-4FDC-A47C-C59484ECE642}"/>
          </ac:cxnSpMkLst>
        </pc:cxnChg>
        <pc:cxnChg chg="mod topLvl">
          <ac:chgData name="Lee, Yongkuk" userId="e08ea68f-1de2-408b-90bc-815955054c6e" providerId="ADAL" clId="{3B138886-EEF7-4AC7-B93C-F20451E3162D}" dt="2021-06-20T18:51:04.863" v="1288" actId="164"/>
          <ac:cxnSpMkLst>
            <pc:docMk/>
            <pc:sldMk cId="2025753432" sldId="258"/>
            <ac:cxnSpMk id="102" creationId="{57FFF931-E728-459A-9176-D5C7A5F63F51}"/>
          </ac:cxnSpMkLst>
        </pc:cxnChg>
        <pc:cxnChg chg="mod topLvl">
          <ac:chgData name="Lee, Yongkuk" userId="e08ea68f-1de2-408b-90bc-815955054c6e" providerId="ADAL" clId="{3B138886-EEF7-4AC7-B93C-F20451E3162D}" dt="2021-06-20T18:51:04.863" v="1288" actId="164"/>
          <ac:cxnSpMkLst>
            <pc:docMk/>
            <pc:sldMk cId="2025753432" sldId="258"/>
            <ac:cxnSpMk id="103" creationId="{A62863D4-426B-49CC-8F04-34DC924C18B7}"/>
          </ac:cxnSpMkLst>
        </pc:cxnChg>
        <pc:cxnChg chg="mod topLvl">
          <ac:chgData name="Lee, Yongkuk" userId="e08ea68f-1de2-408b-90bc-815955054c6e" providerId="ADAL" clId="{3B138886-EEF7-4AC7-B93C-F20451E3162D}" dt="2021-06-20T18:51:04.863" v="1288" actId="164"/>
          <ac:cxnSpMkLst>
            <pc:docMk/>
            <pc:sldMk cId="2025753432" sldId="258"/>
            <ac:cxnSpMk id="104" creationId="{9A380EFB-8A4F-4EC1-BEEC-92D5B0F2D973}"/>
          </ac:cxnSpMkLst>
        </pc:cxnChg>
        <pc:cxnChg chg="mod topLvl">
          <ac:chgData name="Lee, Yongkuk" userId="e08ea68f-1de2-408b-90bc-815955054c6e" providerId="ADAL" clId="{3B138886-EEF7-4AC7-B93C-F20451E3162D}" dt="2021-06-20T18:51:04.863" v="1288" actId="164"/>
          <ac:cxnSpMkLst>
            <pc:docMk/>
            <pc:sldMk cId="2025753432" sldId="258"/>
            <ac:cxnSpMk id="105" creationId="{276B3E8F-948D-4983-A05D-52A6AF233E7E}"/>
          </ac:cxnSpMkLst>
        </pc:cxnChg>
        <pc:cxnChg chg="mod">
          <ac:chgData name="Lee, Yongkuk" userId="e08ea68f-1de2-408b-90bc-815955054c6e" providerId="ADAL" clId="{3B138886-EEF7-4AC7-B93C-F20451E3162D}" dt="2021-06-20T18:48:20.518" v="1207"/>
          <ac:cxnSpMkLst>
            <pc:docMk/>
            <pc:sldMk cId="2025753432" sldId="258"/>
            <ac:cxnSpMk id="161" creationId="{3CBF22A0-4001-4796-BF76-3C53EA30F35D}"/>
          </ac:cxnSpMkLst>
        </pc:cxnChg>
        <pc:cxnChg chg="mod">
          <ac:chgData name="Lee, Yongkuk" userId="e08ea68f-1de2-408b-90bc-815955054c6e" providerId="ADAL" clId="{3B138886-EEF7-4AC7-B93C-F20451E3162D}" dt="2021-06-20T18:48:20.518" v="1207"/>
          <ac:cxnSpMkLst>
            <pc:docMk/>
            <pc:sldMk cId="2025753432" sldId="258"/>
            <ac:cxnSpMk id="162" creationId="{62A6497C-3322-4DBC-8421-664944FDBEB9}"/>
          </ac:cxnSpMkLst>
        </pc:cxnChg>
        <pc:cxnChg chg="mod">
          <ac:chgData name="Lee, Yongkuk" userId="e08ea68f-1de2-408b-90bc-815955054c6e" providerId="ADAL" clId="{3B138886-EEF7-4AC7-B93C-F20451E3162D}" dt="2021-06-20T18:48:20.518" v="1207"/>
          <ac:cxnSpMkLst>
            <pc:docMk/>
            <pc:sldMk cId="2025753432" sldId="258"/>
            <ac:cxnSpMk id="163" creationId="{E80352D6-5E16-4946-9ADD-33F35DB245EC}"/>
          </ac:cxnSpMkLst>
        </pc:cxnChg>
        <pc:cxnChg chg="mod">
          <ac:chgData name="Lee, Yongkuk" userId="e08ea68f-1de2-408b-90bc-815955054c6e" providerId="ADAL" clId="{3B138886-EEF7-4AC7-B93C-F20451E3162D}" dt="2021-06-20T18:48:20.518" v="1207"/>
          <ac:cxnSpMkLst>
            <pc:docMk/>
            <pc:sldMk cId="2025753432" sldId="258"/>
            <ac:cxnSpMk id="164" creationId="{0DD5890D-979D-4768-8DEB-A84549E52192}"/>
          </ac:cxnSpMkLst>
        </pc:cxnChg>
        <pc:cxnChg chg="mod">
          <ac:chgData name="Lee, Yongkuk" userId="e08ea68f-1de2-408b-90bc-815955054c6e" providerId="ADAL" clId="{3B138886-EEF7-4AC7-B93C-F20451E3162D}" dt="2021-06-20T18:48:20.518" v="1207"/>
          <ac:cxnSpMkLst>
            <pc:docMk/>
            <pc:sldMk cId="2025753432" sldId="258"/>
            <ac:cxnSpMk id="165" creationId="{D4488B4F-312C-4FBC-B99D-8D2C7BB76C16}"/>
          </ac:cxnSpMkLst>
        </pc:cxnChg>
        <pc:cxnChg chg="mod">
          <ac:chgData name="Lee, Yongkuk" userId="e08ea68f-1de2-408b-90bc-815955054c6e" providerId="ADAL" clId="{3B138886-EEF7-4AC7-B93C-F20451E3162D}" dt="2021-06-20T18:48:20.518" v="1207"/>
          <ac:cxnSpMkLst>
            <pc:docMk/>
            <pc:sldMk cId="2025753432" sldId="258"/>
            <ac:cxnSpMk id="167" creationId="{8E524873-ED17-4F12-B981-95ECC2171CCE}"/>
          </ac:cxnSpMkLst>
        </pc:cxnChg>
        <pc:cxnChg chg="mod">
          <ac:chgData name="Lee, Yongkuk" userId="e08ea68f-1de2-408b-90bc-815955054c6e" providerId="ADAL" clId="{3B138886-EEF7-4AC7-B93C-F20451E3162D}" dt="2021-06-20T18:48:20.518" v="1207"/>
          <ac:cxnSpMkLst>
            <pc:docMk/>
            <pc:sldMk cId="2025753432" sldId="258"/>
            <ac:cxnSpMk id="168" creationId="{6A8E7A18-D85A-4FE6-8FE4-344DC9B84466}"/>
          </ac:cxnSpMkLst>
        </pc:cxnChg>
        <pc:cxnChg chg="mod">
          <ac:chgData name="Lee, Yongkuk" userId="e08ea68f-1de2-408b-90bc-815955054c6e" providerId="ADAL" clId="{3B138886-EEF7-4AC7-B93C-F20451E3162D}" dt="2021-06-20T18:48:20.518" v="1207"/>
          <ac:cxnSpMkLst>
            <pc:docMk/>
            <pc:sldMk cId="2025753432" sldId="258"/>
            <ac:cxnSpMk id="169" creationId="{893EFB94-7A41-44F1-A33F-5CB70D1D811D}"/>
          </ac:cxnSpMkLst>
        </pc:cxnChg>
        <pc:cxnChg chg="mod">
          <ac:chgData name="Lee, Yongkuk" userId="e08ea68f-1de2-408b-90bc-815955054c6e" providerId="ADAL" clId="{3B138886-EEF7-4AC7-B93C-F20451E3162D}" dt="2021-06-20T18:48:20.518" v="1207"/>
          <ac:cxnSpMkLst>
            <pc:docMk/>
            <pc:sldMk cId="2025753432" sldId="258"/>
            <ac:cxnSpMk id="170" creationId="{699A0D6A-A95F-428B-AFAF-DA8E03C4427F}"/>
          </ac:cxnSpMkLst>
        </pc:cxnChg>
        <pc:cxnChg chg="mod">
          <ac:chgData name="Lee, Yongkuk" userId="e08ea68f-1de2-408b-90bc-815955054c6e" providerId="ADAL" clId="{3B138886-EEF7-4AC7-B93C-F20451E3162D}" dt="2021-06-20T18:48:20.518" v="1207"/>
          <ac:cxnSpMkLst>
            <pc:docMk/>
            <pc:sldMk cId="2025753432" sldId="258"/>
            <ac:cxnSpMk id="171" creationId="{3EB423B5-294F-45FC-A96D-A83AD48DD3DC}"/>
          </ac:cxnSpMkLst>
        </pc:cxnChg>
        <pc:cxnChg chg="mod">
          <ac:chgData name="Lee, Yongkuk" userId="e08ea68f-1de2-408b-90bc-815955054c6e" providerId="ADAL" clId="{3B138886-EEF7-4AC7-B93C-F20451E3162D}" dt="2021-06-20T18:48:20.518" v="1207"/>
          <ac:cxnSpMkLst>
            <pc:docMk/>
            <pc:sldMk cId="2025753432" sldId="258"/>
            <ac:cxnSpMk id="172" creationId="{C3335853-40A5-4315-A270-9D88F3732DE7}"/>
          </ac:cxnSpMkLst>
        </pc:cxnChg>
        <pc:cxnChg chg="mod">
          <ac:chgData name="Lee, Yongkuk" userId="e08ea68f-1de2-408b-90bc-815955054c6e" providerId="ADAL" clId="{3B138886-EEF7-4AC7-B93C-F20451E3162D}" dt="2021-06-20T18:48:20.518" v="1207"/>
          <ac:cxnSpMkLst>
            <pc:docMk/>
            <pc:sldMk cId="2025753432" sldId="258"/>
            <ac:cxnSpMk id="185" creationId="{ED32A312-CCB0-4123-BA41-FE2DFB289D31}"/>
          </ac:cxnSpMkLst>
        </pc:cxnChg>
        <pc:cxnChg chg="mod">
          <ac:chgData name="Lee, Yongkuk" userId="e08ea68f-1de2-408b-90bc-815955054c6e" providerId="ADAL" clId="{3B138886-EEF7-4AC7-B93C-F20451E3162D}" dt="2021-06-20T18:48:20.518" v="1207"/>
          <ac:cxnSpMkLst>
            <pc:docMk/>
            <pc:sldMk cId="2025753432" sldId="258"/>
            <ac:cxnSpMk id="186" creationId="{04928520-59C4-4F5F-A1CB-6045DD509382}"/>
          </ac:cxnSpMkLst>
        </pc:cxnChg>
        <pc:cxnChg chg="mod">
          <ac:chgData name="Lee, Yongkuk" userId="e08ea68f-1de2-408b-90bc-815955054c6e" providerId="ADAL" clId="{3B138886-EEF7-4AC7-B93C-F20451E3162D}" dt="2021-06-20T18:48:20.518" v="1207"/>
          <ac:cxnSpMkLst>
            <pc:docMk/>
            <pc:sldMk cId="2025753432" sldId="258"/>
            <ac:cxnSpMk id="187" creationId="{10C17A33-A6E3-40F5-A376-3D8136A975B6}"/>
          </ac:cxnSpMkLst>
        </pc:cxnChg>
        <pc:cxnChg chg="mod">
          <ac:chgData name="Lee, Yongkuk" userId="e08ea68f-1de2-408b-90bc-815955054c6e" providerId="ADAL" clId="{3B138886-EEF7-4AC7-B93C-F20451E3162D}" dt="2021-06-20T18:48:20.518" v="1207"/>
          <ac:cxnSpMkLst>
            <pc:docMk/>
            <pc:sldMk cId="2025753432" sldId="258"/>
            <ac:cxnSpMk id="188" creationId="{679A5A9C-1C18-4EB2-B871-CE1D5712EFB8}"/>
          </ac:cxnSpMkLst>
        </pc:cxnChg>
        <pc:cxnChg chg="mod">
          <ac:chgData name="Lee, Yongkuk" userId="e08ea68f-1de2-408b-90bc-815955054c6e" providerId="ADAL" clId="{3B138886-EEF7-4AC7-B93C-F20451E3162D}" dt="2021-06-20T18:48:20.518" v="1207"/>
          <ac:cxnSpMkLst>
            <pc:docMk/>
            <pc:sldMk cId="2025753432" sldId="258"/>
            <ac:cxnSpMk id="189" creationId="{46741EA5-E473-46B1-A39D-AD04C7E7A397}"/>
          </ac:cxnSpMkLst>
        </pc:cxnChg>
        <pc:cxnChg chg="mod">
          <ac:chgData name="Lee, Yongkuk" userId="e08ea68f-1de2-408b-90bc-815955054c6e" providerId="ADAL" clId="{3B138886-EEF7-4AC7-B93C-F20451E3162D}" dt="2021-06-20T18:48:20.836" v="1208"/>
          <ac:cxnSpMkLst>
            <pc:docMk/>
            <pc:sldMk cId="2025753432" sldId="258"/>
            <ac:cxnSpMk id="248" creationId="{E8E9A3AD-4A0D-4675-A50C-985604EEB90F}"/>
          </ac:cxnSpMkLst>
        </pc:cxnChg>
        <pc:cxnChg chg="mod">
          <ac:chgData name="Lee, Yongkuk" userId="e08ea68f-1de2-408b-90bc-815955054c6e" providerId="ADAL" clId="{3B138886-EEF7-4AC7-B93C-F20451E3162D}" dt="2021-06-20T18:48:20.836" v="1208"/>
          <ac:cxnSpMkLst>
            <pc:docMk/>
            <pc:sldMk cId="2025753432" sldId="258"/>
            <ac:cxnSpMk id="249" creationId="{181D4F63-E6FF-4FE0-9223-FF840694FF75}"/>
          </ac:cxnSpMkLst>
        </pc:cxnChg>
        <pc:cxnChg chg="mod">
          <ac:chgData name="Lee, Yongkuk" userId="e08ea68f-1de2-408b-90bc-815955054c6e" providerId="ADAL" clId="{3B138886-EEF7-4AC7-B93C-F20451E3162D}" dt="2021-06-20T18:48:20.836" v="1208"/>
          <ac:cxnSpMkLst>
            <pc:docMk/>
            <pc:sldMk cId="2025753432" sldId="258"/>
            <ac:cxnSpMk id="250" creationId="{BFA53753-7138-44AF-AA0C-FA6A4AF404FC}"/>
          </ac:cxnSpMkLst>
        </pc:cxnChg>
        <pc:cxnChg chg="mod">
          <ac:chgData name="Lee, Yongkuk" userId="e08ea68f-1de2-408b-90bc-815955054c6e" providerId="ADAL" clId="{3B138886-EEF7-4AC7-B93C-F20451E3162D}" dt="2021-06-20T18:48:20.836" v="1208"/>
          <ac:cxnSpMkLst>
            <pc:docMk/>
            <pc:sldMk cId="2025753432" sldId="258"/>
            <ac:cxnSpMk id="251" creationId="{D0E12504-9B33-4CD7-8F51-63A012849C6F}"/>
          </ac:cxnSpMkLst>
        </pc:cxnChg>
        <pc:cxnChg chg="mod">
          <ac:chgData name="Lee, Yongkuk" userId="e08ea68f-1de2-408b-90bc-815955054c6e" providerId="ADAL" clId="{3B138886-EEF7-4AC7-B93C-F20451E3162D}" dt="2021-06-20T18:48:20.836" v="1208"/>
          <ac:cxnSpMkLst>
            <pc:docMk/>
            <pc:sldMk cId="2025753432" sldId="258"/>
            <ac:cxnSpMk id="252" creationId="{A188E038-5252-4348-85B0-866FD6D92340}"/>
          </ac:cxnSpMkLst>
        </pc:cxnChg>
        <pc:cxnChg chg="mod">
          <ac:chgData name="Lee, Yongkuk" userId="e08ea68f-1de2-408b-90bc-815955054c6e" providerId="ADAL" clId="{3B138886-EEF7-4AC7-B93C-F20451E3162D}" dt="2021-06-20T18:48:20.836" v="1208"/>
          <ac:cxnSpMkLst>
            <pc:docMk/>
            <pc:sldMk cId="2025753432" sldId="258"/>
            <ac:cxnSpMk id="254" creationId="{19AA4F15-AA03-4391-A67C-99F86A8F857C}"/>
          </ac:cxnSpMkLst>
        </pc:cxnChg>
        <pc:cxnChg chg="mod">
          <ac:chgData name="Lee, Yongkuk" userId="e08ea68f-1de2-408b-90bc-815955054c6e" providerId="ADAL" clId="{3B138886-EEF7-4AC7-B93C-F20451E3162D}" dt="2021-06-20T18:48:20.836" v="1208"/>
          <ac:cxnSpMkLst>
            <pc:docMk/>
            <pc:sldMk cId="2025753432" sldId="258"/>
            <ac:cxnSpMk id="255" creationId="{AF16EB31-D226-4E15-B42E-C2E46647FC73}"/>
          </ac:cxnSpMkLst>
        </pc:cxnChg>
        <pc:cxnChg chg="mod">
          <ac:chgData name="Lee, Yongkuk" userId="e08ea68f-1de2-408b-90bc-815955054c6e" providerId="ADAL" clId="{3B138886-EEF7-4AC7-B93C-F20451E3162D}" dt="2021-06-20T18:48:20.836" v="1208"/>
          <ac:cxnSpMkLst>
            <pc:docMk/>
            <pc:sldMk cId="2025753432" sldId="258"/>
            <ac:cxnSpMk id="256" creationId="{C7501F81-8EBC-404A-AC27-17A3AE05FE53}"/>
          </ac:cxnSpMkLst>
        </pc:cxnChg>
        <pc:cxnChg chg="mod">
          <ac:chgData name="Lee, Yongkuk" userId="e08ea68f-1de2-408b-90bc-815955054c6e" providerId="ADAL" clId="{3B138886-EEF7-4AC7-B93C-F20451E3162D}" dt="2021-06-20T18:48:20.836" v="1208"/>
          <ac:cxnSpMkLst>
            <pc:docMk/>
            <pc:sldMk cId="2025753432" sldId="258"/>
            <ac:cxnSpMk id="257" creationId="{E720FA17-3096-463E-80E2-7A46B7687D9E}"/>
          </ac:cxnSpMkLst>
        </pc:cxnChg>
        <pc:cxnChg chg="mod">
          <ac:chgData name="Lee, Yongkuk" userId="e08ea68f-1de2-408b-90bc-815955054c6e" providerId="ADAL" clId="{3B138886-EEF7-4AC7-B93C-F20451E3162D}" dt="2021-06-20T18:48:20.836" v="1208"/>
          <ac:cxnSpMkLst>
            <pc:docMk/>
            <pc:sldMk cId="2025753432" sldId="258"/>
            <ac:cxnSpMk id="258" creationId="{8077865E-1AAD-47FD-975A-6C4496C03555}"/>
          </ac:cxnSpMkLst>
        </pc:cxnChg>
        <pc:cxnChg chg="mod">
          <ac:chgData name="Lee, Yongkuk" userId="e08ea68f-1de2-408b-90bc-815955054c6e" providerId="ADAL" clId="{3B138886-EEF7-4AC7-B93C-F20451E3162D}" dt="2021-06-20T18:48:20.836" v="1208"/>
          <ac:cxnSpMkLst>
            <pc:docMk/>
            <pc:sldMk cId="2025753432" sldId="258"/>
            <ac:cxnSpMk id="259" creationId="{8026F981-FCCF-4370-8CA2-4F77F8C9FD31}"/>
          </ac:cxnSpMkLst>
        </pc:cxnChg>
        <pc:cxnChg chg="mod">
          <ac:chgData name="Lee, Yongkuk" userId="e08ea68f-1de2-408b-90bc-815955054c6e" providerId="ADAL" clId="{3B138886-EEF7-4AC7-B93C-F20451E3162D}" dt="2021-06-20T18:48:20.836" v="1208"/>
          <ac:cxnSpMkLst>
            <pc:docMk/>
            <pc:sldMk cId="2025753432" sldId="258"/>
            <ac:cxnSpMk id="272" creationId="{D05C3DFE-B957-4222-9021-F7359AF22160}"/>
          </ac:cxnSpMkLst>
        </pc:cxnChg>
        <pc:cxnChg chg="mod">
          <ac:chgData name="Lee, Yongkuk" userId="e08ea68f-1de2-408b-90bc-815955054c6e" providerId="ADAL" clId="{3B138886-EEF7-4AC7-B93C-F20451E3162D}" dt="2021-06-20T18:48:20.836" v="1208"/>
          <ac:cxnSpMkLst>
            <pc:docMk/>
            <pc:sldMk cId="2025753432" sldId="258"/>
            <ac:cxnSpMk id="273" creationId="{1D202567-7FC6-4670-9B3D-EEF936AE60AC}"/>
          </ac:cxnSpMkLst>
        </pc:cxnChg>
        <pc:cxnChg chg="mod">
          <ac:chgData name="Lee, Yongkuk" userId="e08ea68f-1de2-408b-90bc-815955054c6e" providerId="ADAL" clId="{3B138886-EEF7-4AC7-B93C-F20451E3162D}" dt="2021-06-20T18:48:20.836" v="1208"/>
          <ac:cxnSpMkLst>
            <pc:docMk/>
            <pc:sldMk cId="2025753432" sldId="258"/>
            <ac:cxnSpMk id="274" creationId="{8B8B2F6B-6B32-4699-AC9E-FC7291564A0A}"/>
          </ac:cxnSpMkLst>
        </pc:cxnChg>
        <pc:cxnChg chg="mod">
          <ac:chgData name="Lee, Yongkuk" userId="e08ea68f-1de2-408b-90bc-815955054c6e" providerId="ADAL" clId="{3B138886-EEF7-4AC7-B93C-F20451E3162D}" dt="2021-06-20T18:48:20.836" v="1208"/>
          <ac:cxnSpMkLst>
            <pc:docMk/>
            <pc:sldMk cId="2025753432" sldId="258"/>
            <ac:cxnSpMk id="275" creationId="{6B8647DD-72D7-4012-B2E5-AFF9CD2693FD}"/>
          </ac:cxnSpMkLst>
        </pc:cxnChg>
        <pc:cxnChg chg="mod">
          <ac:chgData name="Lee, Yongkuk" userId="e08ea68f-1de2-408b-90bc-815955054c6e" providerId="ADAL" clId="{3B138886-EEF7-4AC7-B93C-F20451E3162D}" dt="2021-06-20T18:48:20.836" v="1208"/>
          <ac:cxnSpMkLst>
            <pc:docMk/>
            <pc:sldMk cId="2025753432" sldId="258"/>
            <ac:cxnSpMk id="276" creationId="{34C41CAD-8828-40CE-84B9-C1EF3560DD40}"/>
          </ac:cxnSpMkLst>
        </pc:cxnChg>
        <pc:cxnChg chg="mod topLvl">
          <ac:chgData name="Lee, Yongkuk" userId="e08ea68f-1de2-408b-90bc-815955054c6e" providerId="ADAL" clId="{3B138886-EEF7-4AC7-B93C-F20451E3162D}" dt="2021-06-20T18:51:01.819" v="1287" actId="164"/>
          <ac:cxnSpMkLst>
            <pc:docMk/>
            <pc:sldMk cId="2025753432" sldId="258"/>
            <ac:cxnSpMk id="335" creationId="{0A840458-9391-4EB5-BAF2-AA0B3306DB5D}"/>
          </ac:cxnSpMkLst>
        </pc:cxnChg>
        <pc:cxnChg chg="mod topLvl">
          <ac:chgData name="Lee, Yongkuk" userId="e08ea68f-1de2-408b-90bc-815955054c6e" providerId="ADAL" clId="{3B138886-EEF7-4AC7-B93C-F20451E3162D}" dt="2021-06-20T18:51:01.819" v="1287" actId="164"/>
          <ac:cxnSpMkLst>
            <pc:docMk/>
            <pc:sldMk cId="2025753432" sldId="258"/>
            <ac:cxnSpMk id="336" creationId="{0E639161-EFF4-41EC-909B-01D92B8B4B54}"/>
          </ac:cxnSpMkLst>
        </pc:cxnChg>
        <pc:cxnChg chg="mod topLvl">
          <ac:chgData name="Lee, Yongkuk" userId="e08ea68f-1de2-408b-90bc-815955054c6e" providerId="ADAL" clId="{3B138886-EEF7-4AC7-B93C-F20451E3162D}" dt="2021-06-20T18:51:01.819" v="1287" actId="164"/>
          <ac:cxnSpMkLst>
            <pc:docMk/>
            <pc:sldMk cId="2025753432" sldId="258"/>
            <ac:cxnSpMk id="337" creationId="{48F6B669-BC96-4490-8307-A422C28EFDC7}"/>
          </ac:cxnSpMkLst>
        </pc:cxnChg>
        <pc:cxnChg chg="mod topLvl">
          <ac:chgData name="Lee, Yongkuk" userId="e08ea68f-1de2-408b-90bc-815955054c6e" providerId="ADAL" clId="{3B138886-EEF7-4AC7-B93C-F20451E3162D}" dt="2021-06-20T18:51:01.819" v="1287" actId="164"/>
          <ac:cxnSpMkLst>
            <pc:docMk/>
            <pc:sldMk cId="2025753432" sldId="258"/>
            <ac:cxnSpMk id="338" creationId="{BE3D351F-58CC-476B-85B9-865FEEB5FAA1}"/>
          </ac:cxnSpMkLst>
        </pc:cxnChg>
        <pc:cxnChg chg="mod topLvl">
          <ac:chgData name="Lee, Yongkuk" userId="e08ea68f-1de2-408b-90bc-815955054c6e" providerId="ADAL" clId="{3B138886-EEF7-4AC7-B93C-F20451E3162D}" dt="2021-06-20T18:51:01.819" v="1287" actId="164"/>
          <ac:cxnSpMkLst>
            <pc:docMk/>
            <pc:sldMk cId="2025753432" sldId="258"/>
            <ac:cxnSpMk id="339" creationId="{1FC830D5-1EF4-4B82-849C-D9B55F77E352}"/>
          </ac:cxnSpMkLst>
        </pc:cxnChg>
        <pc:cxnChg chg="del mod topLvl">
          <ac:chgData name="Lee, Yongkuk" userId="e08ea68f-1de2-408b-90bc-815955054c6e" providerId="ADAL" clId="{3B138886-EEF7-4AC7-B93C-F20451E3162D}" dt="2021-06-20T18:49:40.973" v="1231" actId="478"/>
          <ac:cxnSpMkLst>
            <pc:docMk/>
            <pc:sldMk cId="2025753432" sldId="258"/>
            <ac:cxnSpMk id="341" creationId="{4D9C94BD-900D-4B46-B4FF-3EB01D4EBCD2}"/>
          </ac:cxnSpMkLst>
        </pc:cxnChg>
        <pc:cxnChg chg="del mod topLvl">
          <ac:chgData name="Lee, Yongkuk" userId="e08ea68f-1de2-408b-90bc-815955054c6e" providerId="ADAL" clId="{3B138886-EEF7-4AC7-B93C-F20451E3162D}" dt="2021-06-20T18:49:40.973" v="1231" actId="478"/>
          <ac:cxnSpMkLst>
            <pc:docMk/>
            <pc:sldMk cId="2025753432" sldId="258"/>
            <ac:cxnSpMk id="342" creationId="{EC524B47-F2EF-403F-BFD0-10B83392F8F0}"/>
          </ac:cxnSpMkLst>
        </pc:cxnChg>
        <pc:cxnChg chg="del mod topLvl">
          <ac:chgData name="Lee, Yongkuk" userId="e08ea68f-1de2-408b-90bc-815955054c6e" providerId="ADAL" clId="{3B138886-EEF7-4AC7-B93C-F20451E3162D}" dt="2021-06-20T18:49:40.973" v="1231" actId="478"/>
          <ac:cxnSpMkLst>
            <pc:docMk/>
            <pc:sldMk cId="2025753432" sldId="258"/>
            <ac:cxnSpMk id="343" creationId="{1BB0F68F-FCF1-4DE2-831B-C06650AF8C07}"/>
          </ac:cxnSpMkLst>
        </pc:cxnChg>
        <pc:cxnChg chg="del mod topLvl">
          <ac:chgData name="Lee, Yongkuk" userId="e08ea68f-1de2-408b-90bc-815955054c6e" providerId="ADAL" clId="{3B138886-EEF7-4AC7-B93C-F20451E3162D}" dt="2021-06-20T18:49:40.973" v="1231" actId="478"/>
          <ac:cxnSpMkLst>
            <pc:docMk/>
            <pc:sldMk cId="2025753432" sldId="258"/>
            <ac:cxnSpMk id="344" creationId="{0391818B-01E7-4118-B307-8786CBFFE6B4}"/>
          </ac:cxnSpMkLst>
        </pc:cxnChg>
        <pc:cxnChg chg="del mod topLvl">
          <ac:chgData name="Lee, Yongkuk" userId="e08ea68f-1de2-408b-90bc-815955054c6e" providerId="ADAL" clId="{3B138886-EEF7-4AC7-B93C-F20451E3162D}" dt="2021-06-20T18:49:40.973" v="1231" actId="478"/>
          <ac:cxnSpMkLst>
            <pc:docMk/>
            <pc:sldMk cId="2025753432" sldId="258"/>
            <ac:cxnSpMk id="345" creationId="{DAF281E7-6423-4B89-84BE-63BDB0DF014C}"/>
          </ac:cxnSpMkLst>
        </pc:cxnChg>
        <pc:cxnChg chg="del mod topLvl">
          <ac:chgData name="Lee, Yongkuk" userId="e08ea68f-1de2-408b-90bc-815955054c6e" providerId="ADAL" clId="{3B138886-EEF7-4AC7-B93C-F20451E3162D}" dt="2021-06-20T18:49:40.973" v="1231" actId="478"/>
          <ac:cxnSpMkLst>
            <pc:docMk/>
            <pc:sldMk cId="2025753432" sldId="258"/>
            <ac:cxnSpMk id="346" creationId="{39218F6B-A18B-40AF-AFF9-C4AA40E26CC3}"/>
          </ac:cxnSpMkLst>
        </pc:cxnChg>
        <pc:cxnChg chg="mod topLvl">
          <ac:chgData name="Lee, Yongkuk" userId="e08ea68f-1de2-408b-90bc-815955054c6e" providerId="ADAL" clId="{3B138886-EEF7-4AC7-B93C-F20451E3162D}" dt="2021-06-20T18:51:01.819" v="1287" actId="164"/>
          <ac:cxnSpMkLst>
            <pc:docMk/>
            <pc:sldMk cId="2025753432" sldId="258"/>
            <ac:cxnSpMk id="359" creationId="{3F6F8BBD-4713-4D30-A515-7C28B1DD45D5}"/>
          </ac:cxnSpMkLst>
        </pc:cxnChg>
        <pc:cxnChg chg="mod topLvl">
          <ac:chgData name="Lee, Yongkuk" userId="e08ea68f-1de2-408b-90bc-815955054c6e" providerId="ADAL" clId="{3B138886-EEF7-4AC7-B93C-F20451E3162D}" dt="2021-06-20T18:51:01.819" v="1287" actId="164"/>
          <ac:cxnSpMkLst>
            <pc:docMk/>
            <pc:sldMk cId="2025753432" sldId="258"/>
            <ac:cxnSpMk id="360" creationId="{36F673E7-A0C1-446F-AC2D-A6B9285DAE80}"/>
          </ac:cxnSpMkLst>
        </pc:cxnChg>
        <pc:cxnChg chg="mod topLvl">
          <ac:chgData name="Lee, Yongkuk" userId="e08ea68f-1de2-408b-90bc-815955054c6e" providerId="ADAL" clId="{3B138886-EEF7-4AC7-B93C-F20451E3162D}" dt="2021-06-20T18:51:01.819" v="1287" actId="164"/>
          <ac:cxnSpMkLst>
            <pc:docMk/>
            <pc:sldMk cId="2025753432" sldId="258"/>
            <ac:cxnSpMk id="361" creationId="{3A5310F6-A143-4FDF-9346-E35DA9F6D1AE}"/>
          </ac:cxnSpMkLst>
        </pc:cxnChg>
        <pc:cxnChg chg="mod topLvl">
          <ac:chgData name="Lee, Yongkuk" userId="e08ea68f-1de2-408b-90bc-815955054c6e" providerId="ADAL" clId="{3B138886-EEF7-4AC7-B93C-F20451E3162D}" dt="2021-06-20T18:51:01.819" v="1287" actId="164"/>
          <ac:cxnSpMkLst>
            <pc:docMk/>
            <pc:sldMk cId="2025753432" sldId="258"/>
            <ac:cxnSpMk id="362" creationId="{981C24FF-3ADC-497C-A856-DFF6EEA40722}"/>
          </ac:cxnSpMkLst>
        </pc:cxnChg>
        <pc:cxnChg chg="mod topLvl">
          <ac:chgData name="Lee, Yongkuk" userId="e08ea68f-1de2-408b-90bc-815955054c6e" providerId="ADAL" clId="{3B138886-EEF7-4AC7-B93C-F20451E3162D}" dt="2021-06-20T18:51:01.819" v="1287" actId="164"/>
          <ac:cxnSpMkLst>
            <pc:docMk/>
            <pc:sldMk cId="2025753432" sldId="258"/>
            <ac:cxnSpMk id="363" creationId="{E4BF1870-347F-4E6C-BEB7-0F79C87BFE63}"/>
          </ac:cxnSpMkLst>
        </pc:cxnChg>
        <pc:cxnChg chg="del mod topLvl">
          <ac:chgData name="Lee, Yongkuk" userId="e08ea68f-1de2-408b-90bc-815955054c6e" providerId="ADAL" clId="{3B138886-EEF7-4AC7-B93C-F20451E3162D}" dt="2021-06-20T18:50:11.637" v="1271" actId="478"/>
          <ac:cxnSpMkLst>
            <pc:docMk/>
            <pc:sldMk cId="2025753432" sldId="258"/>
            <ac:cxnSpMk id="422" creationId="{6DF8BF04-F303-48DE-AC5A-D6AFDCDD69A2}"/>
          </ac:cxnSpMkLst>
        </pc:cxnChg>
        <pc:cxnChg chg="del mod topLvl">
          <ac:chgData name="Lee, Yongkuk" userId="e08ea68f-1de2-408b-90bc-815955054c6e" providerId="ADAL" clId="{3B138886-EEF7-4AC7-B93C-F20451E3162D}" dt="2021-06-20T18:50:11.637" v="1271" actId="478"/>
          <ac:cxnSpMkLst>
            <pc:docMk/>
            <pc:sldMk cId="2025753432" sldId="258"/>
            <ac:cxnSpMk id="423" creationId="{00ED02AE-C48B-447B-8C53-83AC2A95081D}"/>
          </ac:cxnSpMkLst>
        </pc:cxnChg>
        <pc:cxnChg chg="del mod topLvl">
          <ac:chgData name="Lee, Yongkuk" userId="e08ea68f-1de2-408b-90bc-815955054c6e" providerId="ADAL" clId="{3B138886-EEF7-4AC7-B93C-F20451E3162D}" dt="2021-06-20T18:50:11.637" v="1271" actId="478"/>
          <ac:cxnSpMkLst>
            <pc:docMk/>
            <pc:sldMk cId="2025753432" sldId="258"/>
            <ac:cxnSpMk id="424" creationId="{29C049A9-EFF1-4D9A-B741-35E562230D5D}"/>
          </ac:cxnSpMkLst>
        </pc:cxnChg>
        <pc:cxnChg chg="del mod topLvl">
          <ac:chgData name="Lee, Yongkuk" userId="e08ea68f-1de2-408b-90bc-815955054c6e" providerId="ADAL" clId="{3B138886-EEF7-4AC7-B93C-F20451E3162D}" dt="2021-06-20T18:50:11.637" v="1271" actId="478"/>
          <ac:cxnSpMkLst>
            <pc:docMk/>
            <pc:sldMk cId="2025753432" sldId="258"/>
            <ac:cxnSpMk id="425" creationId="{BFE28A9D-2D51-4FA0-90C4-408A28EEC6D7}"/>
          </ac:cxnSpMkLst>
        </pc:cxnChg>
        <pc:cxnChg chg="del mod topLvl">
          <ac:chgData name="Lee, Yongkuk" userId="e08ea68f-1de2-408b-90bc-815955054c6e" providerId="ADAL" clId="{3B138886-EEF7-4AC7-B93C-F20451E3162D}" dt="2021-06-20T18:50:11.637" v="1271" actId="478"/>
          <ac:cxnSpMkLst>
            <pc:docMk/>
            <pc:sldMk cId="2025753432" sldId="258"/>
            <ac:cxnSpMk id="426" creationId="{E6A853F8-F801-44B9-AFA5-481A240EF887}"/>
          </ac:cxnSpMkLst>
        </pc:cxnChg>
        <pc:cxnChg chg="mod topLvl">
          <ac:chgData name="Lee, Yongkuk" userId="e08ea68f-1de2-408b-90bc-815955054c6e" providerId="ADAL" clId="{3B138886-EEF7-4AC7-B93C-F20451E3162D}" dt="2021-06-20T18:50:50.435" v="1284" actId="164"/>
          <ac:cxnSpMkLst>
            <pc:docMk/>
            <pc:sldMk cId="2025753432" sldId="258"/>
            <ac:cxnSpMk id="428" creationId="{AF7F2785-800A-4CC7-BFFA-5386A63DBE3B}"/>
          </ac:cxnSpMkLst>
        </pc:cxnChg>
        <pc:cxnChg chg="mod topLvl">
          <ac:chgData name="Lee, Yongkuk" userId="e08ea68f-1de2-408b-90bc-815955054c6e" providerId="ADAL" clId="{3B138886-EEF7-4AC7-B93C-F20451E3162D}" dt="2021-06-20T18:50:50.435" v="1284" actId="164"/>
          <ac:cxnSpMkLst>
            <pc:docMk/>
            <pc:sldMk cId="2025753432" sldId="258"/>
            <ac:cxnSpMk id="429" creationId="{7FD13AF1-D877-4003-8271-3203CB2E4384}"/>
          </ac:cxnSpMkLst>
        </pc:cxnChg>
        <pc:cxnChg chg="mod topLvl">
          <ac:chgData name="Lee, Yongkuk" userId="e08ea68f-1de2-408b-90bc-815955054c6e" providerId="ADAL" clId="{3B138886-EEF7-4AC7-B93C-F20451E3162D}" dt="2021-06-20T18:50:50.435" v="1284" actId="164"/>
          <ac:cxnSpMkLst>
            <pc:docMk/>
            <pc:sldMk cId="2025753432" sldId="258"/>
            <ac:cxnSpMk id="430" creationId="{CFA09C5A-17A1-407C-9040-3C53A97BCE26}"/>
          </ac:cxnSpMkLst>
        </pc:cxnChg>
        <pc:cxnChg chg="mod topLvl">
          <ac:chgData name="Lee, Yongkuk" userId="e08ea68f-1de2-408b-90bc-815955054c6e" providerId="ADAL" clId="{3B138886-EEF7-4AC7-B93C-F20451E3162D}" dt="2021-06-20T18:50:50.435" v="1284" actId="164"/>
          <ac:cxnSpMkLst>
            <pc:docMk/>
            <pc:sldMk cId="2025753432" sldId="258"/>
            <ac:cxnSpMk id="431" creationId="{21A9CC24-4577-4B87-A73B-972FA6298532}"/>
          </ac:cxnSpMkLst>
        </pc:cxnChg>
        <pc:cxnChg chg="mod topLvl">
          <ac:chgData name="Lee, Yongkuk" userId="e08ea68f-1de2-408b-90bc-815955054c6e" providerId="ADAL" clId="{3B138886-EEF7-4AC7-B93C-F20451E3162D}" dt="2021-06-20T18:50:50.435" v="1284" actId="164"/>
          <ac:cxnSpMkLst>
            <pc:docMk/>
            <pc:sldMk cId="2025753432" sldId="258"/>
            <ac:cxnSpMk id="432" creationId="{480E71BC-F9D1-4506-91B0-5B154937902B}"/>
          </ac:cxnSpMkLst>
        </pc:cxnChg>
        <pc:cxnChg chg="mod topLvl">
          <ac:chgData name="Lee, Yongkuk" userId="e08ea68f-1de2-408b-90bc-815955054c6e" providerId="ADAL" clId="{3B138886-EEF7-4AC7-B93C-F20451E3162D}" dt="2021-06-20T18:50:50.435" v="1284" actId="164"/>
          <ac:cxnSpMkLst>
            <pc:docMk/>
            <pc:sldMk cId="2025753432" sldId="258"/>
            <ac:cxnSpMk id="433" creationId="{9F095175-7DE8-410B-8C8B-8BDC54B95006}"/>
          </ac:cxnSpMkLst>
        </pc:cxnChg>
        <pc:cxnChg chg="mod topLvl">
          <ac:chgData name="Lee, Yongkuk" userId="e08ea68f-1de2-408b-90bc-815955054c6e" providerId="ADAL" clId="{3B138886-EEF7-4AC7-B93C-F20451E3162D}" dt="2021-06-20T18:50:50.435" v="1284" actId="164"/>
          <ac:cxnSpMkLst>
            <pc:docMk/>
            <pc:sldMk cId="2025753432" sldId="258"/>
            <ac:cxnSpMk id="446" creationId="{20A7CAB4-051B-4C3E-A3EE-E5C35C80125C}"/>
          </ac:cxnSpMkLst>
        </pc:cxnChg>
        <pc:cxnChg chg="mod topLvl">
          <ac:chgData name="Lee, Yongkuk" userId="e08ea68f-1de2-408b-90bc-815955054c6e" providerId="ADAL" clId="{3B138886-EEF7-4AC7-B93C-F20451E3162D}" dt="2021-06-20T18:50:50.435" v="1284" actId="164"/>
          <ac:cxnSpMkLst>
            <pc:docMk/>
            <pc:sldMk cId="2025753432" sldId="258"/>
            <ac:cxnSpMk id="447" creationId="{61FB9706-A255-49BD-B259-06C3A720D637}"/>
          </ac:cxnSpMkLst>
        </pc:cxnChg>
        <pc:cxnChg chg="mod topLvl">
          <ac:chgData name="Lee, Yongkuk" userId="e08ea68f-1de2-408b-90bc-815955054c6e" providerId="ADAL" clId="{3B138886-EEF7-4AC7-B93C-F20451E3162D}" dt="2021-06-20T18:50:50.435" v="1284" actId="164"/>
          <ac:cxnSpMkLst>
            <pc:docMk/>
            <pc:sldMk cId="2025753432" sldId="258"/>
            <ac:cxnSpMk id="448" creationId="{C51FC493-9103-46F0-A7A8-2D576F120CF8}"/>
          </ac:cxnSpMkLst>
        </pc:cxnChg>
        <pc:cxnChg chg="mod topLvl">
          <ac:chgData name="Lee, Yongkuk" userId="e08ea68f-1de2-408b-90bc-815955054c6e" providerId="ADAL" clId="{3B138886-EEF7-4AC7-B93C-F20451E3162D}" dt="2021-06-20T18:50:50.435" v="1284" actId="164"/>
          <ac:cxnSpMkLst>
            <pc:docMk/>
            <pc:sldMk cId="2025753432" sldId="258"/>
            <ac:cxnSpMk id="449" creationId="{FDF78EB0-AEE5-464F-BF17-7D70754E33F3}"/>
          </ac:cxnSpMkLst>
        </pc:cxnChg>
        <pc:cxnChg chg="mod topLvl">
          <ac:chgData name="Lee, Yongkuk" userId="e08ea68f-1de2-408b-90bc-815955054c6e" providerId="ADAL" clId="{3B138886-EEF7-4AC7-B93C-F20451E3162D}" dt="2021-06-20T18:50:50.435" v="1284" actId="164"/>
          <ac:cxnSpMkLst>
            <pc:docMk/>
            <pc:sldMk cId="2025753432" sldId="258"/>
            <ac:cxnSpMk id="450" creationId="{25B3A670-7A60-4E83-A4EE-DB5126BB6DD5}"/>
          </ac:cxnSpMkLst>
        </pc:cxnChg>
      </pc:sldChg>
      <pc:sldChg chg="addSp delSp modSp add mod">
        <pc:chgData name="Lee, Yongkuk" userId="e08ea68f-1de2-408b-90bc-815955054c6e" providerId="ADAL" clId="{3B138886-EEF7-4AC7-B93C-F20451E3162D}" dt="2021-06-20T18:45:51.741" v="1105" actId="1076"/>
        <pc:sldMkLst>
          <pc:docMk/>
          <pc:sldMk cId="2115313860" sldId="259"/>
        </pc:sldMkLst>
        <pc:spChg chg="mod">
          <ac:chgData name="Lee, Yongkuk" userId="e08ea68f-1de2-408b-90bc-815955054c6e" providerId="ADAL" clId="{3B138886-EEF7-4AC7-B93C-F20451E3162D}" dt="2021-06-20T18:45:33.297" v="1098" actId="6549"/>
          <ac:spMkLst>
            <pc:docMk/>
            <pc:sldMk cId="2115313860" sldId="259"/>
            <ac:spMk id="4" creationId="{D29F9D00-B82C-44C2-B2B0-E50508EAA4A8}"/>
          </ac:spMkLst>
        </pc:spChg>
        <pc:spChg chg="add mod">
          <ac:chgData name="Lee, Yongkuk" userId="e08ea68f-1de2-408b-90bc-815955054c6e" providerId="ADAL" clId="{3B138886-EEF7-4AC7-B93C-F20451E3162D}" dt="2021-06-20T18:45:51.741" v="1105" actId="1076"/>
          <ac:spMkLst>
            <pc:docMk/>
            <pc:sldMk cId="2115313860" sldId="259"/>
            <ac:spMk id="25" creationId="{B2496CE8-E13F-4C65-A8CE-52589D9DD264}"/>
          </ac:spMkLst>
        </pc:spChg>
        <pc:spChg chg="mod">
          <ac:chgData name="Lee, Yongkuk" userId="e08ea68f-1de2-408b-90bc-815955054c6e" providerId="ADAL" clId="{3B138886-EEF7-4AC7-B93C-F20451E3162D}" dt="2021-06-20T18:45:23.583" v="1086" actId="20577"/>
          <ac:spMkLst>
            <pc:docMk/>
            <pc:sldMk cId="2115313860" sldId="259"/>
            <ac:spMk id="111" creationId="{7EDEBCFD-9ED7-4F98-8D0B-AE66E498C37A}"/>
          </ac:spMkLst>
        </pc:spChg>
        <pc:spChg chg="del">
          <ac:chgData name="Lee, Yongkuk" userId="e08ea68f-1de2-408b-90bc-815955054c6e" providerId="ADAL" clId="{3B138886-EEF7-4AC7-B93C-F20451E3162D}" dt="2021-06-20T18:44:23.484" v="969" actId="478"/>
          <ac:spMkLst>
            <pc:docMk/>
            <pc:sldMk cId="2115313860" sldId="259"/>
            <ac:spMk id="112" creationId="{C7D25412-AF32-4A97-B99D-85F7B6A76B6E}"/>
          </ac:spMkLst>
        </pc:spChg>
        <pc:grpChg chg="mod">
          <ac:chgData name="Lee, Yongkuk" userId="e08ea68f-1de2-408b-90bc-815955054c6e" providerId="ADAL" clId="{3B138886-EEF7-4AC7-B93C-F20451E3162D}" dt="2021-06-20T18:45:36.568" v="1099" actId="1076"/>
          <ac:grpSpMkLst>
            <pc:docMk/>
            <pc:sldMk cId="2115313860" sldId="259"/>
            <ac:grpSpMk id="113" creationId="{59A5EC93-4C60-4ABD-8EC0-AF106DC3FD75}"/>
          </ac:grpSpMkLst>
        </pc:grpChg>
        <pc:graphicFrameChg chg="del">
          <ac:chgData name="Lee, Yongkuk" userId="e08ea68f-1de2-408b-90bc-815955054c6e" providerId="ADAL" clId="{3B138886-EEF7-4AC7-B93C-F20451E3162D}" dt="2021-06-20T18:44:23.484" v="969" actId="478"/>
          <ac:graphicFrameMkLst>
            <pc:docMk/>
            <pc:sldMk cId="2115313860" sldId="259"/>
            <ac:graphicFrameMk id="108" creationId="{1AC2B6F5-94EC-468C-BCD5-1B57DF4B1A57}"/>
          </ac:graphicFrameMkLst>
        </pc:graphicFrameChg>
        <pc:graphicFrameChg chg="del">
          <ac:chgData name="Lee, Yongkuk" userId="e08ea68f-1de2-408b-90bc-815955054c6e" providerId="ADAL" clId="{3B138886-EEF7-4AC7-B93C-F20451E3162D}" dt="2021-06-20T18:44:06.343" v="967" actId="478"/>
          <ac:graphicFrameMkLst>
            <pc:docMk/>
            <pc:sldMk cId="2115313860" sldId="259"/>
            <ac:graphicFrameMk id="110" creationId="{AA09E498-B9A8-4D4D-B6D6-90C20BCE79BF}"/>
          </ac:graphicFrameMkLst>
        </pc:graphicFrameChg>
      </pc:sldChg>
      <pc:sldChg chg="modSp add mod">
        <pc:chgData name="Lee, Yongkuk" userId="e08ea68f-1de2-408b-90bc-815955054c6e" providerId="ADAL" clId="{3B138886-EEF7-4AC7-B93C-F20451E3162D}" dt="2021-06-20T18:58:38.124" v="2230" actId="1076"/>
        <pc:sldMkLst>
          <pc:docMk/>
          <pc:sldMk cId="1925573867" sldId="260"/>
        </pc:sldMkLst>
        <pc:spChg chg="mod">
          <ac:chgData name="Lee, Yongkuk" userId="e08ea68f-1de2-408b-90bc-815955054c6e" providerId="ADAL" clId="{3B138886-EEF7-4AC7-B93C-F20451E3162D}" dt="2021-06-20T18:54:22.723" v="1687" actId="20577"/>
          <ac:spMkLst>
            <pc:docMk/>
            <pc:sldMk cId="1925573867" sldId="260"/>
            <ac:spMk id="4" creationId="{D29F9D00-B82C-44C2-B2B0-E50508EAA4A8}"/>
          </ac:spMkLst>
        </pc:spChg>
        <pc:spChg chg="mod">
          <ac:chgData name="Lee, Yongkuk" userId="e08ea68f-1de2-408b-90bc-815955054c6e" providerId="ADAL" clId="{3B138886-EEF7-4AC7-B93C-F20451E3162D}" dt="2021-06-20T18:58:03.384" v="2161" actId="1076"/>
          <ac:spMkLst>
            <pc:docMk/>
            <pc:sldMk cId="1925573867" sldId="260"/>
            <ac:spMk id="73" creationId="{044B3D61-E434-4F62-9EAF-5A64DDA1C2B3}"/>
          </ac:spMkLst>
        </pc:spChg>
        <pc:spChg chg="mod">
          <ac:chgData name="Lee, Yongkuk" userId="e08ea68f-1de2-408b-90bc-815955054c6e" providerId="ADAL" clId="{3B138886-EEF7-4AC7-B93C-F20451E3162D}" dt="2021-06-20T18:56:33.645" v="2098" actId="6549"/>
          <ac:spMkLst>
            <pc:docMk/>
            <pc:sldMk cId="1925573867" sldId="260"/>
            <ac:spMk id="90" creationId="{2E04A488-91AA-4AFC-A039-E6AF0E5BEE9A}"/>
          </ac:spMkLst>
        </pc:spChg>
        <pc:spChg chg="mod">
          <ac:chgData name="Lee, Yongkuk" userId="e08ea68f-1de2-408b-90bc-815955054c6e" providerId="ADAL" clId="{3B138886-EEF7-4AC7-B93C-F20451E3162D}" dt="2021-06-20T18:57:19.502" v="2115" actId="20577"/>
          <ac:spMkLst>
            <pc:docMk/>
            <pc:sldMk cId="1925573867" sldId="260"/>
            <ac:spMk id="340" creationId="{9196FF08-7C4C-46D1-B1CE-D11F8F5C6E50}"/>
          </ac:spMkLst>
        </pc:spChg>
        <pc:spChg chg="mod">
          <ac:chgData name="Lee, Yongkuk" userId="e08ea68f-1de2-408b-90bc-815955054c6e" providerId="ADAL" clId="{3B138886-EEF7-4AC7-B93C-F20451E3162D}" dt="2021-06-20T18:58:38.124" v="2230" actId="1076"/>
          <ac:spMkLst>
            <pc:docMk/>
            <pc:sldMk cId="1925573867" sldId="260"/>
            <ac:spMk id="427" creationId="{5A0C2EA0-9F9A-4D0F-9CCB-9F3394A5AE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272D-975F-47C0-B21B-C0D901455F0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5F39-4036-4549-BCFA-EED28950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2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272D-975F-47C0-B21B-C0D901455F0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5F39-4036-4549-BCFA-EED28950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5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272D-975F-47C0-B21B-C0D901455F0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5F39-4036-4549-BCFA-EED28950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272D-975F-47C0-B21B-C0D901455F0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5F39-4036-4549-BCFA-EED28950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5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272D-975F-47C0-B21B-C0D901455F0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5F39-4036-4549-BCFA-EED28950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0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272D-975F-47C0-B21B-C0D901455F0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5F39-4036-4549-BCFA-EED28950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1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272D-975F-47C0-B21B-C0D901455F0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5F39-4036-4549-BCFA-EED28950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0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272D-975F-47C0-B21B-C0D901455F0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5F39-4036-4549-BCFA-EED28950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7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272D-975F-47C0-B21B-C0D901455F0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5F39-4036-4549-BCFA-EED28950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3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272D-975F-47C0-B21B-C0D901455F0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5F39-4036-4549-BCFA-EED28950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9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272D-975F-47C0-B21B-C0D901455F0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5F39-4036-4549-BCFA-EED28950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2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1272D-975F-47C0-B21B-C0D901455F0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35F39-4036-4549-BCFA-EED28950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0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29F9D00-B82C-44C2-B2B0-E50508EAA4A8}"/>
              </a:ext>
            </a:extLst>
          </p:cNvPr>
          <p:cNvSpPr txBox="1"/>
          <p:nvPr/>
        </p:nvSpPr>
        <p:spPr>
          <a:xfrm>
            <a:off x="1" y="8774668"/>
            <a:ext cx="111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Table 1</a:t>
            </a:r>
          </a:p>
        </p:txBody>
      </p:sp>
      <p:graphicFrame>
        <p:nvGraphicFramePr>
          <p:cNvPr id="108" name="Table 107">
            <a:extLst>
              <a:ext uri="{FF2B5EF4-FFF2-40B4-BE49-F238E27FC236}">
                <a16:creationId xmlns="" xmlns:a16="http://schemas.microsoft.com/office/drawing/2014/main" id="{1AC2B6F5-94EC-468C-BCD5-1B57DF4B1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16619"/>
              </p:ext>
            </p:extLst>
          </p:nvPr>
        </p:nvGraphicFramePr>
        <p:xfrm>
          <a:off x="210310" y="4908375"/>
          <a:ext cx="6400800" cy="237444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671380">
                  <a:extLst>
                    <a:ext uri="{9D8B030D-6E8A-4147-A177-3AD203B41FA5}">
                      <a16:colId xmlns="" xmlns:a16="http://schemas.microsoft.com/office/drawing/2014/main" val="2854449130"/>
                    </a:ext>
                  </a:extLst>
                </a:gridCol>
                <a:gridCol w="1126901">
                  <a:extLst>
                    <a:ext uri="{9D8B030D-6E8A-4147-A177-3AD203B41FA5}">
                      <a16:colId xmlns="" xmlns:a16="http://schemas.microsoft.com/office/drawing/2014/main" val="1977802267"/>
                    </a:ext>
                  </a:extLst>
                </a:gridCol>
                <a:gridCol w="1087115">
                  <a:extLst>
                    <a:ext uri="{9D8B030D-6E8A-4147-A177-3AD203B41FA5}">
                      <a16:colId xmlns="" xmlns:a16="http://schemas.microsoft.com/office/drawing/2014/main" val="2515009391"/>
                    </a:ext>
                  </a:extLst>
                </a:gridCol>
                <a:gridCol w="1087115"/>
                <a:gridCol w="1458326">
                  <a:extLst>
                    <a:ext uri="{9D8B030D-6E8A-4147-A177-3AD203B41FA5}">
                      <a16:colId xmlns="" xmlns:a16="http://schemas.microsoft.com/office/drawing/2014/main" val="1580858450"/>
                    </a:ext>
                  </a:extLst>
                </a:gridCol>
                <a:gridCol w="969963">
                  <a:extLst>
                    <a:ext uri="{9D8B030D-6E8A-4147-A177-3AD203B41FA5}">
                      <a16:colId xmlns="" xmlns:a16="http://schemas.microsoft.com/office/drawing/2014/main" val="4168639439"/>
                    </a:ext>
                  </a:extLst>
                </a:gridCol>
              </a:tblGrid>
              <a:tr h="3719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Model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805" marR="28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X,Y,Z Acceleration 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805" marR="28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X,Y,Z</a:t>
                      </a:r>
                      <a:r>
                        <a:rPr lang="en-US" sz="1100" baseline="0" dirty="0" smtClean="0">
                          <a:effectLst/>
                        </a:rPr>
                        <a:t> Gyroscope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805" marR="2880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Acceleration Magnitude</a:t>
                      </a:r>
                      <a:endParaRPr lang="en-US" sz="1100" dirty="0" smtClean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805" marR="28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X,Y,Z Acc. &amp; X,Y,Z</a:t>
                      </a:r>
                      <a:r>
                        <a:rPr lang="en-US" sz="1100" baseline="0" dirty="0" smtClean="0">
                          <a:effectLst/>
                        </a:rPr>
                        <a:t> </a:t>
                      </a:r>
                      <a:r>
                        <a:rPr lang="en-US" sz="1100" dirty="0" smtClean="0">
                          <a:effectLst/>
                        </a:rPr>
                        <a:t>Gyroscope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805" marR="28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All Data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805" marR="28805" marT="0" marB="0" anchor="ctr"/>
                </a:tc>
                <a:extLst>
                  <a:ext uri="{0D108BD9-81ED-4DB2-BD59-A6C34878D82A}">
                    <a16:rowId xmlns="" xmlns:a16="http://schemas.microsoft.com/office/drawing/2014/main" val="3801049335"/>
                  </a:ext>
                </a:extLst>
              </a:tr>
              <a:tr h="400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LSTM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805" marR="288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0.9387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0.9076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0.9016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0.9534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0.9490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944010409"/>
                  </a:ext>
                </a:extLst>
              </a:tr>
              <a:tr h="400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CNN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805" marR="288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0.9482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0.8766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0.8973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0.9447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0.9396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2714396216"/>
                  </a:ext>
                </a:extLst>
              </a:tr>
              <a:tr h="400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CNN-LSTM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805" marR="288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0.9499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0.9137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0.9387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0.9413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0.9370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3062813442"/>
                  </a:ext>
                </a:extLst>
              </a:tr>
              <a:tr h="400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Conv-LSTM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805" marR="288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0.9482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0.7748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0.9050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0.9396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822857576"/>
                  </a:ext>
                </a:extLst>
              </a:tr>
              <a:tr h="400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Bi-LSTM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805" marR="288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0.9490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0.8999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0.9206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0.9352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0.9430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80D4A4A1-EFE9-4507-AFD7-B673EFF1AF88}"/>
              </a:ext>
            </a:extLst>
          </p:cNvPr>
          <p:cNvSpPr txBox="1"/>
          <p:nvPr/>
        </p:nvSpPr>
        <p:spPr>
          <a:xfrm>
            <a:off x="228598" y="195107"/>
            <a:ext cx="640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determine what combination of deep learning model and input dataset produces the best result</a:t>
            </a:r>
          </a:p>
        </p:txBody>
      </p:sp>
      <p:graphicFrame>
        <p:nvGraphicFramePr>
          <p:cNvPr id="110" name="Table 110">
            <a:extLst>
              <a:ext uri="{FF2B5EF4-FFF2-40B4-BE49-F238E27FC236}">
                <a16:creationId xmlns="" xmlns:a16="http://schemas.microsoft.com/office/drawing/2014/main" id="{AA09E498-B9A8-4D4D-B6D6-90C20BCE7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613298"/>
              </p:ext>
            </p:extLst>
          </p:nvPr>
        </p:nvGraphicFramePr>
        <p:xfrm>
          <a:off x="1142997" y="968375"/>
          <a:ext cx="4572000" cy="20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="" xmlns:a16="http://schemas.microsoft.com/office/drawing/2014/main" val="162046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4662678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XYZ </a:t>
                      </a:r>
                      <a:r>
                        <a:rPr lang="en-US" dirty="0" smtClean="0"/>
                        <a:t>acceleration (3 Features)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1959215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 smtClean="0"/>
                        <a:t>XYZ gyroscope (3 Features)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Magnitude of acceleration (1 Feature)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608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XYZ acceleration &amp; XYZ gyroscope (6 Features)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5630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XYZ acceleration, XYZ gyroscope, and </a:t>
                      </a:r>
                      <a:r>
                        <a:rPr lang="en-US" dirty="0" smtClean="0"/>
                        <a:t>magnitude (7 Feature)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0591520"/>
                  </a:ext>
                </a:extLst>
              </a:tr>
            </a:tbl>
          </a:graphicData>
        </a:graphic>
      </p:graphicFrame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7EDEBCFD-9ED7-4F98-8D0B-AE66E498C37A}"/>
              </a:ext>
            </a:extLst>
          </p:cNvPr>
          <p:cNvSpPr txBox="1"/>
          <p:nvPr/>
        </p:nvSpPr>
        <p:spPr>
          <a:xfrm>
            <a:off x="80959" y="2949512"/>
            <a:ext cx="6696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hypothesis is minimal input dataset will be sufficient to produce acceptable accuracy, so we can save computational time and effort.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="" xmlns:a16="http://schemas.microsoft.com/office/drawing/2014/main" id="{C7D25412-AF32-4A97-B99D-85F7B6A76B6E}"/>
              </a:ext>
            </a:extLst>
          </p:cNvPr>
          <p:cNvSpPr/>
          <p:nvPr/>
        </p:nvSpPr>
        <p:spPr>
          <a:xfrm>
            <a:off x="-340524" y="4797314"/>
            <a:ext cx="7486650" cy="2676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0">
            <a:extLst>
              <a:ext uri="{FF2B5EF4-FFF2-40B4-BE49-F238E27FC236}">
                <a16:creationId xmlns="" xmlns:a16="http://schemas.microsoft.com/office/drawing/2014/main" id="{AA09E498-B9A8-4D4D-B6D6-90C20BCE7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28678"/>
              </p:ext>
            </p:extLst>
          </p:nvPr>
        </p:nvGraphicFramePr>
        <p:xfrm>
          <a:off x="711196" y="809625"/>
          <a:ext cx="5365754" cy="221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04">
                  <a:extLst>
                    <a:ext uri="{9D8B030D-6E8A-4147-A177-3AD203B41FA5}">
                      <a16:colId xmlns="" xmlns:a16="http://schemas.microsoft.com/office/drawing/2014/main" val="162046123"/>
                    </a:ext>
                  </a:extLst>
                </a:gridCol>
                <a:gridCol w="4387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4662678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 smtClean="0"/>
                        <a:t>LSTM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Short Term Memory: 2 layers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1959215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 smtClean="0"/>
                        <a:t>CNN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Convolutional Neural Network: 2</a:t>
                      </a:r>
                      <a:r>
                        <a:rPr lang="en-US" baseline="0" dirty="0" smtClean="0"/>
                        <a:t> convolutional layers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CNN-LSTM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Combination</a:t>
                      </a:r>
                      <a:r>
                        <a:rPr lang="en-US" baseline="0" dirty="0" smtClean="0"/>
                        <a:t> of a 1D Convolution layer and a LSTM layer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608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Conv</a:t>
                      </a:r>
                      <a:r>
                        <a:rPr lang="en-US" dirty="0" smtClean="0"/>
                        <a:t>-LSTM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Convolutional LSTM:</a:t>
                      </a:r>
                      <a:r>
                        <a:rPr lang="en-US" baseline="0" dirty="0" smtClean="0"/>
                        <a:t> Convolutional recurrent cell inside a LSTM layer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5630669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r>
                        <a:rPr lang="en-US" dirty="0" smtClean="0"/>
                        <a:t>Bi-LSTM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Bidirectional LSTM: 2 layers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0591520"/>
                  </a:ext>
                </a:extLst>
              </a:tr>
            </a:tbl>
          </a:graphicData>
        </a:graphic>
      </p:graphicFrame>
      <p:graphicFrame>
        <p:nvGraphicFramePr>
          <p:cNvPr id="5" name="Table 110">
            <a:extLst>
              <a:ext uri="{FF2B5EF4-FFF2-40B4-BE49-F238E27FC236}">
                <a16:creationId xmlns="" xmlns:a16="http://schemas.microsoft.com/office/drawing/2014/main" id="{AA09E498-B9A8-4D4D-B6D6-90C20BCE7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215428"/>
              </p:ext>
            </p:extLst>
          </p:nvPr>
        </p:nvGraphicFramePr>
        <p:xfrm>
          <a:off x="781046" y="3762375"/>
          <a:ext cx="3371854" cy="2828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254">
                  <a:extLst>
                    <a:ext uri="{9D8B030D-6E8A-4147-A177-3AD203B41FA5}">
                      <a16:colId xmlns="" xmlns:a16="http://schemas.microsoft.com/office/drawing/2014/main" val="162046123"/>
                    </a:ext>
                  </a:extLst>
                </a:gridCol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Shape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4662678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 smtClean="0"/>
                        <a:t>LSTM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(66, 256)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1959215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 smtClean="0"/>
                        <a:t>Dropout(0.2)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(66,256)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(66,256)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608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Flatten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16896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5630669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r>
                        <a:rPr lang="en-US" dirty="0" smtClean="0"/>
                        <a:t>Dense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0591520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r>
                        <a:rPr lang="en-US" dirty="0" smtClean="0"/>
                        <a:t>Dropout(0.4)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  <a:tr h="374015">
                <a:tc>
                  <a:txBody>
                    <a:bodyPr/>
                    <a:lstStyle/>
                    <a:p>
                      <a:r>
                        <a:rPr lang="en-US" dirty="0" smtClean="0"/>
                        <a:t>Dense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4050" y="3409950"/>
            <a:ext cx="428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Architecture of Proposed LSTM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6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29F9D00-B82C-44C2-B2B0-E50508EAA4A8}"/>
              </a:ext>
            </a:extLst>
          </p:cNvPr>
          <p:cNvSpPr txBox="1"/>
          <p:nvPr/>
        </p:nvSpPr>
        <p:spPr>
          <a:xfrm>
            <a:off x="1" y="8774668"/>
            <a:ext cx="111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Figure 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80D4A4A1-EFE9-4507-AFD7-B673EFF1AF88}"/>
              </a:ext>
            </a:extLst>
          </p:cNvPr>
          <p:cNvSpPr txBox="1"/>
          <p:nvPr/>
        </p:nvSpPr>
        <p:spPr>
          <a:xfrm>
            <a:off x="228598" y="195107"/>
            <a:ext cx="640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determine what combination of deep learning model and input dataset produces the best result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7EDEBCFD-9ED7-4F98-8D0B-AE66E498C37A}"/>
              </a:ext>
            </a:extLst>
          </p:cNvPr>
          <p:cNvSpPr txBox="1"/>
          <p:nvPr/>
        </p:nvSpPr>
        <p:spPr>
          <a:xfrm>
            <a:off x="133670" y="1290813"/>
            <a:ext cx="669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figure shows optimization process for chosen approach somehow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="" xmlns:a16="http://schemas.microsoft.com/office/drawing/2014/main" id="{59A5EC93-4C60-4ABD-8EC0-AF106DC3FD75}"/>
              </a:ext>
            </a:extLst>
          </p:cNvPr>
          <p:cNvGrpSpPr>
            <a:grpSpLocks noChangeAspect="1"/>
          </p:cNvGrpSpPr>
          <p:nvPr/>
        </p:nvGrpSpPr>
        <p:grpSpPr>
          <a:xfrm>
            <a:off x="879235" y="3245218"/>
            <a:ext cx="4909023" cy="3364764"/>
            <a:chOff x="903280" y="675231"/>
            <a:chExt cx="5071213" cy="4040395"/>
          </a:xfrm>
        </p:grpSpPr>
        <p:sp>
          <p:nvSpPr>
            <p:cNvPr id="114" name="TextBox 113">
              <a:extLst>
                <a:ext uri="{FF2B5EF4-FFF2-40B4-BE49-F238E27FC236}">
                  <a16:creationId xmlns="" xmlns:a16="http://schemas.microsoft.com/office/drawing/2014/main" id="{91674CF2-6E9F-41B5-AF63-90952E99D8DF}"/>
                </a:ext>
              </a:extLst>
            </p:cNvPr>
            <p:cNvSpPr txBox="1"/>
            <p:nvPr/>
          </p:nvSpPr>
          <p:spPr>
            <a:xfrm>
              <a:off x="903280" y="1182273"/>
              <a:ext cx="174870" cy="994874"/>
            </a:xfrm>
            <a:prstGeom prst="rect">
              <a:avLst/>
            </a:prstGeom>
            <a:noFill/>
          </p:spPr>
          <p:txBody>
            <a:bodyPr vert="vert270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Accuracy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="" xmlns:a16="http://schemas.microsoft.com/office/drawing/2014/main" id="{C5D2F557-0DE4-412D-AF0B-A277FE67858D}"/>
                </a:ext>
              </a:extLst>
            </p:cNvPr>
            <p:cNvSpPr txBox="1"/>
            <p:nvPr/>
          </p:nvSpPr>
          <p:spPr>
            <a:xfrm>
              <a:off x="990714" y="893732"/>
              <a:ext cx="242371" cy="20326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="" xmlns:a16="http://schemas.microsoft.com/office/drawing/2014/main" id="{56A9F2ED-B819-40FE-B2D9-45814C854978}"/>
                </a:ext>
              </a:extLst>
            </p:cNvPr>
            <p:cNvSpPr txBox="1"/>
            <p:nvPr/>
          </p:nvSpPr>
          <p:spPr>
            <a:xfrm>
              <a:off x="976424" y="2243101"/>
              <a:ext cx="242371" cy="20326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7E8791A5-D84E-4D2C-B818-4BD1F3635F67}"/>
                </a:ext>
              </a:extLst>
            </p:cNvPr>
            <p:cNvSpPr txBox="1"/>
            <p:nvPr/>
          </p:nvSpPr>
          <p:spPr>
            <a:xfrm>
              <a:off x="5604019" y="2354608"/>
              <a:ext cx="334704" cy="20326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100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="" xmlns:a16="http://schemas.microsoft.com/office/drawing/2014/main" id="{52C1980C-5C7C-42D3-8145-5089C6A2E9BD}"/>
                </a:ext>
              </a:extLst>
            </p:cNvPr>
            <p:cNvSpPr txBox="1"/>
            <p:nvPr/>
          </p:nvSpPr>
          <p:spPr>
            <a:xfrm>
              <a:off x="1083047" y="2347090"/>
              <a:ext cx="242371" cy="20326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="" xmlns:a16="http://schemas.microsoft.com/office/drawing/2014/main" id="{163195EB-23FF-4E46-AF9B-54E10364DE9A}"/>
                </a:ext>
              </a:extLst>
            </p:cNvPr>
            <p:cNvSpPr txBox="1"/>
            <p:nvPr/>
          </p:nvSpPr>
          <p:spPr>
            <a:xfrm>
              <a:off x="3343533" y="2344960"/>
              <a:ext cx="242371" cy="20326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="" xmlns:a16="http://schemas.microsoft.com/office/drawing/2014/main" id="{78CBAF8B-99C4-44FC-A176-D936FE421AB0}"/>
                </a:ext>
              </a:extLst>
            </p:cNvPr>
            <p:cNvSpPr txBox="1"/>
            <p:nvPr/>
          </p:nvSpPr>
          <p:spPr>
            <a:xfrm>
              <a:off x="962271" y="3083849"/>
              <a:ext cx="174870" cy="994874"/>
            </a:xfrm>
            <a:prstGeom prst="rect">
              <a:avLst/>
            </a:prstGeom>
            <a:noFill/>
          </p:spPr>
          <p:txBody>
            <a:bodyPr vert="vert270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Loss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="" xmlns:a16="http://schemas.microsoft.com/office/drawing/2014/main" id="{2411AD4E-9293-4663-9E27-BEFDA7FE3522}"/>
                </a:ext>
              </a:extLst>
            </p:cNvPr>
            <p:cNvSpPr txBox="1"/>
            <p:nvPr/>
          </p:nvSpPr>
          <p:spPr>
            <a:xfrm>
              <a:off x="1007176" y="4266050"/>
              <a:ext cx="242371" cy="20326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="" xmlns:a16="http://schemas.microsoft.com/office/drawing/2014/main" id="{9A2B31D9-19A4-4F2E-BB65-8B8B0700BB6E}"/>
                </a:ext>
              </a:extLst>
            </p:cNvPr>
            <p:cNvSpPr txBox="1"/>
            <p:nvPr/>
          </p:nvSpPr>
          <p:spPr>
            <a:xfrm>
              <a:off x="934151" y="2693258"/>
              <a:ext cx="242371" cy="20326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1.5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="" xmlns:a16="http://schemas.microsoft.com/office/drawing/2014/main" id="{CB0249B6-7D20-49CE-9447-B75E8DA6A138}"/>
                </a:ext>
              </a:extLst>
            </p:cNvPr>
            <p:cNvSpPr txBox="1"/>
            <p:nvPr/>
          </p:nvSpPr>
          <p:spPr>
            <a:xfrm>
              <a:off x="5639789" y="4343359"/>
              <a:ext cx="334704" cy="20326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100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="" xmlns:a16="http://schemas.microsoft.com/office/drawing/2014/main" id="{CC1427F6-499F-439E-8F10-99067B4AB2F0}"/>
                </a:ext>
              </a:extLst>
            </p:cNvPr>
            <p:cNvSpPr txBox="1"/>
            <p:nvPr/>
          </p:nvSpPr>
          <p:spPr>
            <a:xfrm>
              <a:off x="3376921" y="4351392"/>
              <a:ext cx="242371" cy="20326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28FE466D-B834-497C-8B47-98EFCB3AA1E7}"/>
                </a:ext>
              </a:extLst>
            </p:cNvPr>
            <p:cNvSpPr txBox="1"/>
            <p:nvPr/>
          </p:nvSpPr>
          <p:spPr>
            <a:xfrm>
              <a:off x="3146075" y="4512359"/>
              <a:ext cx="755180" cy="20326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Epoch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="" xmlns:a16="http://schemas.microsoft.com/office/drawing/2014/main" id="{2761A52D-D9BA-45E1-BA4E-E484059440AF}"/>
                </a:ext>
              </a:extLst>
            </p:cNvPr>
            <p:cNvSpPr txBox="1"/>
            <p:nvPr/>
          </p:nvSpPr>
          <p:spPr>
            <a:xfrm>
              <a:off x="1163396" y="4351391"/>
              <a:ext cx="187861" cy="20326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pic>
          <p:nvPicPr>
            <p:cNvPr id="128" name="Picture 127">
              <a:extLst>
                <a:ext uri="{FF2B5EF4-FFF2-40B4-BE49-F238E27FC236}">
                  <a16:creationId xmlns="" xmlns:a16="http://schemas.microsoft.com/office/drawing/2014/main" id="{C970B8C0-4655-4682-9291-BA45ECE8A9C2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9439" y="949623"/>
              <a:ext cx="4627803" cy="137078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129" name="Picture 128">
              <a:extLst>
                <a:ext uri="{FF2B5EF4-FFF2-40B4-BE49-F238E27FC236}">
                  <a16:creationId xmlns="" xmlns:a16="http://schemas.microsoft.com/office/drawing/2014/main" id="{65A8743D-F2A8-4FC8-B5DD-176D2F962DF5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4232" y="2796087"/>
              <a:ext cx="4603010" cy="155657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30" name="TextBox 129">
              <a:extLst>
                <a:ext uri="{FF2B5EF4-FFF2-40B4-BE49-F238E27FC236}">
                  <a16:creationId xmlns="" xmlns:a16="http://schemas.microsoft.com/office/drawing/2014/main" id="{7B470853-D02C-4584-9C30-CBD0412915FF}"/>
                </a:ext>
              </a:extLst>
            </p:cNvPr>
            <p:cNvSpPr txBox="1"/>
            <p:nvPr/>
          </p:nvSpPr>
          <p:spPr>
            <a:xfrm>
              <a:off x="2842639" y="675231"/>
              <a:ext cx="1677855" cy="20326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X,Y,Z Acceleration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2496CE8-E13F-4C65-A8CE-52589D9DD264}"/>
              </a:ext>
            </a:extLst>
          </p:cNvPr>
          <p:cNvSpPr/>
          <p:nvPr/>
        </p:nvSpPr>
        <p:spPr>
          <a:xfrm>
            <a:off x="552771" y="2878951"/>
            <a:ext cx="5667376" cy="40559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13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29F9D00-B82C-44C2-B2B0-E50508EAA4A8}"/>
              </a:ext>
            </a:extLst>
          </p:cNvPr>
          <p:cNvSpPr txBox="1"/>
          <p:nvPr/>
        </p:nvSpPr>
        <p:spPr>
          <a:xfrm>
            <a:off x="1" y="8774668"/>
            <a:ext cx="111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Figure 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7C371F38-5167-4612-8971-BED3841AEB15}"/>
              </a:ext>
            </a:extLst>
          </p:cNvPr>
          <p:cNvGrpSpPr/>
          <p:nvPr/>
        </p:nvGrpSpPr>
        <p:grpSpPr>
          <a:xfrm>
            <a:off x="1660942" y="3267520"/>
            <a:ext cx="2736127" cy="3367964"/>
            <a:chOff x="1743673" y="3291247"/>
            <a:chExt cx="2736127" cy="3367964"/>
          </a:xfrm>
        </p:grpSpPr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60746B3A-5192-4F62-9C10-3BC2F40B11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727" y="3561453"/>
              <a:ext cx="529136" cy="529137"/>
            </a:xfrm>
            <a:prstGeom prst="rect">
              <a:avLst/>
            </a:prstGeom>
            <a:solidFill>
              <a:srgbClr val="233F7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65BAA07-3D06-453A-9C3A-5E8E3A8959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9863" y="3561453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FFC27C0D-A186-4527-9AE1-B2E56E3CB1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9000" y="3561453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6677D978-2C5D-4F70-8A73-6F49F6074B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8137" y="3561453"/>
              <a:ext cx="529136" cy="529137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22BE2301-4A2D-4C87-9E0F-434D9F324E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7273" y="3561453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9DF55C2-0D61-48BF-9B78-98CECDC91F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727" y="4090590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E06C4DDB-A5AC-4B78-81DE-228203EBA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7273" y="4090590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613C6ACF-B16E-4657-9CF4-E059798AE4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9863" y="4090590"/>
              <a:ext cx="529136" cy="529137"/>
            </a:xfrm>
            <a:prstGeom prst="rect">
              <a:avLst/>
            </a:prstGeom>
            <a:solidFill>
              <a:srgbClr val="22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088FC3B9-2EC7-4781-8821-1A30EAFB7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727" y="4619726"/>
              <a:ext cx="529136" cy="52913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FD106D98-6DCA-45E5-90C2-E68F9183AD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7273" y="4619726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12524BC4-4BF4-4637-AF89-43E5345D70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9000" y="4090590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B40A5D1E-0048-4AFE-BE0F-59C9F22B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8137" y="4090590"/>
              <a:ext cx="529136" cy="529137"/>
            </a:xfrm>
            <a:prstGeom prst="rect">
              <a:avLst/>
            </a:prstGeom>
            <a:solidFill>
              <a:srgbClr val="F5FBF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B99C9F80-CA3E-4FFF-BAEC-43650B4D24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9863" y="4619726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779B6509-B6AD-4BAD-BF35-0AA3A7106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9000" y="4619726"/>
              <a:ext cx="529136" cy="529137"/>
            </a:xfrm>
            <a:prstGeom prst="rect">
              <a:avLst/>
            </a:prstGeom>
            <a:solidFill>
              <a:srgbClr val="243F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E51A295A-B9A5-4FD7-94CA-6486AEE8C8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8137" y="4619726"/>
              <a:ext cx="529136" cy="529137"/>
            </a:xfrm>
            <a:prstGeom prst="rect">
              <a:avLst/>
            </a:prstGeom>
            <a:solidFill>
              <a:srgbClr val="F5FBF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1ABBDE04-521B-49AE-B936-112D27D79F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727" y="5148863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E0AA7084-D3EA-4240-AF0C-F9B6C60374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7273" y="5148863"/>
              <a:ext cx="529136" cy="529137"/>
            </a:xfrm>
            <a:prstGeom prst="rect">
              <a:avLst/>
            </a:prstGeom>
            <a:solidFill>
              <a:srgbClr val="D5DF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B20E7B9B-4036-455B-A131-3046FB667B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9863" y="5148863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5DE5945C-D6C8-49B7-87C6-8A6E675F87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9000" y="5148863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74CCD29B-F33F-4E69-899F-BA53F7AB6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8137" y="5148863"/>
              <a:ext cx="529136" cy="529137"/>
            </a:xfrm>
            <a:prstGeom prst="rect">
              <a:avLst/>
            </a:prstGeom>
            <a:solidFill>
              <a:srgbClr val="294A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793E93F4-5185-4572-A700-C313978BE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727" y="5678000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EF47ECEF-AB7B-477A-A31D-CB803091D6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7273" y="5678000"/>
              <a:ext cx="529136" cy="529137"/>
            </a:xfrm>
            <a:prstGeom prst="rect">
              <a:avLst/>
            </a:prstGeom>
            <a:solidFill>
              <a:srgbClr val="2949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15744FCF-475D-4A65-97F8-80CE3BD85A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9863" y="5678000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E5F76884-35F0-485F-B4BF-73FF30DC74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9000" y="5678000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37CE783C-ED04-40E6-997F-6468FCE7F7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8137" y="5678000"/>
              <a:ext cx="529136" cy="529137"/>
            </a:xfrm>
            <a:prstGeom prst="rect">
              <a:avLst/>
            </a:prstGeom>
            <a:solidFill>
              <a:srgbClr val="D5DF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89389E8D-9BD4-4D55-861D-9D36929D4591}"/>
                </a:ext>
              </a:extLst>
            </p:cNvPr>
            <p:cNvSpPr txBox="1"/>
            <p:nvPr/>
          </p:nvSpPr>
          <p:spPr>
            <a:xfrm>
              <a:off x="1743673" y="3731840"/>
              <a:ext cx="6649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97</a:t>
              </a:r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.2%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483C745B-CBB7-4985-9E8A-5E1B0E9D540D}"/>
                </a:ext>
              </a:extLst>
            </p:cNvPr>
            <p:cNvSpPr txBox="1"/>
            <p:nvPr/>
          </p:nvSpPr>
          <p:spPr>
            <a:xfrm>
              <a:off x="2297322" y="4238677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99.0</a:t>
              </a: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DD380BF9-26A8-48CE-9940-CB6D9E4F81CF}"/>
                </a:ext>
              </a:extLst>
            </p:cNvPr>
            <p:cNvSpPr txBox="1"/>
            <p:nvPr/>
          </p:nvSpPr>
          <p:spPr>
            <a:xfrm>
              <a:off x="2831573" y="4776743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95.0%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70363D4-DE3E-44BB-91B2-D3808FAAA494}"/>
                </a:ext>
              </a:extLst>
            </p:cNvPr>
            <p:cNvSpPr txBox="1"/>
            <p:nvPr/>
          </p:nvSpPr>
          <p:spPr>
            <a:xfrm>
              <a:off x="3360668" y="5318594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82.4%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5DE54A51-061D-4004-8F47-9A873861514F}"/>
                </a:ext>
              </a:extLst>
            </p:cNvPr>
            <p:cNvSpPr txBox="1"/>
            <p:nvPr/>
          </p:nvSpPr>
          <p:spPr>
            <a:xfrm>
              <a:off x="3882740" y="5833714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82.5%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A9570875-6B8C-4E9C-AAC4-D5C668BEE9FD}"/>
                </a:ext>
              </a:extLst>
            </p:cNvPr>
            <p:cNvSpPr txBox="1"/>
            <p:nvPr/>
          </p:nvSpPr>
          <p:spPr>
            <a:xfrm>
              <a:off x="2831573" y="5833714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0.5%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70AAFD81-CE0C-4E1B-B02B-38A938924C4C}"/>
                </a:ext>
              </a:extLst>
            </p:cNvPr>
            <p:cNvSpPr txBox="1"/>
            <p:nvPr/>
          </p:nvSpPr>
          <p:spPr>
            <a:xfrm>
              <a:off x="3360668" y="5833714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16.6%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A6E5F37F-D523-4375-86F6-1FB4E3984763}"/>
                </a:ext>
              </a:extLst>
            </p:cNvPr>
            <p:cNvSpPr txBox="1"/>
            <p:nvPr/>
          </p:nvSpPr>
          <p:spPr>
            <a:xfrm>
              <a:off x="1777635" y="5317753"/>
              <a:ext cx="597060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0A7FB871-E671-4D0A-9A34-FB8DEF67A02D}"/>
                </a:ext>
              </a:extLst>
            </p:cNvPr>
            <p:cNvSpPr txBox="1"/>
            <p:nvPr/>
          </p:nvSpPr>
          <p:spPr>
            <a:xfrm>
              <a:off x="2370347" y="3721155"/>
              <a:ext cx="451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.4%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135A2823-A127-4A80-B31B-5F6D29F57E3F}"/>
                </a:ext>
              </a:extLst>
            </p:cNvPr>
            <p:cNvSpPr txBox="1"/>
            <p:nvPr/>
          </p:nvSpPr>
          <p:spPr>
            <a:xfrm>
              <a:off x="2904600" y="3721155"/>
              <a:ext cx="451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.4%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42299296-6C40-4183-B64E-DCBE9B425976}"/>
                </a:ext>
              </a:extLst>
            </p:cNvPr>
            <p:cNvSpPr txBox="1"/>
            <p:nvPr/>
          </p:nvSpPr>
          <p:spPr>
            <a:xfrm>
              <a:off x="3433694" y="3727927"/>
              <a:ext cx="451009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576C7701-696F-4530-9B0E-869BE5B6721E}"/>
                </a:ext>
              </a:extLst>
            </p:cNvPr>
            <p:cNvSpPr txBox="1"/>
            <p:nvPr/>
          </p:nvSpPr>
          <p:spPr>
            <a:xfrm>
              <a:off x="3955766" y="3727927"/>
              <a:ext cx="451009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93ABC22F-0E2D-4B85-9751-A9F1A4AC7CC4}"/>
                </a:ext>
              </a:extLst>
            </p:cNvPr>
            <p:cNvSpPr txBox="1"/>
            <p:nvPr/>
          </p:nvSpPr>
          <p:spPr>
            <a:xfrm>
              <a:off x="3955766" y="4238677"/>
              <a:ext cx="451009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64FD93C6-BE66-4F85-BF32-4ED90D15C88F}"/>
                </a:ext>
              </a:extLst>
            </p:cNvPr>
            <p:cNvSpPr txBox="1"/>
            <p:nvPr/>
          </p:nvSpPr>
          <p:spPr>
            <a:xfrm>
              <a:off x="3955766" y="4767814"/>
              <a:ext cx="451009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4D68E89D-6A6B-40CE-B59A-1B1C0782FFD4}"/>
                </a:ext>
              </a:extLst>
            </p:cNvPr>
            <p:cNvSpPr txBox="1"/>
            <p:nvPr/>
          </p:nvSpPr>
          <p:spPr>
            <a:xfrm>
              <a:off x="3955766" y="5306571"/>
              <a:ext cx="451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17.0</a:t>
              </a: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75584ACA-612C-483F-9FB9-8306987A672F}"/>
                </a:ext>
              </a:extLst>
            </p:cNvPr>
            <p:cNvSpPr txBox="1"/>
            <p:nvPr/>
          </p:nvSpPr>
          <p:spPr>
            <a:xfrm>
              <a:off x="2370347" y="5833714"/>
              <a:ext cx="451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0.2%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088AC2EC-FA82-49F9-B453-E48837359C1A}"/>
                </a:ext>
              </a:extLst>
            </p:cNvPr>
            <p:cNvSpPr txBox="1"/>
            <p:nvPr/>
          </p:nvSpPr>
          <p:spPr>
            <a:xfrm>
              <a:off x="1850661" y="5846393"/>
              <a:ext cx="451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0.2%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9B2A96D1-F793-47EE-947D-C235BFCCC444}"/>
                </a:ext>
              </a:extLst>
            </p:cNvPr>
            <p:cNvSpPr txBox="1"/>
            <p:nvPr/>
          </p:nvSpPr>
          <p:spPr>
            <a:xfrm>
              <a:off x="1850661" y="4260478"/>
              <a:ext cx="451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0.3%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15E97048-257A-4D35-9355-745E7FC1FF54}"/>
                </a:ext>
              </a:extLst>
            </p:cNvPr>
            <p:cNvSpPr txBox="1"/>
            <p:nvPr/>
          </p:nvSpPr>
          <p:spPr>
            <a:xfrm>
              <a:off x="2904600" y="4259216"/>
              <a:ext cx="451009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E6D78251-A7BE-4E41-BE5B-257FBB1B42F5}"/>
                </a:ext>
              </a:extLst>
            </p:cNvPr>
            <p:cNvSpPr txBox="1"/>
            <p:nvPr/>
          </p:nvSpPr>
          <p:spPr>
            <a:xfrm>
              <a:off x="2370347" y="4764964"/>
              <a:ext cx="451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1.3%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ADC4A747-10E8-4ECB-90D6-DEF3965F7B6F}"/>
                </a:ext>
              </a:extLst>
            </p:cNvPr>
            <p:cNvSpPr txBox="1"/>
            <p:nvPr/>
          </p:nvSpPr>
          <p:spPr>
            <a:xfrm>
              <a:off x="2370347" y="5304576"/>
              <a:ext cx="451009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EBBE51D1-3946-45F6-919F-3EB93F15C894}"/>
                </a:ext>
              </a:extLst>
            </p:cNvPr>
            <p:cNvSpPr txBox="1"/>
            <p:nvPr/>
          </p:nvSpPr>
          <p:spPr>
            <a:xfrm>
              <a:off x="2904600" y="5304576"/>
              <a:ext cx="451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.6%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D84B0729-C368-412A-A56C-7CBE46A74E72}"/>
                </a:ext>
              </a:extLst>
            </p:cNvPr>
            <p:cNvSpPr txBox="1"/>
            <p:nvPr/>
          </p:nvSpPr>
          <p:spPr>
            <a:xfrm>
              <a:off x="1850661" y="4789116"/>
              <a:ext cx="451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1.3%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2928AD6-45AF-4032-B379-F774C4EE2F81}"/>
                </a:ext>
              </a:extLst>
            </p:cNvPr>
            <p:cNvSpPr txBox="1"/>
            <p:nvPr/>
          </p:nvSpPr>
          <p:spPr>
            <a:xfrm>
              <a:off x="3360668" y="4778574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2.4%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1C194773-9C18-4ADD-88A5-855C68B34B46}"/>
                </a:ext>
              </a:extLst>
            </p:cNvPr>
            <p:cNvSpPr txBox="1"/>
            <p:nvPr/>
          </p:nvSpPr>
          <p:spPr>
            <a:xfrm>
              <a:off x="3360668" y="4248869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.7%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33CF6449-7E80-4675-90CF-D5DC80B7BCA7}"/>
                </a:ext>
              </a:extLst>
            </p:cNvPr>
            <p:cNvSpPr txBox="1"/>
            <p:nvPr/>
          </p:nvSpPr>
          <p:spPr>
            <a:xfrm>
              <a:off x="2625010" y="6527206"/>
              <a:ext cx="958681" cy="1320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Predicted label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044B3D61-E434-4F62-9EAF-5A64DDA1C2B3}"/>
                </a:ext>
              </a:extLst>
            </p:cNvPr>
            <p:cNvSpPr txBox="1"/>
            <p:nvPr/>
          </p:nvSpPr>
          <p:spPr>
            <a:xfrm>
              <a:off x="2422747" y="3291247"/>
              <a:ext cx="163001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Wrist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60BD0217-A400-4A62-B0F7-91B372E1FEFF}"/>
                </a:ext>
              </a:extLst>
            </p:cNvPr>
            <p:cNvSpPr txBox="1"/>
            <p:nvPr/>
          </p:nvSpPr>
          <p:spPr>
            <a:xfrm rot="10800000" flipH="1" flipV="1">
              <a:off x="1837316" y="6345609"/>
              <a:ext cx="4617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Falling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E67A679D-096B-486B-B266-E3BE34045D84}"/>
                </a:ext>
              </a:extLst>
            </p:cNvPr>
            <p:cNvSpPr txBox="1"/>
            <p:nvPr/>
          </p:nvSpPr>
          <p:spPr>
            <a:xfrm rot="10800000" flipH="1" flipV="1">
              <a:off x="2355881" y="6345609"/>
              <a:ext cx="4617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Running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9262CF2F-A313-40E5-B975-641E3A4528F5}"/>
                </a:ext>
              </a:extLst>
            </p:cNvPr>
            <p:cNvSpPr txBox="1"/>
            <p:nvPr/>
          </p:nvSpPr>
          <p:spPr>
            <a:xfrm rot="10800000" flipH="1" flipV="1">
              <a:off x="2893464" y="6345609"/>
              <a:ext cx="4617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Sitting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FE959D5F-8372-4745-AAC3-5A969AC321F0}"/>
                </a:ext>
              </a:extLst>
            </p:cNvPr>
            <p:cNvSpPr txBox="1"/>
            <p:nvPr/>
          </p:nvSpPr>
          <p:spPr>
            <a:xfrm rot="10800000" flipH="1" flipV="1">
              <a:off x="3424707" y="6345609"/>
              <a:ext cx="4617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Stairs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E070DFC7-8A1E-48B9-8EF3-32CDBB6535EE}"/>
                </a:ext>
              </a:extLst>
            </p:cNvPr>
            <p:cNvSpPr txBox="1"/>
            <p:nvPr/>
          </p:nvSpPr>
          <p:spPr>
            <a:xfrm rot="10800000" flipH="1" flipV="1">
              <a:off x="3917915" y="6345609"/>
              <a:ext cx="4617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Walking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="" xmlns:a16="http://schemas.microsoft.com/office/drawing/2014/main" id="{C1A29260-798E-4FDC-A47C-C59484ECE642}"/>
                </a:ext>
              </a:extLst>
            </p:cNvPr>
            <p:cNvCxnSpPr/>
            <p:nvPr/>
          </p:nvCxnSpPr>
          <p:spPr>
            <a:xfrm>
              <a:off x="2065270" y="6239211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="" xmlns:a16="http://schemas.microsoft.com/office/drawing/2014/main" id="{57FFF931-E728-459A-9176-D5C7A5F63F51}"/>
                </a:ext>
              </a:extLst>
            </p:cNvPr>
            <p:cNvCxnSpPr/>
            <p:nvPr/>
          </p:nvCxnSpPr>
          <p:spPr>
            <a:xfrm>
              <a:off x="2577689" y="6239211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="" xmlns:a16="http://schemas.microsoft.com/office/drawing/2014/main" id="{A62863D4-426B-49CC-8F04-34DC924C18B7}"/>
                </a:ext>
              </a:extLst>
            </p:cNvPr>
            <p:cNvCxnSpPr/>
            <p:nvPr/>
          </p:nvCxnSpPr>
          <p:spPr>
            <a:xfrm>
              <a:off x="3115805" y="6239211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="" xmlns:a16="http://schemas.microsoft.com/office/drawing/2014/main" id="{9A380EFB-8A4F-4EC1-BEEC-92D5B0F2D973}"/>
                </a:ext>
              </a:extLst>
            </p:cNvPr>
            <p:cNvCxnSpPr/>
            <p:nvPr/>
          </p:nvCxnSpPr>
          <p:spPr>
            <a:xfrm>
              <a:off x="3652678" y="6239211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="" xmlns:a16="http://schemas.microsoft.com/office/drawing/2014/main" id="{276B3E8F-948D-4983-A05D-52A6AF233E7E}"/>
                </a:ext>
              </a:extLst>
            </p:cNvPr>
            <p:cNvCxnSpPr/>
            <p:nvPr/>
          </p:nvCxnSpPr>
          <p:spPr>
            <a:xfrm>
              <a:off x="4147896" y="6239211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0224FF2C-2E3D-4853-AA8F-554EBFD11CCB}"/>
              </a:ext>
            </a:extLst>
          </p:cNvPr>
          <p:cNvSpPr txBox="1"/>
          <p:nvPr/>
        </p:nvSpPr>
        <p:spPr>
          <a:xfrm>
            <a:off x="98817" y="348408"/>
            <a:ext cx="669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figure shows optimization process for chosen approach somehow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2E04A488-91AA-4AFC-A039-E6AF0E5BEE9A}"/>
              </a:ext>
            </a:extLst>
          </p:cNvPr>
          <p:cNvSpPr txBox="1"/>
          <p:nvPr/>
        </p:nvSpPr>
        <p:spPr>
          <a:xfrm>
            <a:off x="161925" y="939506"/>
            <a:ext cx="6696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hypothesis is data collected from the body produces higher accuracy because it reflects human motions well with minimal motion noises.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CBA401F7-A9DF-40ED-98F3-FCB8C1CCF13B}"/>
              </a:ext>
            </a:extLst>
          </p:cNvPr>
          <p:cNvGrpSpPr/>
          <p:nvPr/>
        </p:nvGrpSpPr>
        <p:grpSpPr>
          <a:xfrm>
            <a:off x="-1607101" y="3278483"/>
            <a:ext cx="3113056" cy="3367964"/>
            <a:chOff x="-1524370" y="3302210"/>
            <a:chExt cx="3113056" cy="3367964"/>
          </a:xfrm>
        </p:grpSpPr>
        <p:sp>
          <p:nvSpPr>
            <p:cNvPr id="278" name="Rectangle 277">
              <a:extLst>
                <a:ext uri="{FF2B5EF4-FFF2-40B4-BE49-F238E27FC236}">
                  <a16:creationId xmlns="" xmlns:a16="http://schemas.microsoft.com/office/drawing/2014/main" id="{E7BEE7D9-2D64-4A48-B41A-C3B53F9258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090387" y="3572416"/>
              <a:ext cx="529136" cy="52913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="" xmlns:a16="http://schemas.microsoft.com/office/drawing/2014/main" id="{994A2CE6-2439-4FED-A582-5D609B8FBF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561251" y="3572416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="" xmlns:a16="http://schemas.microsoft.com/office/drawing/2014/main" id="{77C362F5-8D8D-41C0-9A4D-B9766BBAEE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32114" y="3572416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="" xmlns:a16="http://schemas.microsoft.com/office/drawing/2014/main" id="{20E4310C-DF88-46DD-A4ED-DD55E439DB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023" y="3572416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="" xmlns:a16="http://schemas.microsoft.com/office/drawing/2014/main" id="{10CED399-C9CA-4EE5-8349-CCEC55C4CC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6159" y="3572416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="" xmlns:a16="http://schemas.microsoft.com/office/drawing/2014/main" id="{A07B8D80-1072-4CB6-BA38-D30733DAA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090387" y="4101553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="" xmlns:a16="http://schemas.microsoft.com/office/drawing/2014/main" id="{5E7A8DB5-8FC0-41EE-8B40-FA4EE6CCC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6159" y="4101553"/>
              <a:ext cx="529136" cy="529137"/>
            </a:xfrm>
            <a:prstGeom prst="rect">
              <a:avLst/>
            </a:prstGeom>
            <a:solidFill>
              <a:srgbClr val="F3F6F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="" xmlns:a16="http://schemas.microsoft.com/office/drawing/2014/main" id="{C9392D61-D45B-4A73-91C6-44C05E2987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561251" y="4101553"/>
              <a:ext cx="529136" cy="529137"/>
            </a:xfrm>
            <a:prstGeom prst="rect">
              <a:avLst/>
            </a:prstGeom>
            <a:solidFill>
              <a:srgbClr val="26447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="" xmlns:a16="http://schemas.microsoft.com/office/drawing/2014/main" id="{639DD929-5A51-42D5-BEE1-F3BC1274D3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090387" y="4630689"/>
              <a:ext cx="529136" cy="529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="" xmlns:a16="http://schemas.microsoft.com/office/drawing/2014/main" id="{B29458CA-DF9D-49F1-B28A-6C43D92E09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6159" y="4630689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="" xmlns:a16="http://schemas.microsoft.com/office/drawing/2014/main" id="{DCF9E0AD-B683-4263-AEED-B8D97DC69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32114" y="4101553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="" xmlns:a16="http://schemas.microsoft.com/office/drawing/2014/main" id="{F8F2FBDB-F4EF-4066-BC14-AEB38EE5BB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023" y="4101553"/>
              <a:ext cx="529136" cy="529137"/>
            </a:xfrm>
            <a:prstGeom prst="rect">
              <a:avLst/>
            </a:prstGeom>
            <a:solidFill>
              <a:srgbClr val="F5FBF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="" xmlns:a16="http://schemas.microsoft.com/office/drawing/2014/main" id="{DBF3629B-1AD6-4B88-8FC5-A758DA231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561251" y="4630689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="" xmlns:a16="http://schemas.microsoft.com/office/drawing/2014/main" id="{38ED71DB-D37A-434B-9F83-4A70E9A805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32114" y="4630689"/>
              <a:ext cx="529136" cy="529137"/>
            </a:xfrm>
            <a:prstGeom prst="rect">
              <a:avLst/>
            </a:prstGeom>
            <a:solidFill>
              <a:srgbClr val="213A6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="" xmlns:a16="http://schemas.microsoft.com/office/drawing/2014/main" id="{54FE97A6-2971-4BBA-B128-DD3A564D9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023" y="4630689"/>
              <a:ext cx="529136" cy="529137"/>
            </a:xfrm>
            <a:prstGeom prst="rect">
              <a:avLst/>
            </a:prstGeom>
            <a:solidFill>
              <a:srgbClr val="F5FBF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="" xmlns:a16="http://schemas.microsoft.com/office/drawing/2014/main" id="{1CCCAE37-3C3E-4524-9BBE-846E71B5AA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090387" y="5159826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="" xmlns:a16="http://schemas.microsoft.com/office/drawing/2014/main" id="{2E33315A-8C6C-45A1-BE8B-9B3B0F732E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6159" y="5159826"/>
              <a:ext cx="529136" cy="529137"/>
            </a:xfrm>
            <a:prstGeom prst="rect">
              <a:avLst/>
            </a:prstGeom>
            <a:solidFill>
              <a:srgbClr val="E4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="" xmlns:a16="http://schemas.microsoft.com/office/drawing/2014/main" id="{A5A47825-88CA-44DB-A5CB-677E1CA7AF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561251" y="5159826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="" xmlns:a16="http://schemas.microsoft.com/office/drawing/2014/main" id="{D1F5468B-A85C-4BA6-855F-556516AAD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32114" y="5159826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="" xmlns:a16="http://schemas.microsoft.com/office/drawing/2014/main" id="{0FF433EC-AE83-4A8E-81A0-068E3426F1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023" y="5159826"/>
              <a:ext cx="529136" cy="529137"/>
            </a:xfrm>
            <a:prstGeom prst="rect">
              <a:avLst/>
            </a:prstGeom>
            <a:solidFill>
              <a:srgbClr val="2847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="" xmlns:a16="http://schemas.microsoft.com/office/drawing/2014/main" id="{EAEFF4E8-0CC7-4880-89FF-292A17F02E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090387" y="5688963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="" xmlns:a16="http://schemas.microsoft.com/office/drawing/2014/main" id="{608EA311-E4C9-498C-A38B-CAB90ADD66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6159" y="5688963"/>
              <a:ext cx="529136" cy="529137"/>
            </a:xfrm>
            <a:prstGeom prst="rect">
              <a:avLst/>
            </a:prstGeom>
            <a:solidFill>
              <a:srgbClr val="25417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="" xmlns:a16="http://schemas.microsoft.com/office/drawing/2014/main" id="{1AC3AB50-A313-47F6-A254-C9DD202A4E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561251" y="5688963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="" xmlns:a16="http://schemas.microsoft.com/office/drawing/2014/main" id="{45DF6BA3-11A3-4CE6-B474-E2197A3C5B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32114" y="5688963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="" xmlns:a16="http://schemas.microsoft.com/office/drawing/2014/main" id="{625E4877-D793-4497-9496-6958291DE4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023" y="5688963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="" xmlns:a16="http://schemas.microsoft.com/office/drawing/2014/main" id="{2A5442C0-347C-41A4-9A0D-22667534AE56}"/>
                </a:ext>
              </a:extLst>
            </p:cNvPr>
            <p:cNvSpPr txBox="1"/>
            <p:nvPr/>
          </p:nvSpPr>
          <p:spPr>
            <a:xfrm>
              <a:off x="-1147441" y="3742803"/>
              <a:ext cx="6649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98</a:t>
              </a:r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.2%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5" name="TextBox 304">
              <a:extLst>
                <a:ext uri="{FF2B5EF4-FFF2-40B4-BE49-F238E27FC236}">
                  <a16:creationId xmlns="" xmlns:a16="http://schemas.microsoft.com/office/drawing/2014/main" id="{4FCB8AD6-4BDA-4F3F-9D3A-166EEFD48D1C}"/>
                </a:ext>
              </a:extLst>
            </p:cNvPr>
            <p:cNvSpPr txBox="1"/>
            <p:nvPr/>
          </p:nvSpPr>
          <p:spPr>
            <a:xfrm>
              <a:off x="-593792" y="4249640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92.8%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6" name="TextBox 305">
              <a:extLst>
                <a:ext uri="{FF2B5EF4-FFF2-40B4-BE49-F238E27FC236}">
                  <a16:creationId xmlns="" xmlns:a16="http://schemas.microsoft.com/office/drawing/2014/main" id="{05430FD0-F3D8-4543-986B-8A12F4FA1013}"/>
                </a:ext>
              </a:extLst>
            </p:cNvPr>
            <p:cNvSpPr txBox="1"/>
            <p:nvPr/>
          </p:nvSpPr>
          <p:spPr>
            <a:xfrm>
              <a:off x="-59541" y="4787706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100.0</a:t>
              </a:r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" name="TextBox 306">
              <a:extLst>
                <a:ext uri="{FF2B5EF4-FFF2-40B4-BE49-F238E27FC236}">
                  <a16:creationId xmlns="" xmlns:a16="http://schemas.microsoft.com/office/drawing/2014/main" id="{A3A10A5A-F008-45BA-B4C2-19F3941DD2D2}"/>
                </a:ext>
              </a:extLst>
            </p:cNvPr>
            <p:cNvSpPr txBox="1"/>
            <p:nvPr/>
          </p:nvSpPr>
          <p:spPr>
            <a:xfrm>
              <a:off x="469554" y="5329557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87.1%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" name="TextBox 307">
              <a:extLst>
                <a:ext uri="{FF2B5EF4-FFF2-40B4-BE49-F238E27FC236}">
                  <a16:creationId xmlns="" xmlns:a16="http://schemas.microsoft.com/office/drawing/2014/main" id="{20DF0714-3951-43A7-81E8-27148B3C86B3}"/>
                </a:ext>
              </a:extLst>
            </p:cNvPr>
            <p:cNvSpPr txBox="1"/>
            <p:nvPr/>
          </p:nvSpPr>
          <p:spPr>
            <a:xfrm>
              <a:off x="991626" y="5844677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96.4</a:t>
              </a:r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9" name="TextBox 308">
              <a:extLst>
                <a:ext uri="{FF2B5EF4-FFF2-40B4-BE49-F238E27FC236}">
                  <a16:creationId xmlns="" xmlns:a16="http://schemas.microsoft.com/office/drawing/2014/main" id="{B3702EE3-0A98-4FD4-AFD3-94BF6468FD95}"/>
                </a:ext>
              </a:extLst>
            </p:cNvPr>
            <p:cNvSpPr txBox="1"/>
            <p:nvPr/>
          </p:nvSpPr>
          <p:spPr>
            <a:xfrm>
              <a:off x="-59541" y="5844677"/>
              <a:ext cx="597060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="" xmlns:a16="http://schemas.microsoft.com/office/drawing/2014/main" id="{5E640180-9BCB-4583-89D5-A221341DF9C3}"/>
                </a:ext>
              </a:extLst>
            </p:cNvPr>
            <p:cNvSpPr txBox="1"/>
            <p:nvPr/>
          </p:nvSpPr>
          <p:spPr>
            <a:xfrm>
              <a:off x="469554" y="5844677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.4%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="" xmlns:a16="http://schemas.microsoft.com/office/drawing/2014/main" id="{D1B275A3-11D0-41BF-8773-90BA73DD8A31}"/>
                </a:ext>
              </a:extLst>
            </p:cNvPr>
            <p:cNvSpPr txBox="1"/>
            <p:nvPr/>
          </p:nvSpPr>
          <p:spPr>
            <a:xfrm>
              <a:off x="-1113479" y="5328716"/>
              <a:ext cx="597060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="" xmlns:a16="http://schemas.microsoft.com/office/drawing/2014/main" id="{CB983DE7-EF49-42A1-A09A-3C357217008A}"/>
                </a:ext>
              </a:extLst>
            </p:cNvPr>
            <p:cNvSpPr txBox="1"/>
            <p:nvPr/>
          </p:nvSpPr>
          <p:spPr>
            <a:xfrm>
              <a:off x="-520767" y="3732118"/>
              <a:ext cx="451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.8%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3" name="TextBox 312">
              <a:extLst>
                <a:ext uri="{FF2B5EF4-FFF2-40B4-BE49-F238E27FC236}">
                  <a16:creationId xmlns="" xmlns:a16="http://schemas.microsoft.com/office/drawing/2014/main" id="{4190A8D5-6AF6-46A2-8960-B8009F0E34AC}"/>
                </a:ext>
              </a:extLst>
            </p:cNvPr>
            <p:cNvSpPr txBox="1"/>
            <p:nvPr/>
          </p:nvSpPr>
          <p:spPr>
            <a:xfrm>
              <a:off x="13486" y="3732118"/>
              <a:ext cx="451009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="" xmlns:a16="http://schemas.microsoft.com/office/drawing/2014/main" id="{2E2C3FA4-5B94-45BA-B608-2FFEA6DB13B6}"/>
                </a:ext>
              </a:extLst>
            </p:cNvPr>
            <p:cNvSpPr txBox="1"/>
            <p:nvPr/>
          </p:nvSpPr>
          <p:spPr>
            <a:xfrm>
              <a:off x="542580" y="3738890"/>
              <a:ext cx="451009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="" xmlns:a16="http://schemas.microsoft.com/office/drawing/2014/main" id="{CD4CCBD3-1C70-4E6B-83FF-A3145C8FDC96}"/>
                </a:ext>
              </a:extLst>
            </p:cNvPr>
            <p:cNvSpPr txBox="1"/>
            <p:nvPr/>
          </p:nvSpPr>
          <p:spPr>
            <a:xfrm>
              <a:off x="1064652" y="3738890"/>
              <a:ext cx="451009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="" xmlns:a16="http://schemas.microsoft.com/office/drawing/2014/main" id="{AD4E36C7-E475-4784-85A3-C68E44BDFC33}"/>
                </a:ext>
              </a:extLst>
            </p:cNvPr>
            <p:cNvSpPr txBox="1"/>
            <p:nvPr/>
          </p:nvSpPr>
          <p:spPr>
            <a:xfrm>
              <a:off x="1064652" y="4249640"/>
              <a:ext cx="451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.9%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="" xmlns:a16="http://schemas.microsoft.com/office/drawing/2014/main" id="{6AA65E46-A125-4A6E-9878-8BF6F094C323}"/>
                </a:ext>
              </a:extLst>
            </p:cNvPr>
            <p:cNvSpPr txBox="1"/>
            <p:nvPr/>
          </p:nvSpPr>
          <p:spPr>
            <a:xfrm>
              <a:off x="1064652" y="4778777"/>
              <a:ext cx="451009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="" xmlns:a16="http://schemas.microsoft.com/office/drawing/2014/main" id="{169D4331-9EE4-4C0E-A07D-951738C3A101}"/>
                </a:ext>
              </a:extLst>
            </p:cNvPr>
            <p:cNvSpPr txBox="1"/>
            <p:nvPr/>
          </p:nvSpPr>
          <p:spPr>
            <a:xfrm>
              <a:off x="1064652" y="5317534"/>
              <a:ext cx="451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.6%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="" xmlns:a16="http://schemas.microsoft.com/office/drawing/2014/main" id="{4AFF18E1-BD58-4A1E-9E93-8893CC79EE1F}"/>
                </a:ext>
              </a:extLst>
            </p:cNvPr>
            <p:cNvSpPr txBox="1"/>
            <p:nvPr/>
          </p:nvSpPr>
          <p:spPr>
            <a:xfrm>
              <a:off x="-520767" y="5844677"/>
              <a:ext cx="451009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="" xmlns:a16="http://schemas.microsoft.com/office/drawing/2014/main" id="{105687D7-D18C-4D32-96CB-014980E6EB3C}"/>
                </a:ext>
              </a:extLst>
            </p:cNvPr>
            <p:cNvSpPr txBox="1"/>
            <p:nvPr/>
          </p:nvSpPr>
          <p:spPr>
            <a:xfrm>
              <a:off x="-1040453" y="5857356"/>
              <a:ext cx="451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0.2%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="" xmlns:a16="http://schemas.microsoft.com/office/drawing/2014/main" id="{ADABB28E-8018-493F-BCAC-923C250151A6}"/>
                </a:ext>
              </a:extLst>
            </p:cNvPr>
            <p:cNvSpPr txBox="1"/>
            <p:nvPr/>
          </p:nvSpPr>
          <p:spPr>
            <a:xfrm>
              <a:off x="-1040453" y="4271441"/>
              <a:ext cx="451009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="" xmlns:a16="http://schemas.microsoft.com/office/drawing/2014/main" id="{255F5EB4-2FB2-4F9E-9064-D3E0C821F32B}"/>
                </a:ext>
              </a:extLst>
            </p:cNvPr>
            <p:cNvSpPr txBox="1"/>
            <p:nvPr/>
          </p:nvSpPr>
          <p:spPr>
            <a:xfrm>
              <a:off x="13486" y="4270179"/>
              <a:ext cx="451009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="" xmlns:a16="http://schemas.microsoft.com/office/drawing/2014/main" id="{E91551C9-4921-4CC3-99FA-9F61183AA197}"/>
                </a:ext>
              </a:extLst>
            </p:cNvPr>
            <p:cNvSpPr txBox="1"/>
            <p:nvPr/>
          </p:nvSpPr>
          <p:spPr>
            <a:xfrm>
              <a:off x="-520767" y="4775927"/>
              <a:ext cx="451009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="" xmlns:a16="http://schemas.microsoft.com/office/drawing/2014/main" id="{19A21A22-8399-453E-AE3F-61C965166C09}"/>
                </a:ext>
              </a:extLst>
            </p:cNvPr>
            <p:cNvSpPr txBox="1"/>
            <p:nvPr/>
          </p:nvSpPr>
          <p:spPr>
            <a:xfrm>
              <a:off x="-520767" y="5315539"/>
              <a:ext cx="451009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325" name="TextBox 324">
              <a:extLst>
                <a:ext uri="{FF2B5EF4-FFF2-40B4-BE49-F238E27FC236}">
                  <a16:creationId xmlns="" xmlns:a16="http://schemas.microsoft.com/office/drawing/2014/main" id="{35AFDE7E-A313-42FC-A5B3-488CED5F8832}"/>
                </a:ext>
              </a:extLst>
            </p:cNvPr>
            <p:cNvSpPr txBox="1"/>
            <p:nvPr/>
          </p:nvSpPr>
          <p:spPr>
            <a:xfrm>
              <a:off x="13486" y="5315539"/>
              <a:ext cx="451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0.3%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="" xmlns:a16="http://schemas.microsoft.com/office/drawing/2014/main" id="{DFC631C8-2329-4BFD-A0E3-A9FC7E0409FD}"/>
                </a:ext>
              </a:extLst>
            </p:cNvPr>
            <p:cNvSpPr txBox="1"/>
            <p:nvPr/>
          </p:nvSpPr>
          <p:spPr>
            <a:xfrm>
              <a:off x="-1046803" y="4800079"/>
              <a:ext cx="451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0.0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7" name="TextBox 326">
              <a:extLst>
                <a:ext uri="{FF2B5EF4-FFF2-40B4-BE49-F238E27FC236}">
                  <a16:creationId xmlns="" xmlns:a16="http://schemas.microsoft.com/office/drawing/2014/main" id="{35010BB5-A3D1-4A33-A353-1C5AC473C00C}"/>
                </a:ext>
              </a:extLst>
            </p:cNvPr>
            <p:cNvSpPr txBox="1"/>
            <p:nvPr/>
          </p:nvSpPr>
          <p:spPr>
            <a:xfrm>
              <a:off x="469554" y="4789537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0.0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8" name="TextBox 327">
              <a:extLst>
                <a:ext uri="{FF2B5EF4-FFF2-40B4-BE49-F238E27FC236}">
                  <a16:creationId xmlns="" xmlns:a16="http://schemas.microsoft.com/office/drawing/2014/main" id="{9EAFBBE2-7EB6-4272-B79E-A08271716121}"/>
                </a:ext>
              </a:extLst>
            </p:cNvPr>
            <p:cNvSpPr txBox="1"/>
            <p:nvPr/>
          </p:nvSpPr>
          <p:spPr>
            <a:xfrm>
              <a:off x="469554" y="4259832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2.3%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9" name="TextBox 328">
              <a:extLst>
                <a:ext uri="{FF2B5EF4-FFF2-40B4-BE49-F238E27FC236}">
                  <a16:creationId xmlns="" xmlns:a16="http://schemas.microsoft.com/office/drawing/2014/main" id="{7D5C4673-6DE6-4484-8ADC-344586F01985}"/>
                </a:ext>
              </a:extLst>
            </p:cNvPr>
            <p:cNvSpPr txBox="1"/>
            <p:nvPr/>
          </p:nvSpPr>
          <p:spPr>
            <a:xfrm>
              <a:off x="-266104" y="6538169"/>
              <a:ext cx="958681" cy="1320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Predicted label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="" xmlns:a16="http://schemas.microsoft.com/office/drawing/2014/main" id="{A46D66D9-3664-4B6C-B43C-0EA564C2D92D}"/>
                </a:ext>
              </a:extLst>
            </p:cNvPr>
            <p:cNvSpPr txBox="1"/>
            <p:nvPr/>
          </p:nvSpPr>
          <p:spPr>
            <a:xfrm rot="16200000" flipH="1">
              <a:off x="-1519446" y="3782100"/>
              <a:ext cx="4617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Falling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="" xmlns:a16="http://schemas.microsoft.com/office/drawing/2014/main" id="{E03CEE08-B511-4068-8501-5680D42636CA}"/>
                </a:ext>
              </a:extLst>
            </p:cNvPr>
            <p:cNvSpPr txBox="1"/>
            <p:nvPr/>
          </p:nvSpPr>
          <p:spPr>
            <a:xfrm rot="16200000" flipH="1">
              <a:off x="-1519446" y="4307004"/>
              <a:ext cx="4617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Running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2" name="TextBox 331">
              <a:extLst>
                <a:ext uri="{FF2B5EF4-FFF2-40B4-BE49-F238E27FC236}">
                  <a16:creationId xmlns="" xmlns:a16="http://schemas.microsoft.com/office/drawing/2014/main" id="{3E126CFA-631C-46A4-B65F-683E6B06B994}"/>
                </a:ext>
              </a:extLst>
            </p:cNvPr>
            <p:cNvSpPr txBox="1"/>
            <p:nvPr/>
          </p:nvSpPr>
          <p:spPr>
            <a:xfrm rot="16200000" flipH="1">
              <a:off x="-1519446" y="4825569"/>
              <a:ext cx="4617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Sitting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="" xmlns:a16="http://schemas.microsoft.com/office/drawing/2014/main" id="{0236DDFB-BF7B-44EA-BF7F-60617D1FCD69}"/>
                </a:ext>
              </a:extLst>
            </p:cNvPr>
            <p:cNvSpPr txBox="1"/>
            <p:nvPr/>
          </p:nvSpPr>
          <p:spPr>
            <a:xfrm rot="16200000" flipH="1">
              <a:off x="-1519446" y="5363152"/>
              <a:ext cx="4617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Stairs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4" name="TextBox 333">
              <a:extLst>
                <a:ext uri="{FF2B5EF4-FFF2-40B4-BE49-F238E27FC236}">
                  <a16:creationId xmlns="" xmlns:a16="http://schemas.microsoft.com/office/drawing/2014/main" id="{156A750E-24BC-4144-9653-ECE1BE817CC0}"/>
                </a:ext>
              </a:extLst>
            </p:cNvPr>
            <p:cNvSpPr txBox="1"/>
            <p:nvPr/>
          </p:nvSpPr>
          <p:spPr>
            <a:xfrm rot="16200000" flipH="1">
              <a:off x="-1519446" y="5862700"/>
              <a:ext cx="4617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Walking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5" name="Straight Connector 334">
              <a:extLst>
                <a:ext uri="{FF2B5EF4-FFF2-40B4-BE49-F238E27FC236}">
                  <a16:creationId xmlns="" xmlns:a16="http://schemas.microsoft.com/office/drawing/2014/main" id="{0A840458-9391-4EB5-BAF2-AA0B3306DB5D}"/>
                </a:ext>
              </a:extLst>
            </p:cNvPr>
            <p:cNvCxnSpPr/>
            <p:nvPr/>
          </p:nvCxnSpPr>
          <p:spPr>
            <a:xfrm rot="5400000">
              <a:off x="-1150624" y="3798049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="" xmlns:a16="http://schemas.microsoft.com/office/drawing/2014/main" id="{0E639161-EFF4-41EC-909B-01D92B8B4B54}"/>
                </a:ext>
              </a:extLst>
            </p:cNvPr>
            <p:cNvCxnSpPr/>
            <p:nvPr/>
          </p:nvCxnSpPr>
          <p:spPr>
            <a:xfrm rot="5400000">
              <a:off x="-1150624" y="4329487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="" xmlns:a16="http://schemas.microsoft.com/office/drawing/2014/main" id="{48F6B669-BC96-4490-8307-A422C28EFDC7}"/>
                </a:ext>
              </a:extLst>
            </p:cNvPr>
            <p:cNvCxnSpPr/>
            <p:nvPr/>
          </p:nvCxnSpPr>
          <p:spPr>
            <a:xfrm rot="5400000">
              <a:off x="-1150624" y="4848585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="" xmlns:a16="http://schemas.microsoft.com/office/drawing/2014/main" id="{BE3D351F-58CC-476B-85B9-865FEEB5FAA1}"/>
                </a:ext>
              </a:extLst>
            </p:cNvPr>
            <p:cNvCxnSpPr/>
            <p:nvPr/>
          </p:nvCxnSpPr>
          <p:spPr>
            <a:xfrm rot="5400000">
              <a:off x="-1150624" y="5385459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="" xmlns:a16="http://schemas.microsoft.com/office/drawing/2014/main" id="{1FC830D5-1EF4-4B82-849C-D9B55F77E352}"/>
                </a:ext>
              </a:extLst>
            </p:cNvPr>
            <p:cNvCxnSpPr/>
            <p:nvPr/>
          </p:nvCxnSpPr>
          <p:spPr>
            <a:xfrm rot="5400000">
              <a:off x="-1150624" y="5880677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>
              <a:extLst>
                <a:ext uri="{FF2B5EF4-FFF2-40B4-BE49-F238E27FC236}">
                  <a16:creationId xmlns="" xmlns:a16="http://schemas.microsoft.com/office/drawing/2014/main" id="{9196FF08-7C4C-46D1-B1CE-D11F8F5C6E50}"/>
                </a:ext>
              </a:extLst>
            </p:cNvPr>
            <p:cNvSpPr txBox="1"/>
            <p:nvPr/>
          </p:nvSpPr>
          <p:spPr>
            <a:xfrm>
              <a:off x="-468367" y="3302210"/>
              <a:ext cx="163001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Body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="" xmlns:a16="http://schemas.microsoft.com/office/drawing/2014/main" id="{362F6803-D6EA-450E-AB47-619C52507506}"/>
                </a:ext>
              </a:extLst>
            </p:cNvPr>
            <p:cNvSpPr txBox="1"/>
            <p:nvPr/>
          </p:nvSpPr>
          <p:spPr>
            <a:xfrm rot="16200000" flipH="1">
              <a:off x="-1927925" y="4820283"/>
              <a:ext cx="939115" cy="1320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True Label</a:t>
              </a:r>
            </a:p>
          </p:txBody>
        </p:sp>
        <p:sp>
          <p:nvSpPr>
            <p:cNvPr id="354" name="TextBox 353">
              <a:extLst>
                <a:ext uri="{FF2B5EF4-FFF2-40B4-BE49-F238E27FC236}">
                  <a16:creationId xmlns="" xmlns:a16="http://schemas.microsoft.com/office/drawing/2014/main" id="{5A73472E-9736-400D-9676-2F817F4A6E3F}"/>
                </a:ext>
              </a:extLst>
            </p:cNvPr>
            <p:cNvSpPr txBox="1"/>
            <p:nvPr/>
          </p:nvSpPr>
          <p:spPr>
            <a:xfrm rot="10800000" flipH="1" flipV="1">
              <a:off x="-1053798" y="6356572"/>
              <a:ext cx="4617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Falling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5" name="TextBox 354">
              <a:extLst>
                <a:ext uri="{FF2B5EF4-FFF2-40B4-BE49-F238E27FC236}">
                  <a16:creationId xmlns="" xmlns:a16="http://schemas.microsoft.com/office/drawing/2014/main" id="{C8F2FBB7-5410-4176-A07C-6F3EA84B3EFA}"/>
                </a:ext>
              </a:extLst>
            </p:cNvPr>
            <p:cNvSpPr txBox="1"/>
            <p:nvPr/>
          </p:nvSpPr>
          <p:spPr>
            <a:xfrm rot="10800000" flipH="1" flipV="1">
              <a:off x="-535233" y="6356572"/>
              <a:ext cx="4617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Running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TextBox 355">
              <a:extLst>
                <a:ext uri="{FF2B5EF4-FFF2-40B4-BE49-F238E27FC236}">
                  <a16:creationId xmlns="" xmlns:a16="http://schemas.microsoft.com/office/drawing/2014/main" id="{015AEED7-6C3B-4BF1-B160-8C7797958C90}"/>
                </a:ext>
              </a:extLst>
            </p:cNvPr>
            <p:cNvSpPr txBox="1"/>
            <p:nvPr/>
          </p:nvSpPr>
          <p:spPr>
            <a:xfrm rot="10800000" flipH="1" flipV="1">
              <a:off x="2350" y="6356572"/>
              <a:ext cx="4617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Sitting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7" name="TextBox 356">
              <a:extLst>
                <a:ext uri="{FF2B5EF4-FFF2-40B4-BE49-F238E27FC236}">
                  <a16:creationId xmlns="" xmlns:a16="http://schemas.microsoft.com/office/drawing/2014/main" id="{B5A9F590-FFA0-4280-934C-FC420A858450}"/>
                </a:ext>
              </a:extLst>
            </p:cNvPr>
            <p:cNvSpPr txBox="1"/>
            <p:nvPr/>
          </p:nvSpPr>
          <p:spPr>
            <a:xfrm rot="10800000" flipH="1" flipV="1">
              <a:off x="533593" y="6356572"/>
              <a:ext cx="4617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Stairs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8" name="TextBox 357">
              <a:extLst>
                <a:ext uri="{FF2B5EF4-FFF2-40B4-BE49-F238E27FC236}">
                  <a16:creationId xmlns="" xmlns:a16="http://schemas.microsoft.com/office/drawing/2014/main" id="{1E22F7B0-7310-48D0-AD32-D289BF4764D0}"/>
                </a:ext>
              </a:extLst>
            </p:cNvPr>
            <p:cNvSpPr txBox="1"/>
            <p:nvPr/>
          </p:nvSpPr>
          <p:spPr>
            <a:xfrm rot="10800000" flipH="1" flipV="1">
              <a:off x="1026801" y="6356572"/>
              <a:ext cx="4617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Walking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9" name="Straight Connector 358">
              <a:extLst>
                <a:ext uri="{FF2B5EF4-FFF2-40B4-BE49-F238E27FC236}">
                  <a16:creationId xmlns="" xmlns:a16="http://schemas.microsoft.com/office/drawing/2014/main" id="{3F6F8BBD-4713-4D30-A515-7C28B1DD45D5}"/>
                </a:ext>
              </a:extLst>
            </p:cNvPr>
            <p:cNvCxnSpPr/>
            <p:nvPr/>
          </p:nvCxnSpPr>
          <p:spPr>
            <a:xfrm>
              <a:off x="-825844" y="6250174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="" xmlns:a16="http://schemas.microsoft.com/office/drawing/2014/main" id="{36F673E7-A0C1-446F-AC2D-A6B9285DAE80}"/>
                </a:ext>
              </a:extLst>
            </p:cNvPr>
            <p:cNvCxnSpPr/>
            <p:nvPr/>
          </p:nvCxnSpPr>
          <p:spPr>
            <a:xfrm>
              <a:off x="-313425" y="6250174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="" xmlns:a16="http://schemas.microsoft.com/office/drawing/2014/main" id="{3A5310F6-A143-4FDF-9346-E35DA9F6D1AE}"/>
                </a:ext>
              </a:extLst>
            </p:cNvPr>
            <p:cNvCxnSpPr/>
            <p:nvPr/>
          </p:nvCxnSpPr>
          <p:spPr>
            <a:xfrm>
              <a:off x="224691" y="6250174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="" xmlns:a16="http://schemas.microsoft.com/office/drawing/2014/main" id="{981C24FF-3ADC-497C-A856-DFF6EEA40722}"/>
                </a:ext>
              </a:extLst>
            </p:cNvPr>
            <p:cNvCxnSpPr/>
            <p:nvPr/>
          </p:nvCxnSpPr>
          <p:spPr>
            <a:xfrm>
              <a:off x="761564" y="6250174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="" xmlns:a16="http://schemas.microsoft.com/office/drawing/2014/main" id="{E4BF1870-347F-4E6C-BEB7-0F79C87BFE63}"/>
                </a:ext>
              </a:extLst>
            </p:cNvPr>
            <p:cNvCxnSpPr/>
            <p:nvPr/>
          </p:nvCxnSpPr>
          <p:spPr>
            <a:xfrm>
              <a:off x="1256782" y="6250174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93724D09-DC09-4176-B2C9-18C019ADEED7}"/>
              </a:ext>
            </a:extLst>
          </p:cNvPr>
          <p:cNvGrpSpPr/>
          <p:nvPr/>
        </p:nvGrpSpPr>
        <p:grpSpPr>
          <a:xfrm>
            <a:off x="4560383" y="3267520"/>
            <a:ext cx="3559149" cy="3367964"/>
            <a:chOff x="5069775" y="3302133"/>
            <a:chExt cx="3559149" cy="3367964"/>
          </a:xfrm>
        </p:grpSpPr>
        <p:sp>
          <p:nvSpPr>
            <p:cNvPr id="365" name="Rectangle 364">
              <a:extLst>
                <a:ext uri="{FF2B5EF4-FFF2-40B4-BE49-F238E27FC236}">
                  <a16:creationId xmlns="" xmlns:a16="http://schemas.microsoft.com/office/drawing/2014/main" id="{EF11892A-5166-4BC5-A009-379397231B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6829" y="3572339"/>
              <a:ext cx="529136" cy="529137"/>
            </a:xfrm>
            <a:prstGeom prst="rect">
              <a:avLst/>
            </a:prstGeom>
            <a:solidFill>
              <a:srgbClr val="233F7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="" xmlns:a16="http://schemas.microsoft.com/office/drawing/2014/main" id="{B213690D-F0D1-462D-B033-49F6F319F8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5965" y="3572339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="" xmlns:a16="http://schemas.microsoft.com/office/drawing/2014/main" id="{BB8A9EC7-39C1-46BE-88D2-962E0F51A5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5102" y="3572339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="" xmlns:a16="http://schemas.microsoft.com/office/drawing/2014/main" id="{36DFEE2D-DFB0-4963-88C4-D7FC37D9C7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14239" y="3572339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="" xmlns:a16="http://schemas.microsoft.com/office/drawing/2014/main" id="{97A6782C-AA0F-4F7C-A9DE-1B4E74A139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43375" y="3572339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="" xmlns:a16="http://schemas.microsoft.com/office/drawing/2014/main" id="{3A41FC62-791F-4432-A818-424B5D180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6829" y="4101476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="" xmlns:a16="http://schemas.microsoft.com/office/drawing/2014/main" id="{5D434944-077E-4938-AF37-073128AA46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43375" y="4101476"/>
              <a:ext cx="529136" cy="529137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="" xmlns:a16="http://schemas.microsoft.com/office/drawing/2014/main" id="{A56AAB46-9C6F-4570-8823-85E9C9CDC6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5965" y="4101476"/>
              <a:ext cx="529136" cy="529137"/>
            </a:xfrm>
            <a:prstGeom prst="rect">
              <a:avLst/>
            </a:prstGeom>
            <a:solidFill>
              <a:srgbClr val="223C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="" xmlns:a16="http://schemas.microsoft.com/office/drawing/2014/main" id="{4D214933-361C-4F3E-906E-CFF78FEE67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6829" y="4630612"/>
              <a:ext cx="529136" cy="529137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="" xmlns:a16="http://schemas.microsoft.com/office/drawing/2014/main" id="{A2B8E2F9-D71E-497C-9BB4-9771C6AF56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43375" y="4630612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="" xmlns:a16="http://schemas.microsoft.com/office/drawing/2014/main" id="{73C6BCC4-BCAB-459A-84FC-F853DF3B4E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5102" y="4101476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="" xmlns:a16="http://schemas.microsoft.com/office/drawing/2014/main" id="{EB183AF7-4FE3-4BBE-AFA5-3EFA3B31FD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14239" y="4101476"/>
              <a:ext cx="529136" cy="529137"/>
            </a:xfrm>
            <a:prstGeom prst="rect">
              <a:avLst/>
            </a:prstGeom>
            <a:solidFill>
              <a:srgbClr val="F5FBF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="" xmlns:a16="http://schemas.microsoft.com/office/drawing/2014/main" id="{1CEFF15E-9238-4033-A5FF-9C5F65DC3B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5965" y="4630612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="" xmlns:a16="http://schemas.microsoft.com/office/drawing/2014/main" id="{5DC7BAC9-E395-47F6-A493-52C8E04C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5102" y="4630612"/>
              <a:ext cx="529136" cy="529137"/>
            </a:xfrm>
            <a:prstGeom prst="rect">
              <a:avLst/>
            </a:prstGeom>
            <a:solidFill>
              <a:srgbClr val="203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="" xmlns:a16="http://schemas.microsoft.com/office/drawing/2014/main" id="{77B733C6-912C-4CA8-A9EC-DA91E13059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14239" y="4630612"/>
              <a:ext cx="529136" cy="529137"/>
            </a:xfrm>
            <a:prstGeom prst="rect">
              <a:avLst/>
            </a:prstGeom>
            <a:solidFill>
              <a:srgbClr val="F5FBF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="" xmlns:a16="http://schemas.microsoft.com/office/drawing/2014/main" id="{4438C5D1-09E6-4B24-9807-E295B2C7AD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6829" y="5159749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="" xmlns:a16="http://schemas.microsoft.com/office/drawing/2014/main" id="{01471187-7873-490D-944B-840196235B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43375" y="5159749"/>
              <a:ext cx="529136" cy="529137"/>
            </a:xfrm>
            <a:prstGeom prst="rect">
              <a:avLst/>
            </a:prstGeom>
            <a:solidFill>
              <a:srgbClr val="D7E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="" xmlns:a16="http://schemas.microsoft.com/office/drawing/2014/main" id="{76CBAF9D-4A92-4CF6-A732-67710A0A9D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5965" y="5159749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="" xmlns:a16="http://schemas.microsoft.com/office/drawing/2014/main" id="{07ABB9B3-C10A-45C5-AA9E-6BDD27E24C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5102" y="5159749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="" xmlns:a16="http://schemas.microsoft.com/office/drawing/2014/main" id="{144F208B-07D1-4C6C-98A1-3A58DBC79B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14239" y="5159749"/>
              <a:ext cx="529136" cy="529137"/>
            </a:xfrm>
            <a:prstGeom prst="rect">
              <a:avLst/>
            </a:prstGeom>
            <a:solidFill>
              <a:srgbClr val="294A8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="" xmlns:a16="http://schemas.microsoft.com/office/drawing/2014/main" id="{E4100E68-1A76-485B-B410-EBC99029FD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6829" y="5688886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="" xmlns:a16="http://schemas.microsoft.com/office/drawing/2014/main" id="{77C774C5-03B8-409E-9720-58CC9B2D50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43375" y="5688886"/>
              <a:ext cx="529136" cy="529137"/>
            </a:xfrm>
            <a:prstGeom prst="rect">
              <a:avLst/>
            </a:prstGeom>
            <a:solidFill>
              <a:srgbClr val="24407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="" xmlns:a16="http://schemas.microsoft.com/office/drawing/2014/main" id="{54D5901B-3145-4C6E-93FE-A9786AC26E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5965" y="5688886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="" xmlns:a16="http://schemas.microsoft.com/office/drawing/2014/main" id="{29F88091-3378-43A1-A3E9-3AAA53A42F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5102" y="5688886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="" xmlns:a16="http://schemas.microsoft.com/office/drawing/2014/main" id="{50D89D66-5B01-424A-9183-DDDF437FF7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14239" y="5688886"/>
              <a:ext cx="529136" cy="529137"/>
            </a:xfrm>
            <a:prstGeom prst="rect">
              <a:avLst/>
            </a:prstGeom>
            <a:solidFill>
              <a:srgbClr val="F4F7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="" xmlns:a16="http://schemas.microsoft.com/office/drawing/2014/main" id="{473D7690-23A9-4292-AC39-811027F554B8}"/>
                </a:ext>
              </a:extLst>
            </p:cNvPr>
            <p:cNvSpPr/>
            <p:nvPr/>
          </p:nvSpPr>
          <p:spPr>
            <a:xfrm>
              <a:off x="7908360" y="3572339"/>
              <a:ext cx="307861" cy="2645684"/>
            </a:xfrm>
            <a:prstGeom prst="rect">
              <a:avLst/>
            </a:prstGeom>
            <a:gradFill flip="none" rotWithShape="1">
              <a:gsLst>
                <a:gs pos="1770">
                  <a:schemeClr val="bg1"/>
                </a:gs>
                <a:gs pos="5000">
                  <a:schemeClr val="bg1"/>
                </a:gs>
                <a:gs pos="71000">
                  <a:schemeClr val="accent1">
                    <a:lumMod val="75000"/>
                  </a:schemeClr>
                </a:gs>
                <a:gs pos="35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1" name="TextBox 390">
              <a:extLst>
                <a:ext uri="{FF2B5EF4-FFF2-40B4-BE49-F238E27FC236}">
                  <a16:creationId xmlns="" xmlns:a16="http://schemas.microsoft.com/office/drawing/2014/main" id="{1422C6C5-54AC-4C0C-AFEB-CEAB804983AC}"/>
                </a:ext>
              </a:extLst>
            </p:cNvPr>
            <p:cNvSpPr txBox="1"/>
            <p:nvPr/>
          </p:nvSpPr>
          <p:spPr>
            <a:xfrm>
              <a:off x="5069775" y="3742726"/>
              <a:ext cx="6649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94.8%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2" name="TextBox 391">
              <a:extLst>
                <a:ext uri="{FF2B5EF4-FFF2-40B4-BE49-F238E27FC236}">
                  <a16:creationId xmlns="" xmlns:a16="http://schemas.microsoft.com/office/drawing/2014/main" id="{26242970-4FB9-4401-A045-F7EB37A3E1DF}"/>
                </a:ext>
              </a:extLst>
            </p:cNvPr>
            <p:cNvSpPr txBox="1"/>
            <p:nvPr/>
          </p:nvSpPr>
          <p:spPr>
            <a:xfrm>
              <a:off x="5623424" y="4249563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96.3%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3" name="TextBox 392">
              <a:extLst>
                <a:ext uri="{FF2B5EF4-FFF2-40B4-BE49-F238E27FC236}">
                  <a16:creationId xmlns="" xmlns:a16="http://schemas.microsoft.com/office/drawing/2014/main" id="{87887B47-BB39-4BEE-9DAD-5870DD450654}"/>
                </a:ext>
              </a:extLst>
            </p:cNvPr>
            <p:cNvSpPr txBox="1"/>
            <p:nvPr/>
          </p:nvSpPr>
          <p:spPr>
            <a:xfrm>
              <a:off x="6157675" y="4787629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99.0%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4" name="TextBox 393">
              <a:extLst>
                <a:ext uri="{FF2B5EF4-FFF2-40B4-BE49-F238E27FC236}">
                  <a16:creationId xmlns="" xmlns:a16="http://schemas.microsoft.com/office/drawing/2014/main" id="{8DEF9605-9DBC-44B4-AD1C-DD14288F2578}"/>
                </a:ext>
              </a:extLst>
            </p:cNvPr>
            <p:cNvSpPr txBox="1"/>
            <p:nvPr/>
          </p:nvSpPr>
          <p:spPr>
            <a:xfrm>
              <a:off x="6686770" y="5329480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82.3%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5" name="TextBox 394">
              <a:extLst>
                <a:ext uri="{FF2B5EF4-FFF2-40B4-BE49-F238E27FC236}">
                  <a16:creationId xmlns="" xmlns:a16="http://schemas.microsoft.com/office/drawing/2014/main" id="{5C2890CC-1E4D-48F0-BDC0-8B180911A725}"/>
                </a:ext>
              </a:extLst>
            </p:cNvPr>
            <p:cNvSpPr txBox="1"/>
            <p:nvPr/>
          </p:nvSpPr>
          <p:spPr>
            <a:xfrm>
              <a:off x="7208842" y="5844600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93.3%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6" name="TextBox 395">
              <a:extLst>
                <a:ext uri="{FF2B5EF4-FFF2-40B4-BE49-F238E27FC236}">
                  <a16:creationId xmlns="" xmlns:a16="http://schemas.microsoft.com/office/drawing/2014/main" id="{AC650508-F891-4F40-9C75-A059A337414B}"/>
                </a:ext>
              </a:extLst>
            </p:cNvPr>
            <p:cNvSpPr txBox="1"/>
            <p:nvPr/>
          </p:nvSpPr>
          <p:spPr>
            <a:xfrm>
              <a:off x="6157675" y="5844600"/>
              <a:ext cx="597060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397" name="TextBox 396">
              <a:extLst>
                <a:ext uri="{FF2B5EF4-FFF2-40B4-BE49-F238E27FC236}">
                  <a16:creationId xmlns="" xmlns:a16="http://schemas.microsoft.com/office/drawing/2014/main" id="{1A8A93F7-9639-4A75-BB2F-50E3CA78B93B}"/>
                </a:ext>
              </a:extLst>
            </p:cNvPr>
            <p:cNvSpPr txBox="1"/>
            <p:nvPr/>
          </p:nvSpPr>
          <p:spPr>
            <a:xfrm>
              <a:off x="6686770" y="5844600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6.2%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8" name="TextBox 397">
              <a:extLst>
                <a:ext uri="{FF2B5EF4-FFF2-40B4-BE49-F238E27FC236}">
                  <a16:creationId xmlns="" xmlns:a16="http://schemas.microsoft.com/office/drawing/2014/main" id="{C793BAE4-DFA2-4CCC-A9B2-FD590F7478D9}"/>
                </a:ext>
              </a:extLst>
            </p:cNvPr>
            <p:cNvSpPr txBox="1"/>
            <p:nvPr/>
          </p:nvSpPr>
          <p:spPr>
            <a:xfrm>
              <a:off x="5103737" y="5328639"/>
              <a:ext cx="597060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="" xmlns:a16="http://schemas.microsoft.com/office/drawing/2014/main" id="{7AC08E45-C49C-42EF-AD04-5F1FE52663DA}"/>
                </a:ext>
              </a:extLst>
            </p:cNvPr>
            <p:cNvSpPr txBox="1"/>
            <p:nvPr/>
          </p:nvSpPr>
          <p:spPr>
            <a:xfrm>
              <a:off x="5696449" y="3732041"/>
              <a:ext cx="451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.6%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0" name="TextBox 399">
              <a:extLst>
                <a:ext uri="{FF2B5EF4-FFF2-40B4-BE49-F238E27FC236}">
                  <a16:creationId xmlns="" xmlns:a16="http://schemas.microsoft.com/office/drawing/2014/main" id="{6560B3E5-14E1-495B-BC87-04B69C9E3321}"/>
                </a:ext>
              </a:extLst>
            </p:cNvPr>
            <p:cNvSpPr txBox="1"/>
            <p:nvPr/>
          </p:nvSpPr>
          <p:spPr>
            <a:xfrm>
              <a:off x="6230702" y="3732041"/>
              <a:ext cx="451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.6%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1" name="TextBox 400">
              <a:extLst>
                <a:ext uri="{FF2B5EF4-FFF2-40B4-BE49-F238E27FC236}">
                  <a16:creationId xmlns="" xmlns:a16="http://schemas.microsoft.com/office/drawing/2014/main" id="{E8C5FAB8-E704-4A7F-BDC2-0DF4AB40642B}"/>
                </a:ext>
              </a:extLst>
            </p:cNvPr>
            <p:cNvSpPr txBox="1"/>
            <p:nvPr/>
          </p:nvSpPr>
          <p:spPr>
            <a:xfrm>
              <a:off x="6759796" y="3738813"/>
              <a:ext cx="451009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402" name="TextBox 401">
              <a:extLst>
                <a:ext uri="{FF2B5EF4-FFF2-40B4-BE49-F238E27FC236}">
                  <a16:creationId xmlns="" xmlns:a16="http://schemas.microsoft.com/office/drawing/2014/main" id="{22F9FC50-8DED-4EC6-9D50-0E87EF44EFD1}"/>
                </a:ext>
              </a:extLst>
            </p:cNvPr>
            <p:cNvSpPr txBox="1"/>
            <p:nvPr/>
          </p:nvSpPr>
          <p:spPr>
            <a:xfrm>
              <a:off x="7281868" y="3738813"/>
              <a:ext cx="451009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403" name="TextBox 402">
              <a:extLst>
                <a:ext uri="{FF2B5EF4-FFF2-40B4-BE49-F238E27FC236}">
                  <a16:creationId xmlns="" xmlns:a16="http://schemas.microsoft.com/office/drawing/2014/main" id="{200C9873-3A16-4235-9D7F-D5B0569395FB}"/>
                </a:ext>
              </a:extLst>
            </p:cNvPr>
            <p:cNvSpPr txBox="1"/>
            <p:nvPr/>
          </p:nvSpPr>
          <p:spPr>
            <a:xfrm>
              <a:off x="7281868" y="4249563"/>
              <a:ext cx="451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.7%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="" xmlns:a16="http://schemas.microsoft.com/office/drawing/2014/main" id="{3E8651F7-EABE-44C2-A4C4-B49C2957B958}"/>
                </a:ext>
              </a:extLst>
            </p:cNvPr>
            <p:cNvSpPr txBox="1"/>
            <p:nvPr/>
          </p:nvSpPr>
          <p:spPr>
            <a:xfrm>
              <a:off x="7281868" y="4778700"/>
              <a:ext cx="451009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405" name="TextBox 404">
              <a:extLst>
                <a:ext uri="{FF2B5EF4-FFF2-40B4-BE49-F238E27FC236}">
                  <a16:creationId xmlns="" xmlns:a16="http://schemas.microsoft.com/office/drawing/2014/main" id="{452A7DFA-7DB9-451F-B46A-5EF103A6D951}"/>
                </a:ext>
              </a:extLst>
            </p:cNvPr>
            <p:cNvSpPr txBox="1"/>
            <p:nvPr/>
          </p:nvSpPr>
          <p:spPr>
            <a:xfrm>
              <a:off x="7241136" y="5317457"/>
              <a:ext cx="5588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.9%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6" name="TextBox 405">
              <a:extLst>
                <a:ext uri="{FF2B5EF4-FFF2-40B4-BE49-F238E27FC236}">
                  <a16:creationId xmlns="" xmlns:a16="http://schemas.microsoft.com/office/drawing/2014/main" id="{8049B803-5EFC-487A-ADC7-40FA7563DB23}"/>
                </a:ext>
              </a:extLst>
            </p:cNvPr>
            <p:cNvSpPr txBox="1"/>
            <p:nvPr/>
          </p:nvSpPr>
          <p:spPr>
            <a:xfrm>
              <a:off x="5696449" y="5844600"/>
              <a:ext cx="451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0.5%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7" name="TextBox 406">
              <a:extLst>
                <a:ext uri="{FF2B5EF4-FFF2-40B4-BE49-F238E27FC236}">
                  <a16:creationId xmlns="" xmlns:a16="http://schemas.microsoft.com/office/drawing/2014/main" id="{A3CE13A3-638E-4CE0-919A-1AD67024F1CF}"/>
                </a:ext>
              </a:extLst>
            </p:cNvPr>
            <p:cNvSpPr txBox="1"/>
            <p:nvPr/>
          </p:nvSpPr>
          <p:spPr>
            <a:xfrm>
              <a:off x="5176763" y="5857279"/>
              <a:ext cx="451009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408" name="TextBox 407">
              <a:extLst>
                <a:ext uri="{FF2B5EF4-FFF2-40B4-BE49-F238E27FC236}">
                  <a16:creationId xmlns="" xmlns:a16="http://schemas.microsoft.com/office/drawing/2014/main" id="{E35255E4-69D3-4C85-9D3E-44F84B7E1D8B}"/>
                </a:ext>
              </a:extLst>
            </p:cNvPr>
            <p:cNvSpPr txBox="1"/>
            <p:nvPr/>
          </p:nvSpPr>
          <p:spPr>
            <a:xfrm>
              <a:off x="5176763" y="4271364"/>
              <a:ext cx="451009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409" name="TextBox 408">
              <a:extLst>
                <a:ext uri="{FF2B5EF4-FFF2-40B4-BE49-F238E27FC236}">
                  <a16:creationId xmlns="" xmlns:a16="http://schemas.microsoft.com/office/drawing/2014/main" id="{AD52427D-7F97-4574-A9C5-4CB2FAB24594}"/>
                </a:ext>
              </a:extLst>
            </p:cNvPr>
            <p:cNvSpPr txBox="1"/>
            <p:nvPr/>
          </p:nvSpPr>
          <p:spPr>
            <a:xfrm>
              <a:off x="6230702" y="4270102"/>
              <a:ext cx="451009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410" name="TextBox 409">
              <a:extLst>
                <a:ext uri="{FF2B5EF4-FFF2-40B4-BE49-F238E27FC236}">
                  <a16:creationId xmlns="" xmlns:a16="http://schemas.microsoft.com/office/drawing/2014/main" id="{F1B1327C-DDFC-4850-B18A-254E7B92D0BC}"/>
                </a:ext>
              </a:extLst>
            </p:cNvPr>
            <p:cNvSpPr txBox="1"/>
            <p:nvPr/>
          </p:nvSpPr>
          <p:spPr>
            <a:xfrm>
              <a:off x="5696449" y="4775850"/>
              <a:ext cx="451009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411" name="TextBox 410">
              <a:extLst>
                <a:ext uri="{FF2B5EF4-FFF2-40B4-BE49-F238E27FC236}">
                  <a16:creationId xmlns="" xmlns:a16="http://schemas.microsoft.com/office/drawing/2014/main" id="{BE7673C1-2805-4205-821B-58FF7AAF0440}"/>
                </a:ext>
              </a:extLst>
            </p:cNvPr>
            <p:cNvSpPr txBox="1"/>
            <p:nvPr/>
          </p:nvSpPr>
          <p:spPr>
            <a:xfrm>
              <a:off x="5696449" y="5315462"/>
              <a:ext cx="451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0.8%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2" name="TextBox 411">
              <a:extLst>
                <a:ext uri="{FF2B5EF4-FFF2-40B4-BE49-F238E27FC236}">
                  <a16:creationId xmlns="" xmlns:a16="http://schemas.microsoft.com/office/drawing/2014/main" id="{E119237B-054E-49AE-B8A0-C90E046D59C0}"/>
                </a:ext>
              </a:extLst>
            </p:cNvPr>
            <p:cNvSpPr txBox="1"/>
            <p:nvPr/>
          </p:nvSpPr>
          <p:spPr>
            <a:xfrm>
              <a:off x="6230702" y="5315462"/>
              <a:ext cx="451009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="" xmlns:a16="http://schemas.microsoft.com/office/drawing/2014/main" id="{774FAFB2-AB17-479E-9B7E-51B72E539DF8}"/>
                </a:ext>
              </a:extLst>
            </p:cNvPr>
            <p:cNvSpPr txBox="1"/>
            <p:nvPr/>
          </p:nvSpPr>
          <p:spPr>
            <a:xfrm>
              <a:off x="5176763" y="4800002"/>
              <a:ext cx="451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4" name="TextBox 413">
              <a:extLst>
                <a:ext uri="{FF2B5EF4-FFF2-40B4-BE49-F238E27FC236}">
                  <a16:creationId xmlns="" xmlns:a16="http://schemas.microsoft.com/office/drawing/2014/main" id="{A1C9F472-045C-409B-9617-8D71FD643027}"/>
                </a:ext>
              </a:extLst>
            </p:cNvPr>
            <p:cNvSpPr txBox="1"/>
            <p:nvPr/>
          </p:nvSpPr>
          <p:spPr>
            <a:xfrm>
              <a:off x="6686770" y="4789460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1.0%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5" name="TextBox 414">
              <a:extLst>
                <a:ext uri="{FF2B5EF4-FFF2-40B4-BE49-F238E27FC236}">
                  <a16:creationId xmlns="" xmlns:a16="http://schemas.microsoft.com/office/drawing/2014/main" id="{F52394F1-7428-40E9-B911-B26126573EC2}"/>
                </a:ext>
              </a:extLst>
            </p:cNvPr>
            <p:cNvSpPr txBox="1"/>
            <p:nvPr/>
          </p:nvSpPr>
          <p:spPr>
            <a:xfrm>
              <a:off x="6686770" y="4259755"/>
              <a:ext cx="597060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2.0%</a:t>
              </a:r>
            </a:p>
          </p:txBody>
        </p:sp>
        <p:sp>
          <p:nvSpPr>
            <p:cNvPr id="416" name="TextBox 415">
              <a:extLst>
                <a:ext uri="{FF2B5EF4-FFF2-40B4-BE49-F238E27FC236}">
                  <a16:creationId xmlns="" xmlns:a16="http://schemas.microsoft.com/office/drawing/2014/main" id="{20396A20-17E9-4EAF-80FB-01C72BAB811C}"/>
                </a:ext>
              </a:extLst>
            </p:cNvPr>
            <p:cNvSpPr txBox="1"/>
            <p:nvPr/>
          </p:nvSpPr>
          <p:spPr>
            <a:xfrm>
              <a:off x="5951112" y="6538092"/>
              <a:ext cx="958681" cy="1320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Predicted label</a:t>
              </a:r>
            </a:p>
          </p:txBody>
        </p:sp>
        <p:sp>
          <p:nvSpPr>
            <p:cNvPr id="427" name="TextBox 426">
              <a:extLst>
                <a:ext uri="{FF2B5EF4-FFF2-40B4-BE49-F238E27FC236}">
                  <a16:creationId xmlns="" xmlns:a16="http://schemas.microsoft.com/office/drawing/2014/main" id="{5A0C2EA0-9F9A-4D0F-9CCB-9F3394A5AE45}"/>
                </a:ext>
              </a:extLst>
            </p:cNvPr>
            <p:cNvSpPr txBox="1"/>
            <p:nvPr/>
          </p:nvSpPr>
          <p:spPr>
            <a:xfrm>
              <a:off x="5748849" y="3302133"/>
              <a:ext cx="163001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Necklace</a:t>
              </a:r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="" xmlns:a16="http://schemas.microsoft.com/office/drawing/2014/main" id="{AF7F2785-800A-4CC7-BFFA-5386A63DBE3B}"/>
                </a:ext>
              </a:extLst>
            </p:cNvPr>
            <p:cNvCxnSpPr/>
            <p:nvPr/>
          </p:nvCxnSpPr>
          <p:spPr>
            <a:xfrm rot="5400000">
              <a:off x="8253922" y="3534638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="" xmlns:a16="http://schemas.microsoft.com/office/drawing/2014/main" id="{7FD13AF1-D877-4003-8271-3203CB2E4384}"/>
                </a:ext>
              </a:extLst>
            </p:cNvPr>
            <p:cNvCxnSpPr/>
            <p:nvPr/>
          </p:nvCxnSpPr>
          <p:spPr>
            <a:xfrm rot="5400000">
              <a:off x="8253922" y="6180322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="" xmlns:a16="http://schemas.microsoft.com/office/drawing/2014/main" id="{CFA09C5A-17A1-407C-9040-3C53A97BCE26}"/>
                </a:ext>
              </a:extLst>
            </p:cNvPr>
            <p:cNvCxnSpPr/>
            <p:nvPr/>
          </p:nvCxnSpPr>
          <p:spPr>
            <a:xfrm rot="5400000">
              <a:off x="8253922" y="5651185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="" xmlns:a16="http://schemas.microsoft.com/office/drawing/2014/main" id="{21A9CC24-4577-4B87-A73B-972FA6298532}"/>
                </a:ext>
              </a:extLst>
            </p:cNvPr>
            <p:cNvCxnSpPr/>
            <p:nvPr/>
          </p:nvCxnSpPr>
          <p:spPr>
            <a:xfrm rot="5400000">
              <a:off x="8253922" y="5122048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="" xmlns:a16="http://schemas.microsoft.com/office/drawing/2014/main" id="{480E71BC-F9D1-4506-91B0-5B154937902B}"/>
                </a:ext>
              </a:extLst>
            </p:cNvPr>
            <p:cNvCxnSpPr/>
            <p:nvPr/>
          </p:nvCxnSpPr>
          <p:spPr>
            <a:xfrm rot="5400000">
              <a:off x="8258623" y="4626190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="" xmlns:a16="http://schemas.microsoft.com/office/drawing/2014/main" id="{9F095175-7DE8-410B-8C8B-8BDC54B95006}"/>
                </a:ext>
              </a:extLst>
            </p:cNvPr>
            <p:cNvCxnSpPr/>
            <p:nvPr/>
          </p:nvCxnSpPr>
          <p:spPr>
            <a:xfrm rot="5400000">
              <a:off x="8253922" y="4063775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TextBox 433">
              <a:extLst>
                <a:ext uri="{FF2B5EF4-FFF2-40B4-BE49-F238E27FC236}">
                  <a16:creationId xmlns="" xmlns:a16="http://schemas.microsoft.com/office/drawing/2014/main" id="{B786C9DC-9B6A-42DF-9358-7D22D146EBC2}"/>
                </a:ext>
              </a:extLst>
            </p:cNvPr>
            <p:cNvSpPr txBox="1"/>
            <p:nvPr/>
          </p:nvSpPr>
          <p:spPr>
            <a:xfrm>
              <a:off x="8253922" y="3479514"/>
              <a:ext cx="365760" cy="352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435" name="TextBox 434">
              <a:extLst>
                <a:ext uri="{FF2B5EF4-FFF2-40B4-BE49-F238E27FC236}">
                  <a16:creationId xmlns="" xmlns:a16="http://schemas.microsoft.com/office/drawing/2014/main" id="{1AEDD2B3-88FC-498E-B6D5-6FD2467903D0}"/>
                </a:ext>
              </a:extLst>
            </p:cNvPr>
            <p:cNvSpPr txBox="1"/>
            <p:nvPr/>
          </p:nvSpPr>
          <p:spPr>
            <a:xfrm>
              <a:off x="8253921" y="4014990"/>
              <a:ext cx="365760" cy="352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0.8</a:t>
              </a:r>
            </a:p>
          </p:txBody>
        </p:sp>
        <p:sp>
          <p:nvSpPr>
            <p:cNvPr id="436" name="TextBox 435">
              <a:extLst>
                <a:ext uri="{FF2B5EF4-FFF2-40B4-BE49-F238E27FC236}">
                  <a16:creationId xmlns="" xmlns:a16="http://schemas.microsoft.com/office/drawing/2014/main" id="{B2B5083B-5AB6-49FD-BF72-667532826FF0}"/>
                </a:ext>
              </a:extLst>
            </p:cNvPr>
            <p:cNvSpPr txBox="1"/>
            <p:nvPr/>
          </p:nvSpPr>
          <p:spPr>
            <a:xfrm>
              <a:off x="8263164" y="4577406"/>
              <a:ext cx="365760" cy="352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0.6</a:t>
              </a:r>
            </a:p>
          </p:txBody>
        </p:sp>
        <p:sp>
          <p:nvSpPr>
            <p:cNvPr id="437" name="TextBox 436">
              <a:extLst>
                <a:ext uri="{FF2B5EF4-FFF2-40B4-BE49-F238E27FC236}">
                  <a16:creationId xmlns="" xmlns:a16="http://schemas.microsoft.com/office/drawing/2014/main" id="{8E0596E8-05F5-4D83-887E-72AF2C1C0373}"/>
                </a:ext>
              </a:extLst>
            </p:cNvPr>
            <p:cNvSpPr txBox="1"/>
            <p:nvPr/>
          </p:nvSpPr>
          <p:spPr>
            <a:xfrm>
              <a:off x="8263164" y="5073147"/>
              <a:ext cx="365760" cy="352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0.4</a:t>
              </a:r>
            </a:p>
          </p:txBody>
        </p:sp>
        <p:sp>
          <p:nvSpPr>
            <p:cNvPr id="438" name="TextBox 437">
              <a:extLst>
                <a:ext uri="{FF2B5EF4-FFF2-40B4-BE49-F238E27FC236}">
                  <a16:creationId xmlns="" xmlns:a16="http://schemas.microsoft.com/office/drawing/2014/main" id="{4EAC3666-2D9B-4C97-A761-9B4573AF3AA4}"/>
                </a:ext>
              </a:extLst>
            </p:cNvPr>
            <p:cNvSpPr txBox="1"/>
            <p:nvPr/>
          </p:nvSpPr>
          <p:spPr>
            <a:xfrm>
              <a:off x="8253921" y="6127623"/>
              <a:ext cx="365760" cy="352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</a:t>
              </a:r>
            </a:p>
          </p:txBody>
        </p:sp>
        <p:sp>
          <p:nvSpPr>
            <p:cNvPr id="439" name="TextBox 438">
              <a:extLst>
                <a:ext uri="{FF2B5EF4-FFF2-40B4-BE49-F238E27FC236}">
                  <a16:creationId xmlns="" xmlns:a16="http://schemas.microsoft.com/office/drawing/2014/main" id="{EC318C3F-25ED-414E-A55B-C7A337520189}"/>
                </a:ext>
              </a:extLst>
            </p:cNvPr>
            <p:cNvSpPr txBox="1"/>
            <p:nvPr/>
          </p:nvSpPr>
          <p:spPr>
            <a:xfrm>
              <a:off x="8251897" y="5596061"/>
              <a:ext cx="365760" cy="352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0.2</a:t>
              </a:r>
            </a:p>
          </p:txBody>
        </p:sp>
        <p:sp>
          <p:nvSpPr>
            <p:cNvPr id="441" name="TextBox 440">
              <a:extLst>
                <a:ext uri="{FF2B5EF4-FFF2-40B4-BE49-F238E27FC236}">
                  <a16:creationId xmlns="" xmlns:a16="http://schemas.microsoft.com/office/drawing/2014/main" id="{FB39D8C6-C7DB-4F16-9C46-6E5FE49D6AAD}"/>
                </a:ext>
              </a:extLst>
            </p:cNvPr>
            <p:cNvSpPr txBox="1"/>
            <p:nvPr/>
          </p:nvSpPr>
          <p:spPr>
            <a:xfrm rot="10800000" flipH="1" flipV="1">
              <a:off x="5163418" y="6356495"/>
              <a:ext cx="4617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Falling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" name="TextBox 441">
              <a:extLst>
                <a:ext uri="{FF2B5EF4-FFF2-40B4-BE49-F238E27FC236}">
                  <a16:creationId xmlns="" xmlns:a16="http://schemas.microsoft.com/office/drawing/2014/main" id="{D8CABBDF-E1E3-42E5-98EC-200939D2659F}"/>
                </a:ext>
              </a:extLst>
            </p:cNvPr>
            <p:cNvSpPr txBox="1"/>
            <p:nvPr/>
          </p:nvSpPr>
          <p:spPr>
            <a:xfrm rot="10800000" flipH="1" flipV="1">
              <a:off x="5681983" y="6356495"/>
              <a:ext cx="4617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Running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" name="TextBox 442">
              <a:extLst>
                <a:ext uri="{FF2B5EF4-FFF2-40B4-BE49-F238E27FC236}">
                  <a16:creationId xmlns="" xmlns:a16="http://schemas.microsoft.com/office/drawing/2014/main" id="{788AA882-58F1-4FAE-BB70-7D6D9484B349}"/>
                </a:ext>
              </a:extLst>
            </p:cNvPr>
            <p:cNvSpPr txBox="1"/>
            <p:nvPr/>
          </p:nvSpPr>
          <p:spPr>
            <a:xfrm rot="10800000" flipH="1" flipV="1">
              <a:off x="6219566" y="6356495"/>
              <a:ext cx="4617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Sitting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4" name="TextBox 443">
              <a:extLst>
                <a:ext uri="{FF2B5EF4-FFF2-40B4-BE49-F238E27FC236}">
                  <a16:creationId xmlns="" xmlns:a16="http://schemas.microsoft.com/office/drawing/2014/main" id="{3F60F44D-419B-47F1-BC24-C2627806C348}"/>
                </a:ext>
              </a:extLst>
            </p:cNvPr>
            <p:cNvSpPr txBox="1"/>
            <p:nvPr/>
          </p:nvSpPr>
          <p:spPr>
            <a:xfrm rot="10800000" flipH="1" flipV="1">
              <a:off x="6750809" y="6356495"/>
              <a:ext cx="4617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Stairs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5" name="TextBox 444">
              <a:extLst>
                <a:ext uri="{FF2B5EF4-FFF2-40B4-BE49-F238E27FC236}">
                  <a16:creationId xmlns="" xmlns:a16="http://schemas.microsoft.com/office/drawing/2014/main" id="{6F288EF8-CD3D-490F-A5FA-B2EBFE63E878}"/>
                </a:ext>
              </a:extLst>
            </p:cNvPr>
            <p:cNvSpPr txBox="1"/>
            <p:nvPr/>
          </p:nvSpPr>
          <p:spPr>
            <a:xfrm rot="10800000" flipH="1" flipV="1">
              <a:off x="7244017" y="6356495"/>
              <a:ext cx="4617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Walking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6" name="Straight Connector 445">
              <a:extLst>
                <a:ext uri="{FF2B5EF4-FFF2-40B4-BE49-F238E27FC236}">
                  <a16:creationId xmlns="" xmlns:a16="http://schemas.microsoft.com/office/drawing/2014/main" id="{20A7CAB4-051B-4C3E-A3EE-E5C35C80125C}"/>
                </a:ext>
              </a:extLst>
            </p:cNvPr>
            <p:cNvCxnSpPr/>
            <p:nvPr/>
          </p:nvCxnSpPr>
          <p:spPr>
            <a:xfrm>
              <a:off x="5391372" y="6250097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="" xmlns:a16="http://schemas.microsoft.com/office/drawing/2014/main" id="{61FB9706-A255-49BD-B259-06C3A720D637}"/>
                </a:ext>
              </a:extLst>
            </p:cNvPr>
            <p:cNvCxnSpPr/>
            <p:nvPr/>
          </p:nvCxnSpPr>
          <p:spPr>
            <a:xfrm>
              <a:off x="5903791" y="6250097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="" xmlns:a16="http://schemas.microsoft.com/office/drawing/2014/main" id="{C51FC493-9103-46F0-A7A8-2D576F120CF8}"/>
                </a:ext>
              </a:extLst>
            </p:cNvPr>
            <p:cNvCxnSpPr/>
            <p:nvPr/>
          </p:nvCxnSpPr>
          <p:spPr>
            <a:xfrm>
              <a:off x="6441907" y="6250097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="" xmlns:a16="http://schemas.microsoft.com/office/drawing/2014/main" id="{FDF78EB0-AEE5-464F-BF17-7D70754E33F3}"/>
                </a:ext>
              </a:extLst>
            </p:cNvPr>
            <p:cNvCxnSpPr/>
            <p:nvPr/>
          </p:nvCxnSpPr>
          <p:spPr>
            <a:xfrm>
              <a:off x="6978780" y="6250097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="" xmlns:a16="http://schemas.microsoft.com/office/drawing/2014/main" id="{25B3A670-7A60-4E83-A4EE-DB5126BB6DD5}"/>
                </a:ext>
              </a:extLst>
            </p:cNvPr>
            <p:cNvCxnSpPr/>
            <p:nvPr/>
          </p:nvCxnSpPr>
          <p:spPr>
            <a:xfrm>
              <a:off x="7473998" y="6250097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1" name="Rectangle 450">
            <a:extLst>
              <a:ext uri="{FF2B5EF4-FFF2-40B4-BE49-F238E27FC236}">
                <a16:creationId xmlns="" xmlns:a16="http://schemas.microsoft.com/office/drawing/2014/main" id="{948E0FFB-981F-490C-90E9-16E163858D12}"/>
              </a:ext>
            </a:extLst>
          </p:cNvPr>
          <p:cNvSpPr/>
          <p:nvPr/>
        </p:nvSpPr>
        <p:spPr>
          <a:xfrm>
            <a:off x="-2074817" y="2926307"/>
            <a:ext cx="10657114" cy="4005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5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29F9D00-B82C-44C2-B2B0-E50508EAA4A8}"/>
              </a:ext>
            </a:extLst>
          </p:cNvPr>
          <p:cNvSpPr txBox="1"/>
          <p:nvPr/>
        </p:nvSpPr>
        <p:spPr>
          <a:xfrm>
            <a:off x="1" y="8774668"/>
            <a:ext cx="111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Figure 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7C371F38-5167-4612-8971-BED3841AEB15}"/>
              </a:ext>
            </a:extLst>
          </p:cNvPr>
          <p:cNvGrpSpPr/>
          <p:nvPr/>
        </p:nvGrpSpPr>
        <p:grpSpPr>
          <a:xfrm>
            <a:off x="1660942" y="3267842"/>
            <a:ext cx="2736127" cy="3367642"/>
            <a:chOff x="1743673" y="3291569"/>
            <a:chExt cx="2736127" cy="3367642"/>
          </a:xfrm>
        </p:grpSpPr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60746B3A-5192-4F62-9C10-3BC2F40B11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727" y="3561453"/>
              <a:ext cx="529136" cy="529137"/>
            </a:xfrm>
            <a:prstGeom prst="rect">
              <a:avLst/>
            </a:prstGeom>
            <a:solidFill>
              <a:srgbClr val="2644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65BAA07-3D06-453A-9C3A-5E8E3A8959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9863" y="3561453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FFC27C0D-A186-4527-9AE1-B2E56E3CB1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9000" y="3561453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6677D978-2C5D-4F70-8A73-6F49F6074B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8137" y="3561453"/>
              <a:ext cx="529136" cy="529137"/>
            </a:xfrm>
            <a:prstGeom prst="rect">
              <a:avLst/>
            </a:prstGeom>
            <a:solidFill>
              <a:srgbClr val="E6EC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22BE2301-4A2D-4C87-9E0F-434D9F324E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7273" y="3561453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9DF55C2-0D61-48BF-9B78-98CECDC91F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727" y="4090590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E06C4DDB-A5AC-4B78-81DE-228203EBA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7273" y="4090590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613C6ACF-B16E-4657-9CF4-E059798AE4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9863" y="4090590"/>
              <a:ext cx="529136" cy="529137"/>
            </a:xfrm>
            <a:prstGeom prst="rect">
              <a:avLst/>
            </a:prstGeom>
            <a:solidFill>
              <a:srgbClr val="233E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088FC3B9-2EC7-4781-8821-1A30EAFB7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727" y="4619726"/>
              <a:ext cx="529136" cy="5291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FD106D98-6DCA-45E5-90C2-E68F9183AD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7273" y="4619726"/>
              <a:ext cx="529136" cy="529137"/>
            </a:xfrm>
            <a:prstGeom prst="rect">
              <a:avLst/>
            </a:prstGeom>
            <a:solidFill>
              <a:srgbClr val="F6F8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12524BC4-4BF4-4637-AF89-43E5345D70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9000" y="4090590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B40A5D1E-0048-4AFE-BE0F-59C9F22B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8137" y="4090590"/>
              <a:ext cx="529136" cy="529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B99C9F80-CA3E-4FFF-BAEC-43650B4D24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9863" y="4619726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779B6509-B6AD-4BAD-BF35-0AA3A7106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9000" y="4619726"/>
              <a:ext cx="529136" cy="529137"/>
            </a:xfrm>
            <a:prstGeom prst="rect">
              <a:avLst/>
            </a:prstGeom>
            <a:solidFill>
              <a:srgbClr val="2E52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E51A295A-B9A5-4FD7-94CA-6486AEE8C8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8137" y="4619726"/>
              <a:ext cx="529136" cy="529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1ABBDE04-521B-49AE-B936-112D27D79F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727" y="5148863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E0AA7084-D3EA-4240-AF0C-F9B6C60374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7273" y="5148863"/>
              <a:ext cx="529136" cy="529137"/>
            </a:xfrm>
            <a:prstGeom prst="rect">
              <a:avLst/>
            </a:prstGeom>
            <a:solidFill>
              <a:srgbClr val="E9EE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B20E7B9B-4036-455B-A131-3046FB667B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9863" y="5148863"/>
              <a:ext cx="529136" cy="529137"/>
            </a:xfrm>
            <a:prstGeom prst="rect">
              <a:avLst/>
            </a:prstGeom>
            <a:solidFill>
              <a:srgbClr val="D2DD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5DE5945C-D6C8-49B7-87C6-8A6E675F87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9000" y="5148863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74CCD29B-F33F-4E69-899F-BA53F7AB6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8137" y="5148863"/>
              <a:ext cx="529136" cy="529137"/>
            </a:xfrm>
            <a:prstGeom prst="rect">
              <a:avLst/>
            </a:prstGeom>
            <a:solidFill>
              <a:srgbClr val="33599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793E93F4-5185-4572-A700-C313978BE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727" y="5678000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EF47ECEF-AB7B-477A-A31D-CB803091D6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7273" y="5678000"/>
              <a:ext cx="529136" cy="529137"/>
            </a:xfrm>
            <a:prstGeom prst="rect">
              <a:avLst/>
            </a:prstGeom>
            <a:solidFill>
              <a:srgbClr val="A4BAE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15744FCF-475D-4A65-97F8-80CE3BD85A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9863" y="5678000"/>
              <a:ext cx="529136" cy="529137"/>
            </a:xfrm>
            <a:prstGeom prst="rect">
              <a:avLst/>
            </a:prstGeom>
            <a:solidFill>
              <a:srgbClr val="E9EE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E5F76884-35F0-485F-B4BF-73FF30DC74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9000" y="5678000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37CE783C-ED04-40E6-997F-6468FCE7F7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8137" y="5678000"/>
              <a:ext cx="529136" cy="529137"/>
            </a:xfrm>
            <a:prstGeom prst="rect">
              <a:avLst/>
            </a:prstGeom>
            <a:solidFill>
              <a:srgbClr val="6787B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89389E8D-9BD4-4D55-861D-9D36929D4591}"/>
                </a:ext>
              </a:extLst>
            </p:cNvPr>
            <p:cNvSpPr txBox="1"/>
            <p:nvPr/>
          </p:nvSpPr>
          <p:spPr>
            <a:xfrm>
              <a:off x="1743673" y="3731840"/>
              <a:ext cx="6649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91</a:t>
              </a:r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.2%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483C745B-CBB7-4985-9E8A-5E1B0E9D540D}"/>
                </a:ext>
              </a:extLst>
            </p:cNvPr>
            <p:cNvSpPr txBox="1"/>
            <p:nvPr/>
          </p:nvSpPr>
          <p:spPr>
            <a:xfrm>
              <a:off x="2297322" y="4238677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95.2%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DD380BF9-26A8-48CE-9940-CB6D9E4F81CF}"/>
                </a:ext>
              </a:extLst>
            </p:cNvPr>
            <p:cNvSpPr txBox="1"/>
            <p:nvPr/>
          </p:nvSpPr>
          <p:spPr>
            <a:xfrm>
              <a:off x="2831573" y="4776743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75.6%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70363D4-DE3E-44BB-91B2-D3808FAAA494}"/>
                </a:ext>
              </a:extLst>
            </p:cNvPr>
            <p:cNvSpPr txBox="1"/>
            <p:nvPr/>
          </p:nvSpPr>
          <p:spPr>
            <a:xfrm>
              <a:off x="3360668" y="5318594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70.7%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5DE54A51-061D-4004-8F47-9A873861514F}"/>
                </a:ext>
              </a:extLst>
            </p:cNvPr>
            <p:cNvSpPr txBox="1"/>
            <p:nvPr/>
          </p:nvSpPr>
          <p:spPr>
            <a:xfrm>
              <a:off x="3882740" y="5833714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34.2</a:t>
              </a:r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A9570875-6B8C-4E9C-AAC4-D5C668BEE9FD}"/>
                </a:ext>
              </a:extLst>
            </p:cNvPr>
            <p:cNvSpPr txBox="1"/>
            <p:nvPr/>
          </p:nvSpPr>
          <p:spPr>
            <a:xfrm>
              <a:off x="2831573" y="5833714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.8%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70AAFD81-CE0C-4E1B-B02B-38A938924C4C}"/>
                </a:ext>
              </a:extLst>
            </p:cNvPr>
            <p:cNvSpPr txBox="1"/>
            <p:nvPr/>
          </p:nvSpPr>
          <p:spPr>
            <a:xfrm>
              <a:off x="3360668" y="5833714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52.2%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A6E5F37F-D523-4375-86F6-1FB4E3984763}"/>
                </a:ext>
              </a:extLst>
            </p:cNvPr>
            <p:cNvSpPr txBox="1"/>
            <p:nvPr/>
          </p:nvSpPr>
          <p:spPr>
            <a:xfrm>
              <a:off x="1777635" y="5317753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0.5%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0A7FB871-E671-4D0A-9A34-FB8DEF67A02D}"/>
                </a:ext>
              </a:extLst>
            </p:cNvPr>
            <p:cNvSpPr txBox="1"/>
            <p:nvPr/>
          </p:nvSpPr>
          <p:spPr>
            <a:xfrm>
              <a:off x="2370347" y="3721155"/>
              <a:ext cx="451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.4%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135A2823-A127-4A80-B31B-5F6D29F57E3F}"/>
                </a:ext>
              </a:extLst>
            </p:cNvPr>
            <p:cNvSpPr txBox="1"/>
            <p:nvPr/>
          </p:nvSpPr>
          <p:spPr>
            <a:xfrm>
              <a:off x="2904600" y="3721155"/>
              <a:ext cx="451009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42299296-6C40-4183-B64E-DCBE9B425976}"/>
                </a:ext>
              </a:extLst>
            </p:cNvPr>
            <p:cNvSpPr txBox="1"/>
            <p:nvPr/>
          </p:nvSpPr>
          <p:spPr>
            <a:xfrm>
              <a:off x="3433694" y="3727927"/>
              <a:ext cx="451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7.4%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576C7701-696F-4530-9B0E-869BE5B6721E}"/>
                </a:ext>
              </a:extLst>
            </p:cNvPr>
            <p:cNvSpPr txBox="1"/>
            <p:nvPr/>
          </p:nvSpPr>
          <p:spPr>
            <a:xfrm>
              <a:off x="3955766" y="3727927"/>
              <a:ext cx="451009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93ABC22F-0E2D-4B85-9751-A9F1A4AC7CC4}"/>
                </a:ext>
              </a:extLst>
            </p:cNvPr>
            <p:cNvSpPr txBox="1"/>
            <p:nvPr/>
          </p:nvSpPr>
          <p:spPr>
            <a:xfrm>
              <a:off x="3955766" y="4238677"/>
              <a:ext cx="451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.9%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64FD93C6-BE66-4F85-BF32-4ED90D15C88F}"/>
                </a:ext>
              </a:extLst>
            </p:cNvPr>
            <p:cNvSpPr txBox="1"/>
            <p:nvPr/>
          </p:nvSpPr>
          <p:spPr>
            <a:xfrm>
              <a:off x="3955766" y="4767814"/>
              <a:ext cx="451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.4%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4D68E89D-6A6B-40CE-B59A-1B1C0782FFD4}"/>
                </a:ext>
              </a:extLst>
            </p:cNvPr>
            <p:cNvSpPr txBox="1"/>
            <p:nvPr/>
          </p:nvSpPr>
          <p:spPr>
            <a:xfrm>
              <a:off x="3955766" y="5306571"/>
              <a:ext cx="451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.3%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75584ACA-612C-483F-9FB9-8306987A672F}"/>
                </a:ext>
              </a:extLst>
            </p:cNvPr>
            <p:cNvSpPr txBox="1"/>
            <p:nvPr/>
          </p:nvSpPr>
          <p:spPr>
            <a:xfrm>
              <a:off x="2370347" y="5833714"/>
              <a:ext cx="451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.0</a:t>
              </a: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088AC2EC-FA82-49F9-B453-E48837359C1A}"/>
                </a:ext>
              </a:extLst>
            </p:cNvPr>
            <p:cNvSpPr txBox="1"/>
            <p:nvPr/>
          </p:nvSpPr>
          <p:spPr>
            <a:xfrm>
              <a:off x="1850661" y="5846393"/>
              <a:ext cx="451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0.8%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9B2A96D1-F793-47EE-947D-C235BFCCC444}"/>
                </a:ext>
              </a:extLst>
            </p:cNvPr>
            <p:cNvSpPr txBox="1"/>
            <p:nvPr/>
          </p:nvSpPr>
          <p:spPr>
            <a:xfrm>
              <a:off x="1850661" y="4260478"/>
              <a:ext cx="451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0.2%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15E97048-257A-4D35-9355-745E7FC1FF54}"/>
                </a:ext>
              </a:extLst>
            </p:cNvPr>
            <p:cNvSpPr txBox="1"/>
            <p:nvPr/>
          </p:nvSpPr>
          <p:spPr>
            <a:xfrm>
              <a:off x="2904600" y="4259216"/>
              <a:ext cx="451009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E6D78251-A7BE-4E41-BE5B-257FBB1B42F5}"/>
                </a:ext>
              </a:extLst>
            </p:cNvPr>
            <p:cNvSpPr txBox="1"/>
            <p:nvPr/>
          </p:nvSpPr>
          <p:spPr>
            <a:xfrm>
              <a:off x="2370347" y="4764964"/>
              <a:ext cx="451009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ADC4A747-10E8-4ECB-90D6-DEF3965F7B6F}"/>
                </a:ext>
              </a:extLst>
            </p:cNvPr>
            <p:cNvSpPr txBox="1"/>
            <p:nvPr/>
          </p:nvSpPr>
          <p:spPr>
            <a:xfrm>
              <a:off x="2370347" y="5304576"/>
              <a:ext cx="451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.6%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EBBE51D1-3946-45F6-919F-3EB93F15C894}"/>
                </a:ext>
              </a:extLst>
            </p:cNvPr>
            <p:cNvSpPr txBox="1"/>
            <p:nvPr/>
          </p:nvSpPr>
          <p:spPr>
            <a:xfrm>
              <a:off x="2904600" y="5304576"/>
              <a:ext cx="451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0.9%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D84B0729-C368-412A-A56C-7CBE46A74E72}"/>
                </a:ext>
              </a:extLst>
            </p:cNvPr>
            <p:cNvSpPr txBox="1"/>
            <p:nvPr/>
          </p:nvSpPr>
          <p:spPr>
            <a:xfrm>
              <a:off x="1809055" y="4789116"/>
              <a:ext cx="5310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.7%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2928AD6-45AF-4032-B379-F774C4EE2F81}"/>
                </a:ext>
              </a:extLst>
            </p:cNvPr>
            <p:cNvSpPr txBox="1"/>
            <p:nvPr/>
          </p:nvSpPr>
          <p:spPr>
            <a:xfrm>
              <a:off x="3360668" y="4778574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.3%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1C194773-9C18-4ADD-88A5-855C68B34B46}"/>
                </a:ext>
              </a:extLst>
            </p:cNvPr>
            <p:cNvSpPr txBox="1"/>
            <p:nvPr/>
          </p:nvSpPr>
          <p:spPr>
            <a:xfrm>
              <a:off x="3360668" y="4248869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.7%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33CF6449-7E80-4675-90CF-D5DC80B7BCA7}"/>
                </a:ext>
              </a:extLst>
            </p:cNvPr>
            <p:cNvSpPr txBox="1"/>
            <p:nvPr/>
          </p:nvSpPr>
          <p:spPr>
            <a:xfrm>
              <a:off x="2625010" y="6527206"/>
              <a:ext cx="958681" cy="1320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Predicted label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044B3D61-E434-4F62-9EAF-5A64DDA1C2B3}"/>
                </a:ext>
              </a:extLst>
            </p:cNvPr>
            <p:cNvSpPr txBox="1"/>
            <p:nvPr/>
          </p:nvSpPr>
          <p:spPr>
            <a:xfrm>
              <a:off x="2234771" y="3291569"/>
              <a:ext cx="1828800" cy="1828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Body, young trained, elderly test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60BD0217-A400-4A62-B0F7-91B372E1FEFF}"/>
                </a:ext>
              </a:extLst>
            </p:cNvPr>
            <p:cNvSpPr txBox="1"/>
            <p:nvPr/>
          </p:nvSpPr>
          <p:spPr>
            <a:xfrm rot="10800000" flipH="1" flipV="1">
              <a:off x="1837316" y="6345609"/>
              <a:ext cx="4617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Falling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E67A679D-096B-486B-B266-E3BE34045D84}"/>
                </a:ext>
              </a:extLst>
            </p:cNvPr>
            <p:cNvSpPr txBox="1"/>
            <p:nvPr/>
          </p:nvSpPr>
          <p:spPr>
            <a:xfrm rot="10800000" flipH="1" flipV="1">
              <a:off x="2355881" y="6345609"/>
              <a:ext cx="4617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Running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9262CF2F-A313-40E5-B975-641E3A4528F5}"/>
                </a:ext>
              </a:extLst>
            </p:cNvPr>
            <p:cNvSpPr txBox="1"/>
            <p:nvPr/>
          </p:nvSpPr>
          <p:spPr>
            <a:xfrm rot="10800000" flipH="1" flipV="1">
              <a:off x="2893464" y="6345609"/>
              <a:ext cx="4617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Sitting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FE959D5F-8372-4745-AAC3-5A969AC321F0}"/>
                </a:ext>
              </a:extLst>
            </p:cNvPr>
            <p:cNvSpPr txBox="1"/>
            <p:nvPr/>
          </p:nvSpPr>
          <p:spPr>
            <a:xfrm rot="10800000" flipH="1" flipV="1">
              <a:off x="3424707" y="6345609"/>
              <a:ext cx="4617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Stairs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E070DFC7-8A1E-48B9-8EF3-32CDBB6535EE}"/>
                </a:ext>
              </a:extLst>
            </p:cNvPr>
            <p:cNvSpPr txBox="1"/>
            <p:nvPr/>
          </p:nvSpPr>
          <p:spPr>
            <a:xfrm rot="10800000" flipH="1" flipV="1">
              <a:off x="3917915" y="6345609"/>
              <a:ext cx="4617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Walking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="" xmlns:a16="http://schemas.microsoft.com/office/drawing/2014/main" id="{C1A29260-798E-4FDC-A47C-C59484ECE642}"/>
                </a:ext>
              </a:extLst>
            </p:cNvPr>
            <p:cNvCxnSpPr/>
            <p:nvPr/>
          </p:nvCxnSpPr>
          <p:spPr>
            <a:xfrm>
              <a:off x="2065270" y="6239211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="" xmlns:a16="http://schemas.microsoft.com/office/drawing/2014/main" id="{57FFF931-E728-459A-9176-D5C7A5F63F51}"/>
                </a:ext>
              </a:extLst>
            </p:cNvPr>
            <p:cNvCxnSpPr/>
            <p:nvPr/>
          </p:nvCxnSpPr>
          <p:spPr>
            <a:xfrm>
              <a:off x="2577689" y="6239211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="" xmlns:a16="http://schemas.microsoft.com/office/drawing/2014/main" id="{A62863D4-426B-49CC-8F04-34DC924C18B7}"/>
                </a:ext>
              </a:extLst>
            </p:cNvPr>
            <p:cNvCxnSpPr/>
            <p:nvPr/>
          </p:nvCxnSpPr>
          <p:spPr>
            <a:xfrm>
              <a:off x="3115805" y="6239211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="" xmlns:a16="http://schemas.microsoft.com/office/drawing/2014/main" id="{9A380EFB-8A4F-4EC1-BEEC-92D5B0F2D973}"/>
                </a:ext>
              </a:extLst>
            </p:cNvPr>
            <p:cNvCxnSpPr/>
            <p:nvPr/>
          </p:nvCxnSpPr>
          <p:spPr>
            <a:xfrm>
              <a:off x="3652678" y="6239211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="" xmlns:a16="http://schemas.microsoft.com/office/drawing/2014/main" id="{276B3E8F-948D-4983-A05D-52A6AF233E7E}"/>
                </a:ext>
              </a:extLst>
            </p:cNvPr>
            <p:cNvCxnSpPr/>
            <p:nvPr/>
          </p:nvCxnSpPr>
          <p:spPr>
            <a:xfrm>
              <a:off x="4147896" y="6239211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0224FF2C-2E3D-4853-AA8F-554EBFD11CCB}"/>
              </a:ext>
            </a:extLst>
          </p:cNvPr>
          <p:cNvSpPr txBox="1"/>
          <p:nvPr/>
        </p:nvSpPr>
        <p:spPr>
          <a:xfrm>
            <a:off x="98817" y="348408"/>
            <a:ext cx="669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figure shows optimization process for chosen approach somehow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2E04A488-91AA-4AFC-A039-E6AF0E5BEE9A}"/>
              </a:ext>
            </a:extLst>
          </p:cNvPr>
          <p:cNvSpPr txBox="1"/>
          <p:nvPr/>
        </p:nvSpPr>
        <p:spPr>
          <a:xfrm>
            <a:off x="161925" y="939506"/>
            <a:ext cx="6696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hypothesis is data collected from older adults provides higher accuracy to detect elderly motions including fall since motion patterns are changed over ages.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CBA401F7-A9DF-40ED-98F3-FCB8C1CCF13B}"/>
              </a:ext>
            </a:extLst>
          </p:cNvPr>
          <p:cNvGrpSpPr/>
          <p:nvPr/>
        </p:nvGrpSpPr>
        <p:grpSpPr>
          <a:xfrm>
            <a:off x="-1607101" y="3278483"/>
            <a:ext cx="3113056" cy="3367964"/>
            <a:chOff x="-1524370" y="3302210"/>
            <a:chExt cx="3113056" cy="3367964"/>
          </a:xfrm>
        </p:grpSpPr>
        <p:sp>
          <p:nvSpPr>
            <p:cNvPr id="278" name="Rectangle 277">
              <a:extLst>
                <a:ext uri="{FF2B5EF4-FFF2-40B4-BE49-F238E27FC236}">
                  <a16:creationId xmlns="" xmlns:a16="http://schemas.microsoft.com/office/drawing/2014/main" id="{E7BEE7D9-2D64-4A48-B41A-C3B53F9258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090387" y="3572416"/>
              <a:ext cx="529136" cy="529137"/>
            </a:xfrm>
            <a:prstGeom prst="rect">
              <a:avLst/>
            </a:prstGeom>
            <a:solidFill>
              <a:srgbClr val="213A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="" xmlns:a16="http://schemas.microsoft.com/office/drawing/2014/main" id="{994A2CE6-2439-4FED-A582-5D609B8FBF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561251" y="3572416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="" xmlns:a16="http://schemas.microsoft.com/office/drawing/2014/main" id="{77C362F5-8D8D-41C0-9A4D-B9766BBAEE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32114" y="3572416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="" xmlns:a16="http://schemas.microsoft.com/office/drawing/2014/main" id="{20E4310C-DF88-46DD-A4ED-DD55E439DB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023" y="3572416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="" xmlns:a16="http://schemas.microsoft.com/office/drawing/2014/main" id="{10CED399-C9CA-4EE5-8349-CCEC55C4CC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6159" y="3572416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="" xmlns:a16="http://schemas.microsoft.com/office/drawing/2014/main" id="{A07B8D80-1072-4CB6-BA38-D30733DAA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090387" y="4101553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="" xmlns:a16="http://schemas.microsoft.com/office/drawing/2014/main" id="{5E7A8DB5-8FC0-41EE-8B40-FA4EE6CCC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6159" y="4101553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="" xmlns:a16="http://schemas.microsoft.com/office/drawing/2014/main" id="{C9392D61-D45B-4A73-91C6-44C05E2987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561251" y="4101553"/>
              <a:ext cx="529136" cy="529137"/>
            </a:xfrm>
            <a:prstGeom prst="rect">
              <a:avLst/>
            </a:prstGeom>
            <a:solidFill>
              <a:srgbClr val="213A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="" xmlns:a16="http://schemas.microsoft.com/office/drawing/2014/main" id="{639DD929-5A51-42D5-BEE1-F3BC1274D3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090387" y="4630689"/>
              <a:ext cx="529136" cy="529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="" xmlns:a16="http://schemas.microsoft.com/office/drawing/2014/main" id="{B29458CA-DF9D-49F1-B28A-6C43D92E09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6159" y="4630689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="" xmlns:a16="http://schemas.microsoft.com/office/drawing/2014/main" id="{DCF9E0AD-B683-4263-AEED-B8D97DC69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32114" y="4101553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="" xmlns:a16="http://schemas.microsoft.com/office/drawing/2014/main" id="{F8F2FBDB-F4EF-4066-BC14-AEB38EE5BB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023" y="4101553"/>
              <a:ext cx="529136" cy="529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="" xmlns:a16="http://schemas.microsoft.com/office/drawing/2014/main" id="{DBF3629B-1AD6-4B88-8FC5-A758DA231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561251" y="4630689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="" xmlns:a16="http://schemas.microsoft.com/office/drawing/2014/main" id="{38ED71DB-D37A-434B-9F83-4A70E9A805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32114" y="4630689"/>
              <a:ext cx="529136" cy="529137"/>
            </a:xfrm>
            <a:prstGeom prst="rect">
              <a:avLst/>
            </a:prstGeom>
            <a:solidFill>
              <a:srgbClr val="213A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="" xmlns:a16="http://schemas.microsoft.com/office/drawing/2014/main" id="{54FE97A6-2971-4BBA-B128-DD3A564D9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023" y="4630689"/>
              <a:ext cx="529136" cy="529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="" xmlns:a16="http://schemas.microsoft.com/office/drawing/2014/main" id="{1CCCAE37-3C3E-4524-9BBE-846E71B5AA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090387" y="5159826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="" xmlns:a16="http://schemas.microsoft.com/office/drawing/2014/main" id="{2E33315A-8C6C-45A1-BE8B-9B3B0F732E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6159" y="5159826"/>
              <a:ext cx="529136" cy="529137"/>
            </a:xfrm>
            <a:prstGeom prst="rect">
              <a:avLst/>
            </a:prstGeom>
            <a:solidFill>
              <a:srgbClr val="E9EE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="" xmlns:a16="http://schemas.microsoft.com/office/drawing/2014/main" id="{A5A47825-88CA-44DB-A5CB-677E1CA7AF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561251" y="5159826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="" xmlns:a16="http://schemas.microsoft.com/office/drawing/2014/main" id="{D1F5468B-A85C-4BA6-855F-556516AAD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32114" y="5159826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="" xmlns:a16="http://schemas.microsoft.com/office/drawing/2014/main" id="{0FF433EC-AE83-4A8E-81A0-068E3426F1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023" y="5159826"/>
              <a:ext cx="529136" cy="529137"/>
            </a:xfrm>
            <a:prstGeom prst="rect">
              <a:avLst/>
            </a:prstGeom>
            <a:solidFill>
              <a:srgbClr val="27467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="" xmlns:a16="http://schemas.microsoft.com/office/drawing/2014/main" id="{EAEFF4E8-0CC7-4880-89FF-292A17F02E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090387" y="5688963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="" xmlns:a16="http://schemas.microsoft.com/office/drawing/2014/main" id="{608EA311-E4C9-498C-A38B-CAB90ADD66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6159" y="5688963"/>
              <a:ext cx="529136" cy="529137"/>
            </a:xfrm>
            <a:prstGeom prst="rect">
              <a:avLst/>
            </a:prstGeom>
            <a:solidFill>
              <a:srgbClr val="27467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="" xmlns:a16="http://schemas.microsoft.com/office/drawing/2014/main" id="{1AC3AB50-A313-47F6-A254-C9DD202A4E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561251" y="5688963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="" xmlns:a16="http://schemas.microsoft.com/office/drawing/2014/main" id="{45DF6BA3-11A3-4CE6-B474-E2197A3C5B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32114" y="5688963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="" xmlns:a16="http://schemas.microsoft.com/office/drawing/2014/main" id="{625E4877-D793-4497-9496-6958291DE4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023" y="5688963"/>
              <a:ext cx="529136" cy="529137"/>
            </a:xfrm>
            <a:prstGeom prst="rect">
              <a:avLst/>
            </a:prstGeom>
            <a:solidFill>
              <a:srgbClr val="F6F8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="" xmlns:a16="http://schemas.microsoft.com/office/drawing/2014/main" id="{2A5442C0-347C-41A4-9A0D-22667534AE56}"/>
                </a:ext>
              </a:extLst>
            </p:cNvPr>
            <p:cNvSpPr txBox="1"/>
            <p:nvPr/>
          </p:nvSpPr>
          <p:spPr>
            <a:xfrm>
              <a:off x="-1147441" y="3742803"/>
              <a:ext cx="6649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98</a:t>
              </a:r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.5%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5" name="TextBox 304">
              <a:extLst>
                <a:ext uri="{FF2B5EF4-FFF2-40B4-BE49-F238E27FC236}">
                  <a16:creationId xmlns="" xmlns:a16="http://schemas.microsoft.com/office/drawing/2014/main" id="{4FCB8AD6-4BDA-4F3F-9D3A-166EEFD48D1C}"/>
                </a:ext>
              </a:extLst>
            </p:cNvPr>
            <p:cNvSpPr txBox="1"/>
            <p:nvPr/>
          </p:nvSpPr>
          <p:spPr>
            <a:xfrm>
              <a:off x="-593792" y="4249640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</a:t>
              </a:r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.0</a:t>
              </a: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6" name="TextBox 305">
              <a:extLst>
                <a:ext uri="{FF2B5EF4-FFF2-40B4-BE49-F238E27FC236}">
                  <a16:creationId xmlns="" xmlns:a16="http://schemas.microsoft.com/office/drawing/2014/main" id="{05430FD0-F3D8-4543-986B-8A12F4FA1013}"/>
                </a:ext>
              </a:extLst>
            </p:cNvPr>
            <p:cNvSpPr txBox="1"/>
            <p:nvPr/>
          </p:nvSpPr>
          <p:spPr>
            <a:xfrm>
              <a:off x="-59541" y="4787706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98.6%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" name="TextBox 306">
              <a:extLst>
                <a:ext uri="{FF2B5EF4-FFF2-40B4-BE49-F238E27FC236}">
                  <a16:creationId xmlns="" xmlns:a16="http://schemas.microsoft.com/office/drawing/2014/main" id="{A3A10A5A-F008-45BA-B4C2-19F3941DD2D2}"/>
                </a:ext>
              </a:extLst>
            </p:cNvPr>
            <p:cNvSpPr txBox="1"/>
            <p:nvPr/>
          </p:nvSpPr>
          <p:spPr>
            <a:xfrm>
              <a:off x="469554" y="5329557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89.3%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" name="TextBox 307">
              <a:extLst>
                <a:ext uri="{FF2B5EF4-FFF2-40B4-BE49-F238E27FC236}">
                  <a16:creationId xmlns="" xmlns:a16="http://schemas.microsoft.com/office/drawing/2014/main" id="{20DF0714-3951-43A7-81E8-27148B3C86B3}"/>
                </a:ext>
              </a:extLst>
            </p:cNvPr>
            <p:cNvSpPr txBox="1"/>
            <p:nvPr/>
          </p:nvSpPr>
          <p:spPr>
            <a:xfrm>
              <a:off x="991626" y="5844677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92</a:t>
              </a:r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.1%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9" name="TextBox 308">
              <a:extLst>
                <a:ext uri="{FF2B5EF4-FFF2-40B4-BE49-F238E27FC236}">
                  <a16:creationId xmlns="" xmlns:a16="http://schemas.microsoft.com/office/drawing/2014/main" id="{B3702EE3-0A98-4FD4-AFD3-94BF6468FD95}"/>
                </a:ext>
              </a:extLst>
            </p:cNvPr>
            <p:cNvSpPr txBox="1"/>
            <p:nvPr/>
          </p:nvSpPr>
          <p:spPr>
            <a:xfrm>
              <a:off x="-59541" y="5844677"/>
              <a:ext cx="597060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="" xmlns:a16="http://schemas.microsoft.com/office/drawing/2014/main" id="{5E640180-9BCB-4583-89D5-A221341DF9C3}"/>
                </a:ext>
              </a:extLst>
            </p:cNvPr>
            <p:cNvSpPr txBox="1"/>
            <p:nvPr/>
          </p:nvSpPr>
          <p:spPr>
            <a:xfrm>
              <a:off x="469554" y="5844677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7.7%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="" xmlns:a16="http://schemas.microsoft.com/office/drawing/2014/main" id="{D1B275A3-11D0-41BF-8773-90BA73DD8A31}"/>
                </a:ext>
              </a:extLst>
            </p:cNvPr>
            <p:cNvSpPr txBox="1"/>
            <p:nvPr/>
          </p:nvSpPr>
          <p:spPr>
            <a:xfrm>
              <a:off x="-1113479" y="5328716"/>
              <a:ext cx="597060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="" xmlns:a16="http://schemas.microsoft.com/office/drawing/2014/main" id="{CB983DE7-EF49-42A1-A09A-3C357217008A}"/>
                </a:ext>
              </a:extLst>
            </p:cNvPr>
            <p:cNvSpPr txBox="1"/>
            <p:nvPr/>
          </p:nvSpPr>
          <p:spPr>
            <a:xfrm>
              <a:off x="-520767" y="3732118"/>
              <a:ext cx="451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.5%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3" name="TextBox 312">
              <a:extLst>
                <a:ext uri="{FF2B5EF4-FFF2-40B4-BE49-F238E27FC236}">
                  <a16:creationId xmlns="" xmlns:a16="http://schemas.microsoft.com/office/drawing/2014/main" id="{4190A8D5-6AF6-46A2-8960-B8009F0E34AC}"/>
                </a:ext>
              </a:extLst>
            </p:cNvPr>
            <p:cNvSpPr txBox="1"/>
            <p:nvPr/>
          </p:nvSpPr>
          <p:spPr>
            <a:xfrm>
              <a:off x="13486" y="3732118"/>
              <a:ext cx="451009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="" xmlns:a16="http://schemas.microsoft.com/office/drawing/2014/main" id="{2E2C3FA4-5B94-45BA-B608-2FFEA6DB13B6}"/>
                </a:ext>
              </a:extLst>
            </p:cNvPr>
            <p:cNvSpPr txBox="1"/>
            <p:nvPr/>
          </p:nvSpPr>
          <p:spPr>
            <a:xfrm>
              <a:off x="542580" y="3738890"/>
              <a:ext cx="451009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="" xmlns:a16="http://schemas.microsoft.com/office/drawing/2014/main" id="{CD4CCBD3-1C70-4E6B-83FF-A3145C8FDC96}"/>
                </a:ext>
              </a:extLst>
            </p:cNvPr>
            <p:cNvSpPr txBox="1"/>
            <p:nvPr/>
          </p:nvSpPr>
          <p:spPr>
            <a:xfrm>
              <a:off x="1064652" y="3738890"/>
              <a:ext cx="451009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="" xmlns:a16="http://schemas.microsoft.com/office/drawing/2014/main" id="{AD4E36C7-E475-4784-85A3-C68E44BDFC33}"/>
                </a:ext>
              </a:extLst>
            </p:cNvPr>
            <p:cNvSpPr txBox="1"/>
            <p:nvPr/>
          </p:nvSpPr>
          <p:spPr>
            <a:xfrm>
              <a:off x="1064652" y="4249640"/>
              <a:ext cx="451009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="" xmlns:a16="http://schemas.microsoft.com/office/drawing/2014/main" id="{6AA65E46-A125-4A6E-9878-8BF6F094C323}"/>
                </a:ext>
              </a:extLst>
            </p:cNvPr>
            <p:cNvSpPr txBox="1"/>
            <p:nvPr/>
          </p:nvSpPr>
          <p:spPr>
            <a:xfrm>
              <a:off x="1064652" y="4778777"/>
              <a:ext cx="451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.4%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8" name="TextBox 317">
              <a:extLst>
                <a:ext uri="{FF2B5EF4-FFF2-40B4-BE49-F238E27FC236}">
                  <a16:creationId xmlns="" xmlns:a16="http://schemas.microsoft.com/office/drawing/2014/main" id="{169D4331-9EE4-4C0E-A07D-951738C3A101}"/>
                </a:ext>
              </a:extLst>
            </p:cNvPr>
            <p:cNvSpPr txBox="1"/>
            <p:nvPr/>
          </p:nvSpPr>
          <p:spPr>
            <a:xfrm>
              <a:off x="1021100" y="5317534"/>
              <a:ext cx="5471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10.4%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="" xmlns:a16="http://schemas.microsoft.com/office/drawing/2014/main" id="{4AFF18E1-BD58-4A1E-9E93-8893CC79EE1F}"/>
                </a:ext>
              </a:extLst>
            </p:cNvPr>
            <p:cNvSpPr txBox="1"/>
            <p:nvPr/>
          </p:nvSpPr>
          <p:spPr>
            <a:xfrm>
              <a:off x="-520767" y="5844677"/>
              <a:ext cx="451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0.2%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="" xmlns:a16="http://schemas.microsoft.com/office/drawing/2014/main" id="{105687D7-D18C-4D32-96CB-014980E6EB3C}"/>
                </a:ext>
              </a:extLst>
            </p:cNvPr>
            <p:cNvSpPr txBox="1"/>
            <p:nvPr/>
          </p:nvSpPr>
          <p:spPr>
            <a:xfrm>
              <a:off x="-1040453" y="5857356"/>
              <a:ext cx="451009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="" xmlns:a16="http://schemas.microsoft.com/office/drawing/2014/main" id="{ADABB28E-8018-493F-BCAC-923C250151A6}"/>
                </a:ext>
              </a:extLst>
            </p:cNvPr>
            <p:cNvSpPr txBox="1"/>
            <p:nvPr/>
          </p:nvSpPr>
          <p:spPr>
            <a:xfrm>
              <a:off x="-1040453" y="4271441"/>
              <a:ext cx="451009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="" xmlns:a16="http://schemas.microsoft.com/office/drawing/2014/main" id="{255F5EB4-2FB2-4F9E-9064-D3E0C821F32B}"/>
                </a:ext>
              </a:extLst>
            </p:cNvPr>
            <p:cNvSpPr txBox="1"/>
            <p:nvPr/>
          </p:nvSpPr>
          <p:spPr>
            <a:xfrm>
              <a:off x="13486" y="4270179"/>
              <a:ext cx="451009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="" xmlns:a16="http://schemas.microsoft.com/office/drawing/2014/main" id="{E91551C9-4921-4CC3-99FA-9F61183AA197}"/>
                </a:ext>
              </a:extLst>
            </p:cNvPr>
            <p:cNvSpPr txBox="1"/>
            <p:nvPr/>
          </p:nvSpPr>
          <p:spPr>
            <a:xfrm>
              <a:off x="-520767" y="4775927"/>
              <a:ext cx="451009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="" xmlns:a16="http://schemas.microsoft.com/office/drawing/2014/main" id="{19A21A22-8399-453E-AE3F-61C965166C09}"/>
                </a:ext>
              </a:extLst>
            </p:cNvPr>
            <p:cNvSpPr txBox="1"/>
            <p:nvPr/>
          </p:nvSpPr>
          <p:spPr>
            <a:xfrm>
              <a:off x="-520767" y="5315539"/>
              <a:ext cx="451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.3%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5" name="TextBox 324">
              <a:extLst>
                <a:ext uri="{FF2B5EF4-FFF2-40B4-BE49-F238E27FC236}">
                  <a16:creationId xmlns="" xmlns:a16="http://schemas.microsoft.com/office/drawing/2014/main" id="{35AFDE7E-A313-42FC-A5B3-488CED5F8832}"/>
                </a:ext>
              </a:extLst>
            </p:cNvPr>
            <p:cNvSpPr txBox="1"/>
            <p:nvPr/>
          </p:nvSpPr>
          <p:spPr>
            <a:xfrm>
              <a:off x="13486" y="5315539"/>
              <a:ext cx="451009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326" name="TextBox 325">
              <a:extLst>
                <a:ext uri="{FF2B5EF4-FFF2-40B4-BE49-F238E27FC236}">
                  <a16:creationId xmlns="" xmlns:a16="http://schemas.microsoft.com/office/drawing/2014/main" id="{DFC631C8-2329-4BFD-A0E3-A9FC7E0409FD}"/>
                </a:ext>
              </a:extLst>
            </p:cNvPr>
            <p:cNvSpPr txBox="1"/>
            <p:nvPr/>
          </p:nvSpPr>
          <p:spPr>
            <a:xfrm>
              <a:off x="-1040453" y="4800079"/>
              <a:ext cx="451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7" name="TextBox 326">
              <a:extLst>
                <a:ext uri="{FF2B5EF4-FFF2-40B4-BE49-F238E27FC236}">
                  <a16:creationId xmlns="" xmlns:a16="http://schemas.microsoft.com/office/drawing/2014/main" id="{35010BB5-A3D1-4A33-A353-1C5AC473C00C}"/>
                </a:ext>
              </a:extLst>
            </p:cNvPr>
            <p:cNvSpPr txBox="1"/>
            <p:nvPr/>
          </p:nvSpPr>
          <p:spPr>
            <a:xfrm>
              <a:off x="469554" y="4789537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8" name="TextBox 327">
              <a:extLst>
                <a:ext uri="{FF2B5EF4-FFF2-40B4-BE49-F238E27FC236}">
                  <a16:creationId xmlns="" xmlns:a16="http://schemas.microsoft.com/office/drawing/2014/main" id="{9EAFBBE2-7EB6-4272-B79E-A08271716121}"/>
                </a:ext>
              </a:extLst>
            </p:cNvPr>
            <p:cNvSpPr txBox="1"/>
            <p:nvPr/>
          </p:nvSpPr>
          <p:spPr>
            <a:xfrm>
              <a:off x="469554" y="4259832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.0</a:t>
              </a: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</a:p>
          </p:txBody>
        </p:sp>
        <p:sp>
          <p:nvSpPr>
            <p:cNvPr id="329" name="TextBox 328">
              <a:extLst>
                <a:ext uri="{FF2B5EF4-FFF2-40B4-BE49-F238E27FC236}">
                  <a16:creationId xmlns="" xmlns:a16="http://schemas.microsoft.com/office/drawing/2014/main" id="{7D5C4673-6DE6-4484-8ADC-344586F01985}"/>
                </a:ext>
              </a:extLst>
            </p:cNvPr>
            <p:cNvSpPr txBox="1"/>
            <p:nvPr/>
          </p:nvSpPr>
          <p:spPr>
            <a:xfrm>
              <a:off x="-266104" y="6538169"/>
              <a:ext cx="958681" cy="1320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Predicted label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="" xmlns:a16="http://schemas.microsoft.com/office/drawing/2014/main" id="{A46D66D9-3664-4B6C-B43C-0EA564C2D92D}"/>
                </a:ext>
              </a:extLst>
            </p:cNvPr>
            <p:cNvSpPr txBox="1"/>
            <p:nvPr/>
          </p:nvSpPr>
          <p:spPr>
            <a:xfrm rot="16200000" flipH="1">
              <a:off x="-1519446" y="3782100"/>
              <a:ext cx="4617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Falling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="" xmlns:a16="http://schemas.microsoft.com/office/drawing/2014/main" id="{E03CEE08-B511-4068-8501-5680D42636CA}"/>
                </a:ext>
              </a:extLst>
            </p:cNvPr>
            <p:cNvSpPr txBox="1"/>
            <p:nvPr/>
          </p:nvSpPr>
          <p:spPr>
            <a:xfrm rot="16200000" flipH="1">
              <a:off x="-1519446" y="4307004"/>
              <a:ext cx="4617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Running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2" name="TextBox 331">
              <a:extLst>
                <a:ext uri="{FF2B5EF4-FFF2-40B4-BE49-F238E27FC236}">
                  <a16:creationId xmlns="" xmlns:a16="http://schemas.microsoft.com/office/drawing/2014/main" id="{3E126CFA-631C-46A4-B65F-683E6B06B994}"/>
                </a:ext>
              </a:extLst>
            </p:cNvPr>
            <p:cNvSpPr txBox="1"/>
            <p:nvPr/>
          </p:nvSpPr>
          <p:spPr>
            <a:xfrm rot="16200000" flipH="1">
              <a:off x="-1519446" y="4825569"/>
              <a:ext cx="4617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Sitting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="" xmlns:a16="http://schemas.microsoft.com/office/drawing/2014/main" id="{0236DDFB-BF7B-44EA-BF7F-60617D1FCD69}"/>
                </a:ext>
              </a:extLst>
            </p:cNvPr>
            <p:cNvSpPr txBox="1"/>
            <p:nvPr/>
          </p:nvSpPr>
          <p:spPr>
            <a:xfrm rot="16200000" flipH="1">
              <a:off x="-1519446" y="5363152"/>
              <a:ext cx="4617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Stairs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4" name="TextBox 333">
              <a:extLst>
                <a:ext uri="{FF2B5EF4-FFF2-40B4-BE49-F238E27FC236}">
                  <a16:creationId xmlns="" xmlns:a16="http://schemas.microsoft.com/office/drawing/2014/main" id="{156A750E-24BC-4144-9653-ECE1BE817CC0}"/>
                </a:ext>
              </a:extLst>
            </p:cNvPr>
            <p:cNvSpPr txBox="1"/>
            <p:nvPr/>
          </p:nvSpPr>
          <p:spPr>
            <a:xfrm rot="16200000" flipH="1">
              <a:off x="-1519446" y="5862700"/>
              <a:ext cx="4617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Walking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5" name="Straight Connector 334">
              <a:extLst>
                <a:ext uri="{FF2B5EF4-FFF2-40B4-BE49-F238E27FC236}">
                  <a16:creationId xmlns="" xmlns:a16="http://schemas.microsoft.com/office/drawing/2014/main" id="{0A840458-9391-4EB5-BAF2-AA0B3306DB5D}"/>
                </a:ext>
              </a:extLst>
            </p:cNvPr>
            <p:cNvCxnSpPr/>
            <p:nvPr/>
          </p:nvCxnSpPr>
          <p:spPr>
            <a:xfrm rot="5400000">
              <a:off x="-1150624" y="3798049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="" xmlns:a16="http://schemas.microsoft.com/office/drawing/2014/main" id="{0E639161-EFF4-41EC-909B-01D92B8B4B54}"/>
                </a:ext>
              </a:extLst>
            </p:cNvPr>
            <p:cNvCxnSpPr/>
            <p:nvPr/>
          </p:nvCxnSpPr>
          <p:spPr>
            <a:xfrm rot="5400000">
              <a:off x="-1150624" y="4329487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="" xmlns:a16="http://schemas.microsoft.com/office/drawing/2014/main" id="{48F6B669-BC96-4490-8307-A422C28EFDC7}"/>
                </a:ext>
              </a:extLst>
            </p:cNvPr>
            <p:cNvCxnSpPr/>
            <p:nvPr/>
          </p:nvCxnSpPr>
          <p:spPr>
            <a:xfrm rot="5400000">
              <a:off x="-1150624" y="4848585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="" xmlns:a16="http://schemas.microsoft.com/office/drawing/2014/main" id="{BE3D351F-58CC-476B-85B9-865FEEB5FAA1}"/>
                </a:ext>
              </a:extLst>
            </p:cNvPr>
            <p:cNvCxnSpPr/>
            <p:nvPr/>
          </p:nvCxnSpPr>
          <p:spPr>
            <a:xfrm rot="5400000">
              <a:off x="-1150624" y="5385459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="" xmlns:a16="http://schemas.microsoft.com/office/drawing/2014/main" id="{1FC830D5-1EF4-4B82-849C-D9B55F77E352}"/>
                </a:ext>
              </a:extLst>
            </p:cNvPr>
            <p:cNvCxnSpPr/>
            <p:nvPr/>
          </p:nvCxnSpPr>
          <p:spPr>
            <a:xfrm rot="5400000">
              <a:off x="-1150624" y="5880677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>
              <a:extLst>
                <a:ext uri="{FF2B5EF4-FFF2-40B4-BE49-F238E27FC236}">
                  <a16:creationId xmlns="" xmlns:a16="http://schemas.microsoft.com/office/drawing/2014/main" id="{9196FF08-7C4C-46D1-B1CE-D11F8F5C6E50}"/>
                </a:ext>
              </a:extLst>
            </p:cNvPr>
            <p:cNvSpPr txBox="1"/>
            <p:nvPr/>
          </p:nvSpPr>
          <p:spPr>
            <a:xfrm>
              <a:off x="-468367" y="3302210"/>
              <a:ext cx="163001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Elderly, Body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="" xmlns:a16="http://schemas.microsoft.com/office/drawing/2014/main" id="{362F6803-D6EA-450E-AB47-619C52507506}"/>
                </a:ext>
              </a:extLst>
            </p:cNvPr>
            <p:cNvSpPr txBox="1"/>
            <p:nvPr/>
          </p:nvSpPr>
          <p:spPr>
            <a:xfrm rot="16200000" flipH="1">
              <a:off x="-1927925" y="4820283"/>
              <a:ext cx="939115" cy="1320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True Label</a:t>
              </a:r>
            </a:p>
          </p:txBody>
        </p:sp>
        <p:sp>
          <p:nvSpPr>
            <p:cNvPr id="354" name="TextBox 353">
              <a:extLst>
                <a:ext uri="{FF2B5EF4-FFF2-40B4-BE49-F238E27FC236}">
                  <a16:creationId xmlns="" xmlns:a16="http://schemas.microsoft.com/office/drawing/2014/main" id="{5A73472E-9736-400D-9676-2F817F4A6E3F}"/>
                </a:ext>
              </a:extLst>
            </p:cNvPr>
            <p:cNvSpPr txBox="1"/>
            <p:nvPr/>
          </p:nvSpPr>
          <p:spPr>
            <a:xfrm rot="10800000" flipH="1" flipV="1">
              <a:off x="-1053798" y="6356572"/>
              <a:ext cx="4617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Falling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5" name="TextBox 354">
              <a:extLst>
                <a:ext uri="{FF2B5EF4-FFF2-40B4-BE49-F238E27FC236}">
                  <a16:creationId xmlns="" xmlns:a16="http://schemas.microsoft.com/office/drawing/2014/main" id="{C8F2FBB7-5410-4176-A07C-6F3EA84B3EFA}"/>
                </a:ext>
              </a:extLst>
            </p:cNvPr>
            <p:cNvSpPr txBox="1"/>
            <p:nvPr/>
          </p:nvSpPr>
          <p:spPr>
            <a:xfrm rot="10800000" flipH="1" flipV="1">
              <a:off x="-535233" y="6356572"/>
              <a:ext cx="4617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Running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TextBox 355">
              <a:extLst>
                <a:ext uri="{FF2B5EF4-FFF2-40B4-BE49-F238E27FC236}">
                  <a16:creationId xmlns="" xmlns:a16="http://schemas.microsoft.com/office/drawing/2014/main" id="{015AEED7-6C3B-4BF1-B160-8C7797958C90}"/>
                </a:ext>
              </a:extLst>
            </p:cNvPr>
            <p:cNvSpPr txBox="1"/>
            <p:nvPr/>
          </p:nvSpPr>
          <p:spPr>
            <a:xfrm rot="10800000" flipH="1" flipV="1">
              <a:off x="2350" y="6356572"/>
              <a:ext cx="4617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Sitting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7" name="TextBox 356">
              <a:extLst>
                <a:ext uri="{FF2B5EF4-FFF2-40B4-BE49-F238E27FC236}">
                  <a16:creationId xmlns="" xmlns:a16="http://schemas.microsoft.com/office/drawing/2014/main" id="{B5A9F590-FFA0-4280-934C-FC420A858450}"/>
                </a:ext>
              </a:extLst>
            </p:cNvPr>
            <p:cNvSpPr txBox="1"/>
            <p:nvPr/>
          </p:nvSpPr>
          <p:spPr>
            <a:xfrm rot="10800000" flipH="1" flipV="1">
              <a:off x="533593" y="6356572"/>
              <a:ext cx="4617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Stairs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8" name="TextBox 357">
              <a:extLst>
                <a:ext uri="{FF2B5EF4-FFF2-40B4-BE49-F238E27FC236}">
                  <a16:creationId xmlns="" xmlns:a16="http://schemas.microsoft.com/office/drawing/2014/main" id="{1E22F7B0-7310-48D0-AD32-D289BF4764D0}"/>
                </a:ext>
              </a:extLst>
            </p:cNvPr>
            <p:cNvSpPr txBox="1"/>
            <p:nvPr/>
          </p:nvSpPr>
          <p:spPr>
            <a:xfrm rot="10800000" flipH="1" flipV="1">
              <a:off x="1026801" y="6356572"/>
              <a:ext cx="4617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Walking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9" name="Straight Connector 358">
              <a:extLst>
                <a:ext uri="{FF2B5EF4-FFF2-40B4-BE49-F238E27FC236}">
                  <a16:creationId xmlns="" xmlns:a16="http://schemas.microsoft.com/office/drawing/2014/main" id="{3F6F8BBD-4713-4D30-A515-7C28B1DD45D5}"/>
                </a:ext>
              </a:extLst>
            </p:cNvPr>
            <p:cNvCxnSpPr/>
            <p:nvPr/>
          </p:nvCxnSpPr>
          <p:spPr>
            <a:xfrm>
              <a:off x="-825844" y="6250174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="" xmlns:a16="http://schemas.microsoft.com/office/drawing/2014/main" id="{36F673E7-A0C1-446F-AC2D-A6B9285DAE80}"/>
                </a:ext>
              </a:extLst>
            </p:cNvPr>
            <p:cNvCxnSpPr/>
            <p:nvPr/>
          </p:nvCxnSpPr>
          <p:spPr>
            <a:xfrm>
              <a:off x="-313425" y="6250174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="" xmlns:a16="http://schemas.microsoft.com/office/drawing/2014/main" id="{3A5310F6-A143-4FDF-9346-E35DA9F6D1AE}"/>
                </a:ext>
              </a:extLst>
            </p:cNvPr>
            <p:cNvCxnSpPr/>
            <p:nvPr/>
          </p:nvCxnSpPr>
          <p:spPr>
            <a:xfrm>
              <a:off x="224691" y="6250174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="" xmlns:a16="http://schemas.microsoft.com/office/drawing/2014/main" id="{981C24FF-3ADC-497C-A856-DFF6EEA40722}"/>
                </a:ext>
              </a:extLst>
            </p:cNvPr>
            <p:cNvCxnSpPr/>
            <p:nvPr/>
          </p:nvCxnSpPr>
          <p:spPr>
            <a:xfrm>
              <a:off x="761564" y="6250174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="" xmlns:a16="http://schemas.microsoft.com/office/drawing/2014/main" id="{E4BF1870-347F-4E6C-BEB7-0F79C87BFE63}"/>
                </a:ext>
              </a:extLst>
            </p:cNvPr>
            <p:cNvCxnSpPr/>
            <p:nvPr/>
          </p:nvCxnSpPr>
          <p:spPr>
            <a:xfrm>
              <a:off x="1256782" y="6250174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93724D09-DC09-4176-B2C9-18C019ADEED7}"/>
              </a:ext>
            </a:extLst>
          </p:cNvPr>
          <p:cNvGrpSpPr/>
          <p:nvPr/>
        </p:nvGrpSpPr>
        <p:grpSpPr>
          <a:xfrm>
            <a:off x="4560383" y="3267825"/>
            <a:ext cx="3559149" cy="3367659"/>
            <a:chOff x="5069775" y="3302438"/>
            <a:chExt cx="3559149" cy="3367659"/>
          </a:xfrm>
        </p:grpSpPr>
        <p:sp>
          <p:nvSpPr>
            <p:cNvPr id="365" name="Rectangle 364">
              <a:extLst>
                <a:ext uri="{FF2B5EF4-FFF2-40B4-BE49-F238E27FC236}">
                  <a16:creationId xmlns="" xmlns:a16="http://schemas.microsoft.com/office/drawing/2014/main" id="{EF11892A-5166-4BC5-A009-379397231B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6829" y="3572339"/>
              <a:ext cx="529136" cy="529137"/>
            </a:xfrm>
            <a:prstGeom prst="rect">
              <a:avLst/>
            </a:prstGeom>
            <a:solidFill>
              <a:srgbClr val="6484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="" xmlns:a16="http://schemas.microsoft.com/office/drawing/2014/main" id="{B213690D-F0D1-462D-B033-49F6F319F8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5965" y="3572339"/>
              <a:ext cx="529136" cy="529137"/>
            </a:xfrm>
            <a:prstGeom prst="rect">
              <a:avLst/>
            </a:prstGeom>
            <a:solidFill>
              <a:srgbClr val="F3F6F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="" xmlns:a16="http://schemas.microsoft.com/office/drawing/2014/main" id="{BB8A9EC7-39C1-46BE-88D2-962E0F51A5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5102" y="3572339"/>
              <a:ext cx="529136" cy="529137"/>
            </a:xfrm>
            <a:prstGeom prst="rect">
              <a:avLst/>
            </a:prstGeom>
            <a:solidFill>
              <a:srgbClr val="D8E2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="" xmlns:a16="http://schemas.microsoft.com/office/drawing/2014/main" id="{36DFEE2D-DFB0-4963-88C4-D7FC37D9C7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14239" y="3572339"/>
              <a:ext cx="529136" cy="529137"/>
            </a:xfrm>
            <a:prstGeom prst="rect">
              <a:avLst/>
            </a:prstGeom>
            <a:solidFill>
              <a:srgbClr val="BBCB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="" xmlns:a16="http://schemas.microsoft.com/office/drawing/2014/main" id="{97A6782C-AA0F-4F7C-A9DE-1B4E74A139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43375" y="3572339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="" xmlns:a16="http://schemas.microsoft.com/office/drawing/2014/main" id="{3A41FC62-791F-4432-A818-424B5D180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6829" y="4101476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="" xmlns:a16="http://schemas.microsoft.com/office/drawing/2014/main" id="{5D434944-077E-4938-AF37-073128AA46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43375" y="4101476"/>
              <a:ext cx="529136" cy="529137"/>
            </a:xfrm>
            <a:prstGeom prst="rect">
              <a:avLst/>
            </a:prstGeom>
            <a:solidFill>
              <a:srgbClr val="E8ED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="" xmlns:a16="http://schemas.microsoft.com/office/drawing/2014/main" id="{A56AAB46-9C6F-4570-8823-85E9C9CDC6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5965" y="4101476"/>
              <a:ext cx="529136" cy="529137"/>
            </a:xfrm>
            <a:prstGeom prst="rect">
              <a:avLst/>
            </a:prstGeom>
            <a:solidFill>
              <a:srgbClr val="2847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="" xmlns:a16="http://schemas.microsoft.com/office/drawing/2014/main" id="{4D214933-361C-4F3E-906E-CFF78FEE67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6829" y="4630612"/>
              <a:ext cx="529136" cy="529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="" xmlns:a16="http://schemas.microsoft.com/office/drawing/2014/main" id="{A2B8E2F9-D71E-497C-9BB4-9771C6AF56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43375" y="4630612"/>
              <a:ext cx="529136" cy="529137"/>
            </a:xfrm>
            <a:prstGeom prst="rect">
              <a:avLst/>
            </a:prstGeom>
            <a:solidFill>
              <a:srgbClr val="CFDA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="" xmlns:a16="http://schemas.microsoft.com/office/drawing/2014/main" id="{73C6BCC4-BCAB-459A-84FC-F853DF3B4E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5102" y="4101476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="" xmlns:a16="http://schemas.microsoft.com/office/drawing/2014/main" id="{EB183AF7-4FE3-4BBE-AFA5-3EFA3B31FD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14239" y="4101476"/>
              <a:ext cx="529136" cy="529137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="" xmlns:a16="http://schemas.microsoft.com/office/drawing/2014/main" id="{1CEFF15E-9238-4033-A5FF-9C5F65DC3B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5965" y="4630612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="" xmlns:a16="http://schemas.microsoft.com/office/drawing/2014/main" id="{5DC7BAC9-E395-47F6-A493-52C8E04C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5102" y="4630612"/>
              <a:ext cx="529136" cy="529137"/>
            </a:xfrm>
            <a:prstGeom prst="rect">
              <a:avLst/>
            </a:prstGeom>
            <a:solidFill>
              <a:srgbClr val="6B8A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="" xmlns:a16="http://schemas.microsoft.com/office/drawing/2014/main" id="{77B733C6-912C-4CA8-A9EC-DA91E13059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14239" y="4630612"/>
              <a:ext cx="529136" cy="529137"/>
            </a:xfrm>
            <a:prstGeom prst="rect">
              <a:avLst/>
            </a:prstGeom>
            <a:solidFill>
              <a:srgbClr val="A7BCE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="" xmlns:a16="http://schemas.microsoft.com/office/drawing/2014/main" id="{4438C5D1-09E6-4B24-9807-E295B2C7AD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6829" y="5159749"/>
              <a:ext cx="529136" cy="529137"/>
            </a:xfrm>
            <a:prstGeom prst="rect">
              <a:avLst/>
            </a:prstGeom>
            <a:solidFill>
              <a:srgbClr val="FDFDF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="" xmlns:a16="http://schemas.microsoft.com/office/drawing/2014/main" id="{01471187-7873-490D-944B-840196235B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43375" y="5159749"/>
              <a:ext cx="529136" cy="529137"/>
            </a:xfrm>
            <a:prstGeom prst="rect">
              <a:avLst/>
            </a:prstGeom>
            <a:solidFill>
              <a:srgbClr val="8AA6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="" xmlns:a16="http://schemas.microsoft.com/office/drawing/2014/main" id="{76CBAF9D-4A92-4CF6-A732-67710A0A9D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5965" y="5159749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="" xmlns:a16="http://schemas.microsoft.com/office/drawing/2014/main" id="{07ABB9B3-C10A-45C5-AA9E-6BDD27E24C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5102" y="5159749"/>
              <a:ext cx="529136" cy="529137"/>
            </a:xfrm>
            <a:prstGeom prst="rect">
              <a:avLst/>
            </a:prstGeom>
            <a:solidFill>
              <a:srgbClr val="FDFDF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="" xmlns:a16="http://schemas.microsoft.com/office/drawing/2014/main" id="{144F208B-07D1-4C6C-98A1-3A58DBC79B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14239" y="5159749"/>
              <a:ext cx="529136" cy="529137"/>
            </a:xfrm>
            <a:prstGeom prst="rect">
              <a:avLst/>
            </a:prstGeom>
            <a:solidFill>
              <a:srgbClr val="6787B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="" xmlns:a16="http://schemas.microsoft.com/office/drawing/2014/main" id="{E4100E68-1A76-485B-B410-EBC99029FD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6829" y="5688886"/>
              <a:ext cx="529136" cy="529137"/>
            </a:xfrm>
            <a:prstGeom prst="rect">
              <a:avLst/>
            </a:prstGeom>
            <a:solidFill>
              <a:srgbClr val="F3F6F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="" xmlns:a16="http://schemas.microsoft.com/office/drawing/2014/main" id="{77C774C5-03B8-409E-9720-58CC9B2D50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43375" y="5688886"/>
              <a:ext cx="529136" cy="529137"/>
            </a:xfrm>
            <a:prstGeom prst="rect">
              <a:avLst/>
            </a:prstGeom>
            <a:solidFill>
              <a:srgbClr val="4064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="" xmlns:a16="http://schemas.microsoft.com/office/drawing/2014/main" id="{54D5901B-3145-4C6E-93FE-A9786AC26E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5965" y="5688886"/>
              <a:ext cx="529136" cy="529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="" xmlns:a16="http://schemas.microsoft.com/office/drawing/2014/main" id="{29F88091-3378-43A1-A3E9-3AAA53A42F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5102" y="5688886"/>
              <a:ext cx="529136" cy="529137"/>
            </a:xfrm>
            <a:prstGeom prst="rect">
              <a:avLst/>
            </a:prstGeom>
            <a:solidFill>
              <a:srgbClr val="D8E2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="" xmlns:a16="http://schemas.microsoft.com/office/drawing/2014/main" id="{50D89D66-5B01-424A-9183-DDDF437FF7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14239" y="5688886"/>
              <a:ext cx="529136" cy="529137"/>
            </a:xfrm>
            <a:prstGeom prst="rect">
              <a:avLst/>
            </a:prstGeom>
            <a:solidFill>
              <a:srgbClr val="E8ED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="" xmlns:a16="http://schemas.microsoft.com/office/drawing/2014/main" id="{473D7690-23A9-4292-AC39-811027F554B8}"/>
                </a:ext>
              </a:extLst>
            </p:cNvPr>
            <p:cNvSpPr/>
            <p:nvPr/>
          </p:nvSpPr>
          <p:spPr>
            <a:xfrm>
              <a:off x="7908360" y="3572339"/>
              <a:ext cx="307861" cy="2645684"/>
            </a:xfrm>
            <a:prstGeom prst="rect">
              <a:avLst/>
            </a:prstGeom>
            <a:gradFill flip="none" rotWithShape="1">
              <a:gsLst>
                <a:gs pos="1770">
                  <a:schemeClr val="bg1"/>
                </a:gs>
                <a:gs pos="5000">
                  <a:schemeClr val="bg1"/>
                </a:gs>
                <a:gs pos="71000">
                  <a:schemeClr val="accent1">
                    <a:lumMod val="75000"/>
                  </a:schemeClr>
                </a:gs>
                <a:gs pos="35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1" name="TextBox 390">
              <a:extLst>
                <a:ext uri="{FF2B5EF4-FFF2-40B4-BE49-F238E27FC236}">
                  <a16:creationId xmlns="" xmlns:a16="http://schemas.microsoft.com/office/drawing/2014/main" id="{1422C6C5-54AC-4C0C-AFEB-CEAB804983AC}"/>
                </a:ext>
              </a:extLst>
            </p:cNvPr>
            <p:cNvSpPr txBox="1"/>
            <p:nvPr/>
          </p:nvSpPr>
          <p:spPr>
            <a:xfrm>
              <a:off x="5069775" y="3742726"/>
              <a:ext cx="6649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51</a:t>
              </a:r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.8%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2" name="TextBox 391">
              <a:extLst>
                <a:ext uri="{FF2B5EF4-FFF2-40B4-BE49-F238E27FC236}">
                  <a16:creationId xmlns="" xmlns:a16="http://schemas.microsoft.com/office/drawing/2014/main" id="{26242970-4FB9-4401-A045-F7EB37A3E1DF}"/>
                </a:ext>
              </a:extLst>
            </p:cNvPr>
            <p:cNvSpPr txBox="1"/>
            <p:nvPr/>
          </p:nvSpPr>
          <p:spPr>
            <a:xfrm>
              <a:off x="5623424" y="4249563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86.3%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3" name="TextBox 392">
              <a:extLst>
                <a:ext uri="{FF2B5EF4-FFF2-40B4-BE49-F238E27FC236}">
                  <a16:creationId xmlns="" xmlns:a16="http://schemas.microsoft.com/office/drawing/2014/main" id="{87887B47-BB39-4BEE-9DAD-5870DD450654}"/>
                </a:ext>
              </a:extLst>
            </p:cNvPr>
            <p:cNvSpPr txBox="1"/>
            <p:nvPr/>
          </p:nvSpPr>
          <p:spPr>
            <a:xfrm>
              <a:off x="6157675" y="4787629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51</a:t>
              </a:r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.0%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4" name="TextBox 393">
              <a:extLst>
                <a:ext uri="{FF2B5EF4-FFF2-40B4-BE49-F238E27FC236}">
                  <a16:creationId xmlns="" xmlns:a16="http://schemas.microsoft.com/office/drawing/2014/main" id="{8DEF9605-9DBC-44B4-AD1C-DD14288F2578}"/>
                </a:ext>
              </a:extLst>
            </p:cNvPr>
            <p:cNvSpPr txBox="1"/>
            <p:nvPr/>
          </p:nvSpPr>
          <p:spPr>
            <a:xfrm>
              <a:off x="6686770" y="5329480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52</a:t>
              </a:r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.0</a:t>
              </a: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5" name="TextBox 394">
              <a:extLst>
                <a:ext uri="{FF2B5EF4-FFF2-40B4-BE49-F238E27FC236}">
                  <a16:creationId xmlns="" xmlns:a16="http://schemas.microsoft.com/office/drawing/2014/main" id="{5C2890CC-1E4D-48F0-BDC0-8B180911A725}"/>
                </a:ext>
              </a:extLst>
            </p:cNvPr>
            <p:cNvSpPr txBox="1"/>
            <p:nvPr/>
          </p:nvSpPr>
          <p:spPr>
            <a:xfrm>
              <a:off x="7208842" y="5844600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64.7</a:t>
              </a:r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6" name="TextBox 395">
              <a:extLst>
                <a:ext uri="{FF2B5EF4-FFF2-40B4-BE49-F238E27FC236}">
                  <a16:creationId xmlns="" xmlns:a16="http://schemas.microsoft.com/office/drawing/2014/main" id="{AC650508-F891-4F40-9C75-A059A337414B}"/>
                </a:ext>
              </a:extLst>
            </p:cNvPr>
            <p:cNvSpPr txBox="1"/>
            <p:nvPr/>
          </p:nvSpPr>
          <p:spPr>
            <a:xfrm>
              <a:off x="6157675" y="5844600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.6%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="" xmlns:a16="http://schemas.microsoft.com/office/drawing/2014/main" id="{1A8A93F7-9639-4A75-BB2F-50E3CA78B93B}"/>
                </a:ext>
              </a:extLst>
            </p:cNvPr>
            <p:cNvSpPr txBox="1"/>
            <p:nvPr/>
          </p:nvSpPr>
          <p:spPr>
            <a:xfrm>
              <a:off x="6686770" y="5844600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10.1%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8" name="TextBox 397">
              <a:extLst>
                <a:ext uri="{FF2B5EF4-FFF2-40B4-BE49-F238E27FC236}">
                  <a16:creationId xmlns="" xmlns:a16="http://schemas.microsoft.com/office/drawing/2014/main" id="{C793BAE4-DFA2-4CCC-A9B2-FD590F7478D9}"/>
                </a:ext>
              </a:extLst>
            </p:cNvPr>
            <p:cNvSpPr txBox="1"/>
            <p:nvPr/>
          </p:nvSpPr>
          <p:spPr>
            <a:xfrm>
              <a:off x="5103737" y="5328639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4.5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9" name="TextBox 398">
              <a:extLst>
                <a:ext uri="{FF2B5EF4-FFF2-40B4-BE49-F238E27FC236}">
                  <a16:creationId xmlns="" xmlns:a16="http://schemas.microsoft.com/office/drawing/2014/main" id="{7AC08E45-C49C-42EF-AD04-5F1FE52663DA}"/>
                </a:ext>
              </a:extLst>
            </p:cNvPr>
            <p:cNvSpPr txBox="1"/>
            <p:nvPr/>
          </p:nvSpPr>
          <p:spPr>
            <a:xfrm>
              <a:off x="5696449" y="3732041"/>
              <a:ext cx="451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.1%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0" name="TextBox 399">
              <a:extLst>
                <a:ext uri="{FF2B5EF4-FFF2-40B4-BE49-F238E27FC236}">
                  <a16:creationId xmlns="" xmlns:a16="http://schemas.microsoft.com/office/drawing/2014/main" id="{6560B3E5-14E1-495B-BC87-04B69C9E3321}"/>
                </a:ext>
              </a:extLst>
            </p:cNvPr>
            <p:cNvSpPr txBox="1"/>
            <p:nvPr/>
          </p:nvSpPr>
          <p:spPr>
            <a:xfrm>
              <a:off x="6230702" y="3732041"/>
              <a:ext cx="451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.8%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1" name="TextBox 400">
              <a:extLst>
                <a:ext uri="{FF2B5EF4-FFF2-40B4-BE49-F238E27FC236}">
                  <a16:creationId xmlns="" xmlns:a16="http://schemas.microsoft.com/office/drawing/2014/main" id="{E8C5FAB8-E704-4A7F-BDC2-0DF4AB40642B}"/>
                </a:ext>
              </a:extLst>
            </p:cNvPr>
            <p:cNvSpPr txBox="1"/>
            <p:nvPr/>
          </p:nvSpPr>
          <p:spPr>
            <a:xfrm>
              <a:off x="6759796" y="3738813"/>
              <a:ext cx="451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23.3%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2" name="TextBox 401">
              <a:extLst>
                <a:ext uri="{FF2B5EF4-FFF2-40B4-BE49-F238E27FC236}">
                  <a16:creationId xmlns="" xmlns:a16="http://schemas.microsoft.com/office/drawing/2014/main" id="{22F9FC50-8DED-4EC6-9D50-0E87EF44EFD1}"/>
                </a:ext>
              </a:extLst>
            </p:cNvPr>
            <p:cNvSpPr txBox="1"/>
            <p:nvPr/>
          </p:nvSpPr>
          <p:spPr>
            <a:xfrm>
              <a:off x="7281868" y="3738813"/>
              <a:ext cx="451009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403" name="TextBox 402">
              <a:extLst>
                <a:ext uri="{FF2B5EF4-FFF2-40B4-BE49-F238E27FC236}">
                  <a16:creationId xmlns="" xmlns:a16="http://schemas.microsoft.com/office/drawing/2014/main" id="{200C9873-3A16-4235-9D7F-D5B0569395FB}"/>
                </a:ext>
              </a:extLst>
            </p:cNvPr>
            <p:cNvSpPr txBox="1"/>
            <p:nvPr/>
          </p:nvSpPr>
          <p:spPr>
            <a:xfrm>
              <a:off x="7281868" y="4249563"/>
              <a:ext cx="451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10.4%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="" xmlns:a16="http://schemas.microsoft.com/office/drawing/2014/main" id="{3E8651F7-EABE-44C2-A4C4-B49C2957B958}"/>
                </a:ext>
              </a:extLst>
            </p:cNvPr>
            <p:cNvSpPr txBox="1"/>
            <p:nvPr/>
          </p:nvSpPr>
          <p:spPr>
            <a:xfrm>
              <a:off x="7281868" y="4778700"/>
              <a:ext cx="451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19.8%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="" xmlns:a16="http://schemas.microsoft.com/office/drawing/2014/main" id="{452A7DFA-7DB9-451F-B46A-5EF103A6D951}"/>
                </a:ext>
              </a:extLst>
            </p:cNvPr>
            <p:cNvSpPr txBox="1"/>
            <p:nvPr/>
          </p:nvSpPr>
          <p:spPr>
            <a:xfrm>
              <a:off x="7281868" y="5317457"/>
              <a:ext cx="451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38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.3%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6" name="TextBox 405">
              <a:extLst>
                <a:ext uri="{FF2B5EF4-FFF2-40B4-BE49-F238E27FC236}">
                  <a16:creationId xmlns="" xmlns:a16="http://schemas.microsoft.com/office/drawing/2014/main" id="{8049B803-5EFC-487A-ADC7-40FA7563DB23}"/>
                </a:ext>
              </a:extLst>
            </p:cNvPr>
            <p:cNvSpPr txBox="1"/>
            <p:nvPr/>
          </p:nvSpPr>
          <p:spPr>
            <a:xfrm>
              <a:off x="5696449" y="5844600"/>
              <a:ext cx="451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0.8%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7" name="TextBox 406">
              <a:extLst>
                <a:ext uri="{FF2B5EF4-FFF2-40B4-BE49-F238E27FC236}">
                  <a16:creationId xmlns="" xmlns:a16="http://schemas.microsoft.com/office/drawing/2014/main" id="{A3CE13A3-638E-4CE0-919A-1AD67024F1CF}"/>
                </a:ext>
              </a:extLst>
            </p:cNvPr>
            <p:cNvSpPr txBox="1"/>
            <p:nvPr/>
          </p:nvSpPr>
          <p:spPr>
            <a:xfrm>
              <a:off x="5176763" y="5857279"/>
              <a:ext cx="451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.8%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8" name="TextBox 407">
              <a:extLst>
                <a:ext uri="{FF2B5EF4-FFF2-40B4-BE49-F238E27FC236}">
                  <a16:creationId xmlns="" xmlns:a16="http://schemas.microsoft.com/office/drawing/2014/main" id="{E35255E4-69D3-4C85-9D3E-44F84B7E1D8B}"/>
                </a:ext>
              </a:extLst>
            </p:cNvPr>
            <p:cNvSpPr txBox="1"/>
            <p:nvPr/>
          </p:nvSpPr>
          <p:spPr>
            <a:xfrm>
              <a:off x="5176763" y="4271364"/>
              <a:ext cx="451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9" name="TextBox 408">
              <a:extLst>
                <a:ext uri="{FF2B5EF4-FFF2-40B4-BE49-F238E27FC236}">
                  <a16:creationId xmlns="" xmlns:a16="http://schemas.microsoft.com/office/drawing/2014/main" id="{AD52427D-7F97-4574-A9C5-4CB2FAB24594}"/>
                </a:ext>
              </a:extLst>
            </p:cNvPr>
            <p:cNvSpPr txBox="1"/>
            <p:nvPr/>
          </p:nvSpPr>
          <p:spPr>
            <a:xfrm>
              <a:off x="6230702" y="4270102"/>
              <a:ext cx="451009" cy="22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</a:p>
          </p:txBody>
        </p:sp>
        <p:sp>
          <p:nvSpPr>
            <p:cNvPr id="410" name="TextBox 409">
              <a:extLst>
                <a:ext uri="{FF2B5EF4-FFF2-40B4-BE49-F238E27FC236}">
                  <a16:creationId xmlns="" xmlns:a16="http://schemas.microsoft.com/office/drawing/2014/main" id="{F1B1327C-DDFC-4850-B18A-254E7B92D0BC}"/>
                </a:ext>
              </a:extLst>
            </p:cNvPr>
            <p:cNvSpPr txBox="1"/>
            <p:nvPr/>
          </p:nvSpPr>
          <p:spPr>
            <a:xfrm>
              <a:off x="5696449" y="4775850"/>
              <a:ext cx="451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2.1%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1" name="TextBox 410">
              <a:extLst>
                <a:ext uri="{FF2B5EF4-FFF2-40B4-BE49-F238E27FC236}">
                  <a16:creationId xmlns="" xmlns:a16="http://schemas.microsoft.com/office/drawing/2014/main" id="{BE7673C1-2805-4205-821B-58FF7AAF0440}"/>
                </a:ext>
              </a:extLst>
            </p:cNvPr>
            <p:cNvSpPr txBox="1"/>
            <p:nvPr/>
          </p:nvSpPr>
          <p:spPr>
            <a:xfrm>
              <a:off x="5696449" y="5315462"/>
              <a:ext cx="451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0.7%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2" name="TextBox 411">
              <a:extLst>
                <a:ext uri="{FF2B5EF4-FFF2-40B4-BE49-F238E27FC236}">
                  <a16:creationId xmlns="" xmlns:a16="http://schemas.microsoft.com/office/drawing/2014/main" id="{E119237B-054E-49AE-B8A0-C90E046D59C0}"/>
                </a:ext>
              </a:extLst>
            </p:cNvPr>
            <p:cNvSpPr txBox="1"/>
            <p:nvPr/>
          </p:nvSpPr>
          <p:spPr>
            <a:xfrm>
              <a:off x="6230702" y="5315462"/>
              <a:ext cx="451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4.5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="" xmlns:a16="http://schemas.microsoft.com/office/drawing/2014/main" id="{774FAFB2-AB17-479E-9B7E-51B72E539DF8}"/>
                </a:ext>
              </a:extLst>
            </p:cNvPr>
            <p:cNvSpPr txBox="1"/>
            <p:nvPr/>
          </p:nvSpPr>
          <p:spPr>
            <a:xfrm>
              <a:off x="5176763" y="4800002"/>
              <a:ext cx="451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0.0%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4" name="TextBox 413">
              <a:extLst>
                <a:ext uri="{FF2B5EF4-FFF2-40B4-BE49-F238E27FC236}">
                  <a16:creationId xmlns="" xmlns:a16="http://schemas.microsoft.com/office/drawing/2014/main" id="{A1C9F472-045C-409B-9617-8D71FD643027}"/>
                </a:ext>
              </a:extLst>
            </p:cNvPr>
            <p:cNvSpPr txBox="1"/>
            <p:nvPr/>
          </p:nvSpPr>
          <p:spPr>
            <a:xfrm>
              <a:off x="6686770" y="4789460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27.1%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5" name="TextBox 414">
              <a:extLst>
                <a:ext uri="{FF2B5EF4-FFF2-40B4-BE49-F238E27FC236}">
                  <a16:creationId xmlns="" xmlns:a16="http://schemas.microsoft.com/office/drawing/2014/main" id="{F52394F1-7428-40E9-B911-B26126573EC2}"/>
                </a:ext>
              </a:extLst>
            </p:cNvPr>
            <p:cNvSpPr txBox="1"/>
            <p:nvPr/>
          </p:nvSpPr>
          <p:spPr>
            <a:xfrm>
              <a:off x="6686770" y="4259755"/>
              <a:ext cx="597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.2%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6" name="TextBox 415">
              <a:extLst>
                <a:ext uri="{FF2B5EF4-FFF2-40B4-BE49-F238E27FC236}">
                  <a16:creationId xmlns="" xmlns:a16="http://schemas.microsoft.com/office/drawing/2014/main" id="{20396A20-17E9-4EAF-80FB-01C72BAB811C}"/>
                </a:ext>
              </a:extLst>
            </p:cNvPr>
            <p:cNvSpPr txBox="1"/>
            <p:nvPr/>
          </p:nvSpPr>
          <p:spPr>
            <a:xfrm>
              <a:off x="5951112" y="6538092"/>
              <a:ext cx="958681" cy="1320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Predicted label</a:t>
              </a:r>
            </a:p>
          </p:txBody>
        </p:sp>
        <p:sp>
          <p:nvSpPr>
            <p:cNvPr id="427" name="TextBox 426">
              <a:extLst>
                <a:ext uri="{FF2B5EF4-FFF2-40B4-BE49-F238E27FC236}">
                  <a16:creationId xmlns="" xmlns:a16="http://schemas.microsoft.com/office/drawing/2014/main" id="{5A0C2EA0-9F9A-4D0F-9CCB-9F3394A5AE45}"/>
                </a:ext>
              </a:extLst>
            </p:cNvPr>
            <p:cNvSpPr txBox="1"/>
            <p:nvPr/>
          </p:nvSpPr>
          <p:spPr>
            <a:xfrm>
              <a:off x="5762537" y="3302438"/>
              <a:ext cx="1828800" cy="1828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Body, elderly trained, young test</a:t>
              </a:r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="" xmlns:a16="http://schemas.microsoft.com/office/drawing/2014/main" id="{AF7F2785-800A-4CC7-BFFA-5386A63DBE3B}"/>
                </a:ext>
              </a:extLst>
            </p:cNvPr>
            <p:cNvCxnSpPr/>
            <p:nvPr/>
          </p:nvCxnSpPr>
          <p:spPr>
            <a:xfrm rot="5400000">
              <a:off x="8253922" y="3534638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="" xmlns:a16="http://schemas.microsoft.com/office/drawing/2014/main" id="{7FD13AF1-D877-4003-8271-3203CB2E4384}"/>
                </a:ext>
              </a:extLst>
            </p:cNvPr>
            <p:cNvCxnSpPr/>
            <p:nvPr/>
          </p:nvCxnSpPr>
          <p:spPr>
            <a:xfrm rot="5400000">
              <a:off x="8253922" y="6180322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="" xmlns:a16="http://schemas.microsoft.com/office/drawing/2014/main" id="{CFA09C5A-17A1-407C-9040-3C53A97BCE26}"/>
                </a:ext>
              </a:extLst>
            </p:cNvPr>
            <p:cNvCxnSpPr/>
            <p:nvPr/>
          </p:nvCxnSpPr>
          <p:spPr>
            <a:xfrm rot="5400000">
              <a:off x="8253922" y="5651185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="" xmlns:a16="http://schemas.microsoft.com/office/drawing/2014/main" id="{21A9CC24-4577-4B87-A73B-972FA6298532}"/>
                </a:ext>
              </a:extLst>
            </p:cNvPr>
            <p:cNvCxnSpPr/>
            <p:nvPr/>
          </p:nvCxnSpPr>
          <p:spPr>
            <a:xfrm rot="5400000">
              <a:off x="8253922" y="5122048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="" xmlns:a16="http://schemas.microsoft.com/office/drawing/2014/main" id="{480E71BC-F9D1-4506-91B0-5B154937902B}"/>
                </a:ext>
              </a:extLst>
            </p:cNvPr>
            <p:cNvCxnSpPr/>
            <p:nvPr/>
          </p:nvCxnSpPr>
          <p:spPr>
            <a:xfrm rot="5400000">
              <a:off x="8258623" y="4626190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="" xmlns:a16="http://schemas.microsoft.com/office/drawing/2014/main" id="{9F095175-7DE8-410B-8C8B-8BDC54B95006}"/>
                </a:ext>
              </a:extLst>
            </p:cNvPr>
            <p:cNvCxnSpPr/>
            <p:nvPr/>
          </p:nvCxnSpPr>
          <p:spPr>
            <a:xfrm rot="5400000">
              <a:off x="8253922" y="4063775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TextBox 433">
              <a:extLst>
                <a:ext uri="{FF2B5EF4-FFF2-40B4-BE49-F238E27FC236}">
                  <a16:creationId xmlns="" xmlns:a16="http://schemas.microsoft.com/office/drawing/2014/main" id="{B786C9DC-9B6A-42DF-9358-7D22D146EBC2}"/>
                </a:ext>
              </a:extLst>
            </p:cNvPr>
            <p:cNvSpPr txBox="1"/>
            <p:nvPr/>
          </p:nvSpPr>
          <p:spPr>
            <a:xfrm>
              <a:off x="8253922" y="3479514"/>
              <a:ext cx="365760" cy="352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435" name="TextBox 434">
              <a:extLst>
                <a:ext uri="{FF2B5EF4-FFF2-40B4-BE49-F238E27FC236}">
                  <a16:creationId xmlns="" xmlns:a16="http://schemas.microsoft.com/office/drawing/2014/main" id="{1AEDD2B3-88FC-498E-B6D5-6FD2467903D0}"/>
                </a:ext>
              </a:extLst>
            </p:cNvPr>
            <p:cNvSpPr txBox="1"/>
            <p:nvPr/>
          </p:nvSpPr>
          <p:spPr>
            <a:xfrm>
              <a:off x="8253921" y="4014990"/>
              <a:ext cx="365760" cy="352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0.8</a:t>
              </a:r>
            </a:p>
          </p:txBody>
        </p:sp>
        <p:sp>
          <p:nvSpPr>
            <p:cNvPr id="436" name="TextBox 435">
              <a:extLst>
                <a:ext uri="{FF2B5EF4-FFF2-40B4-BE49-F238E27FC236}">
                  <a16:creationId xmlns="" xmlns:a16="http://schemas.microsoft.com/office/drawing/2014/main" id="{B2B5083B-5AB6-49FD-BF72-667532826FF0}"/>
                </a:ext>
              </a:extLst>
            </p:cNvPr>
            <p:cNvSpPr txBox="1"/>
            <p:nvPr/>
          </p:nvSpPr>
          <p:spPr>
            <a:xfrm>
              <a:off x="8263164" y="4577406"/>
              <a:ext cx="365760" cy="352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0.6</a:t>
              </a:r>
            </a:p>
          </p:txBody>
        </p:sp>
        <p:sp>
          <p:nvSpPr>
            <p:cNvPr id="437" name="TextBox 436">
              <a:extLst>
                <a:ext uri="{FF2B5EF4-FFF2-40B4-BE49-F238E27FC236}">
                  <a16:creationId xmlns="" xmlns:a16="http://schemas.microsoft.com/office/drawing/2014/main" id="{8E0596E8-05F5-4D83-887E-72AF2C1C0373}"/>
                </a:ext>
              </a:extLst>
            </p:cNvPr>
            <p:cNvSpPr txBox="1"/>
            <p:nvPr/>
          </p:nvSpPr>
          <p:spPr>
            <a:xfrm>
              <a:off x="8263164" y="5073147"/>
              <a:ext cx="365760" cy="352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0.4</a:t>
              </a:r>
            </a:p>
          </p:txBody>
        </p:sp>
        <p:sp>
          <p:nvSpPr>
            <p:cNvPr id="438" name="TextBox 437">
              <a:extLst>
                <a:ext uri="{FF2B5EF4-FFF2-40B4-BE49-F238E27FC236}">
                  <a16:creationId xmlns="" xmlns:a16="http://schemas.microsoft.com/office/drawing/2014/main" id="{4EAC3666-2D9B-4C97-A761-9B4573AF3AA4}"/>
                </a:ext>
              </a:extLst>
            </p:cNvPr>
            <p:cNvSpPr txBox="1"/>
            <p:nvPr/>
          </p:nvSpPr>
          <p:spPr>
            <a:xfrm>
              <a:off x="8253921" y="6127623"/>
              <a:ext cx="365760" cy="352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0.0</a:t>
              </a:r>
            </a:p>
          </p:txBody>
        </p:sp>
        <p:sp>
          <p:nvSpPr>
            <p:cNvPr id="439" name="TextBox 438">
              <a:extLst>
                <a:ext uri="{FF2B5EF4-FFF2-40B4-BE49-F238E27FC236}">
                  <a16:creationId xmlns="" xmlns:a16="http://schemas.microsoft.com/office/drawing/2014/main" id="{EC318C3F-25ED-414E-A55B-C7A337520189}"/>
                </a:ext>
              </a:extLst>
            </p:cNvPr>
            <p:cNvSpPr txBox="1"/>
            <p:nvPr/>
          </p:nvSpPr>
          <p:spPr>
            <a:xfrm>
              <a:off x="8251897" y="5596061"/>
              <a:ext cx="365760" cy="352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0.2</a:t>
              </a:r>
            </a:p>
          </p:txBody>
        </p:sp>
        <p:sp>
          <p:nvSpPr>
            <p:cNvPr id="441" name="TextBox 440">
              <a:extLst>
                <a:ext uri="{FF2B5EF4-FFF2-40B4-BE49-F238E27FC236}">
                  <a16:creationId xmlns="" xmlns:a16="http://schemas.microsoft.com/office/drawing/2014/main" id="{FB39D8C6-C7DB-4F16-9C46-6E5FE49D6AAD}"/>
                </a:ext>
              </a:extLst>
            </p:cNvPr>
            <p:cNvSpPr txBox="1"/>
            <p:nvPr/>
          </p:nvSpPr>
          <p:spPr>
            <a:xfrm rot="10800000" flipH="1" flipV="1">
              <a:off x="5163418" y="6356495"/>
              <a:ext cx="4617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Falling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" name="TextBox 441">
              <a:extLst>
                <a:ext uri="{FF2B5EF4-FFF2-40B4-BE49-F238E27FC236}">
                  <a16:creationId xmlns="" xmlns:a16="http://schemas.microsoft.com/office/drawing/2014/main" id="{D8CABBDF-E1E3-42E5-98EC-200939D2659F}"/>
                </a:ext>
              </a:extLst>
            </p:cNvPr>
            <p:cNvSpPr txBox="1"/>
            <p:nvPr/>
          </p:nvSpPr>
          <p:spPr>
            <a:xfrm rot="10800000" flipH="1" flipV="1">
              <a:off x="5681983" y="6356495"/>
              <a:ext cx="4617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Running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" name="TextBox 442">
              <a:extLst>
                <a:ext uri="{FF2B5EF4-FFF2-40B4-BE49-F238E27FC236}">
                  <a16:creationId xmlns="" xmlns:a16="http://schemas.microsoft.com/office/drawing/2014/main" id="{788AA882-58F1-4FAE-BB70-7D6D9484B349}"/>
                </a:ext>
              </a:extLst>
            </p:cNvPr>
            <p:cNvSpPr txBox="1"/>
            <p:nvPr/>
          </p:nvSpPr>
          <p:spPr>
            <a:xfrm rot="10800000" flipH="1" flipV="1">
              <a:off x="6219566" y="6356495"/>
              <a:ext cx="4617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Sitting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4" name="TextBox 443">
              <a:extLst>
                <a:ext uri="{FF2B5EF4-FFF2-40B4-BE49-F238E27FC236}">
                  <a16:creationId xmlns="" xmlns:a16="http://schemas.microsoft.com/office/drawing/2014/main" id="{3F60F44D-419B-47F1-BC24-C2627806C348}"/>
                </a:ext>
              </a:extLst>
            </p:cNvPr>
            <p:cNvSpPr txBox="1"/>
            <p:nvPr/>
          </p:nvSpPr>
          <p:spPr>
            <a:xfrm rot="10800000" flipH="1" flipV="1">
              <a:off x="6750809" y="6356495"/>
              <a:ext cx="4617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Stairs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5" name="TextBox 444">
              <a:extLst>
                <a:ext uri="{FF2B5EF4-FFF2-40B4-BE49-F238E27FC236}">
                  <a16:creationId xmlns="" xmlns:a16="http://schemas.microsoft.com/office/drawing/2014/main" id="{6F288EF8-CD3D-490F-A5FA-B2EBFE63E878}"/>
                </a:ext>
              </a:extLst>
            </p:cNvPr>
            <p:cNvSpPr txBox="1"/>
            <p:nvPr/>
          </p:nvSpPr>
          <p:spPr>
            <a:xfrm rot="10800000" flipH="1" flipV="1">
              <a:off x="7244017" y="6356495"/>
              <a:ext cx="4617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Walking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6" name="Straight Connector 445">
              <a:extLst>
                <a:ext uri="{FF2B5EF4-FFF2-40B4-BE49-F238E27FC236}">
                  <a16:creationId xmlns="" xmlns:a16="http://schemas.microsoft.com/office/drawing/2014/main" id="{20A7CAB4-051B-4C3E-A3EE-E5C35C80125C}"/>
                </a:ext>
              </a:extLst>
            </p:cNvPr>
            <p:cNvCxnSpPr/>
            <p:nvPr/>
          </p:nvCxnSpPr>
          <p:spPr>
            <a:xfrm>
              <a:off x="5391372" y="6250097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="" xmlns:a16="http://schemas.microsoft.com/office/drawing/2014/main" id="{61FB9706-A255-49BD-B259-06C3A720D637}"/>
                </a:ext>
              </a:extLst>
            </p:cNvPr>
            <p:cNvCxnSpPr/>
            <p:nvPr/>
          </p:nvCxnSpPr>
          <p:spPr>
            <a:xfrm>
              <a:off x="5903791" y="6250097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="" xmlns:a16="http://schemas.microsoft.com/office/drawing/2014/main" id="{C51FC493-9103-46F0-A7A8-2D576F120CF8}"/>
                </a:ext>
              </a:extLst>
            </p:cNvPr>
            <p:cNvCxnSpPr/>
            <p:nvPr/>
          </p:nvCxnSpPr>
          <p:spPr>
            <a:xfrm>
              <a:off x="6441907" y="6250097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="" xmlns:a16="http://schemas.microsoft.com/office/drawing/2014/main" id="{FDF78EB0-AEE5-464F-BF17-7D70754E33F3}"/>
                </a:ext>
              </a:extLst>
            </p:cNvPr>
            <p:cNvCxnSpPr/>
            <p:nvPr/>
          </p:nvCxnSpPr>
          <p:spPr>
            <a:xfrm>
              <a:off x="6978780" y="6250097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="" xmlns:a16="http://schemas.microsoft.com/office/drawing/2014/main" id="{25B3A670-7A60-4E83-A4EE-DB5126BB6DD5}"/>
                </a:ext>
              </a:extLst>
            </p:cNvPr>
            <p:cNvCxnSpPr/>
            <p:nvPr/>
          </p:nvCxnSpPr>
          <p:spPr>
            <a:xfrm>
              <a:off x="7473998" y="6250097"/>
              <a:ext cx="0" cy="75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1" name="Rectangle 450">
            <a:extLst>
              <a:ext uri="{FF2B5EF4-FFF2-40B4-BE49-F238E27FC236}">
                <a16:creationId xmlns="" xmlns:a16="http://schemas.microsoft.com/office/drawing/2014/main" id="{948E0FFB-981F-490C-90E9-16E163858D12}"/>
              </a:ext>
            </a:extLst>
          </p:cNvPr>
          <p:cNvSpPr/>
          <p:nvPr/>
        </p:nvSpPr>
        <p:spPr>
          <a:xfrm>
            <a:off x="-2074817" y="2926307"/>
            <a:ext cx="10657114" cy="4005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73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1390</TotalTime>
  <Words>703</Words>
  <Application>Microsoft Office PowerPoint</Application>
  <PresentationFormat>Letter Paper (8.5x11 in)</PresentationFormat>
  <Paragraphs>314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Yongkuk</dc:creator>
  <cp:lastModifiedBy>Microsoft account</cp:lastModifiedBy>
  <cp:revision>26</cp:revision>
  <dcterms:created xsi:type="dcterms:W3CDTF">2021-06-20T18:25:28Z</dcterms:created>
  <dcterms:modified xsi:type="dcterms:W3CDTF">2021-06-24T22:07:38Z</dcterms:modified>
</cp:coreProperties>
</file>