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7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6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26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9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F6C3-7B4B-4CE8-8AB6-115E11034A5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EB32A7-EF52-47F2-9D7F-18BA0E6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7AF6-7812-46F2-ABCB-88FCD2B7F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Neural Networks in 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17CA6-E971-48FC-BDA9-D76266D96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Salitrik</a:t>
            </a:r>
          </a:p>
        </p:txBody>
      </p:sp>
    </p:spTree>
    <p:extLst>
      <p:ext uri="{BB962C8B-B14F-4D97-AF65-F5344CB8AC3E}">
        <p14:creationId xmlns:p14="http://schemas.microsoft.com/office/powerpoint/2010/main" val="187300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5E8-61E4-43A3-B589-C84EC60E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54FC-A4B5-409F-98F1-59908D7F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neural network is trained over multiple iterations over all of the training data, called an epoch.</a:t>
            </a:r>
          </a:p>
          <a:p>
            <a:r>
              <a:rPr lang="en-US" dirty="0"/>
              <a:t>After each epoch the data is shuffled before reiterating through all of it.</a:t>
            </a:r>
          </a:p>
          <a:p>
            <a:r>
              <a:rPr lang="en-US" dirty="0"/>
              <a:t>One alternative method to our approach is to use a portion of all training examples at once (</a:t>
            </a:r>
            <a:r>
              <a:rPr lang="en-US" dirty="0" err="1"/>
              <a:t>ie</a:t>
            </a:r>
            <a:r>
              <a:rPr lang="en-US" dirty="0"/>
              <a:t> 5000 x 784 matrix vs 1 x 784 vector)</a:t>
            </a:r>
          </a:p>
          <a:p>
            <a:r>
              <a:rPr lang="en-US" dirty="0"/>
              <a:t>Another method that is commonly employed is using a regularization term. The regularization term is a simple method to prevent the gradients from reaching stagnation.</a:t>
            </a:r>
          </a:p>
          <a:p>
            <a:pPr lvl="1"/>
            <a:r>
              <a:rPr lang="en-US" dirty="0"/>
              <a:t>To include regularization a small value is added to each element of the gradient.</a:t>
            </a:r>
          </a:p>
        </p:txBody>
      </p:sp>
    </p:spTree>
    <p:extLst>
      <p:ext uri="{BB962C8B-B14F-4D97-AF65-F5344CB8AC3E}">
        <p14:creationId xmlns:p14="http://schemas.microsoft.com/office/powerpoint/2010/main" val="137708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E322-FE15-4F11-9E4B-D749E512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CF8E-534D-4A35-9A1D-DD56F8BC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implementation, there was actually a detriment to the runtime vs a serial implementation because of the small amount of data needed for our computations.</a:t>
            </a:r>
          </a:p>
          <a:p>
            <a:r>
              <a:rPr lang="en-US" dirty="0"/>
              <a:t>The majority of the CUDA runtime was copying memory on and off of </a:t>
            </a:r>
            <a:r>
              <a:rPr lang="en-US"/>
              <a:t>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ADB8-0C3B-4090-8C7A-6E581D5A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Neural Networks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DFBED0-D35C-4A9B-B463-B6FEAC79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  <a:p>
            <a:r>
              <a:rPr lang="en-US" dirty="0"/>
              <a:t>Image identification</a:t>
            </a:r>
          </a:p>
          <a:p>
            <a:r>
              <a:rPr lang="en-US" dirty="0"/>
              <a:t>Estimating stock projections</a:t>
            </a:r>
          </a:p>
          <a:p>
            <a:r>
              <a:rPr lang="en-US" dirty="0"/>
              <a:t>Determining validity of emails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Our implementation focused on identifying hand-written digits from the MNIST dataset.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26042932-F4F3-499F-AD74-3E16D1094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52" y="1270000"/>
            <a:ext cx="3260436" cy="26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5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9F2D-2F19-4AFF-919E-6D454FA9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D0ED0-2756-4114-8016-9D21B5582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Sigmoid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dirty="0"/>
                  <a:t>Roughly estimates the way that the human neuron behaves</a:t>
                </a:r>
              </a:p>
              <a:p>
                <a:r>
                  <a:rPr lang="en-US" dirty="0"/>
                  <a:t>Output is bound between 0 and 1</a:t>
                </a:r>
              </a:p>
              <a:p>
                <a:pPr lvl="1"/>
                <a:r>
                  <a:rPr lang="en-US" sz="1800" dirty="0"/>
                  <a:t>Important in order for keeping values from becoming extreme</a:t>
                </a:r>
              </a:p>
              <a:p>
                <a:r>
                  <a:rPr lang="en-US" dirty="0"/>
                  <a:t>Many other functions that can be used as a logistic function exist:</a:t>
                </a:r>
              </a:p>
              <a:p>
                <a:pPr lvl="1"/>
                <a:r>
                  <a:rPr lang="en-US" sz="1800" dirty="0"/>
                  <a:t>tanh</a:t>
                </a:r>
              </a:p>
              <a:p>
                <a:pPr lvl="1"/>
                <a:r>
                  <a:rPr lang="en-US" sz="1800" b="0" dirty="0"/>
                  <a:t>logit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800" b="0" dirty="0"/>
                  <a:t> from statistical regression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D0ED0-2756-4114-8016-9D21B5582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53FC5DF7-B8E2-4C9C-919B-55ED6A9C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7" y="123277"/>
            <a:ext cx="3793066" cy="25247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8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6E7E-44EF-4A6B-BA90-B6922339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CE13-4AA7-4CD2-B3AB-B290A016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Neurons in a network are assigned a specific behavior like the Sigmoid function, called their activation function</a:t>
            </a:r>
          </a:p>
          <a:p>
            <a:r>
              <a:rPr lang="en-US" dirty="0"/>
              <a:t>Each neuron may have one or more inputs</a:t>
            </a:r>
          </a:p>
          <a:p>
            <a:r>
              <a:rPr lang="en-US" dirty="0"/>
              <a:t>The inputs and outputs of a neuron should be within the bounds of their activation function.</a:t>
            </a:r>
          </a:p>
          <a:p>
            <a:r>
              <a:rPr lang="en-US" dirty="0"/>
              <a:t>Neurons may be modeled with a bias term, adding a small offset to whatever the result is, but must then be hardly bound at 1 and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FE2EE-3079-45AA-A3D8-A635A29A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82" y="191800"/>
            <a:ext cx="2667000" cy="1314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230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36DE-F878-4D18-B816-C5FCC315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Implemented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18213-5485-48E2-A311-C1E7B94DA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 &amp; Matrix Addition</a:t>
                </a:r>
              </a:p>
              <a:p>
                <a:r>
                  <a:rPr lang="en-US" dirty="0"/>
                  <a:t>Vector &amp; Matrix Hadamard Products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Sigmoid Function for Matrices and Vectors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Sigmoid Derivative for Matrices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 Dot Product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Matrix multiplication used was from the CUBLAS library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18213-5485-48E2-A311-C1E7B94DA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7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561D-78C6-43F2-B2FD-014F0F07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9E11F-171D-4241-8FF6-C8A820811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used a Densely connected network, meaning each neuron in one layer is connected to each neuron in the next.</a:t>
                </a:r>
              </a:p>
              <a:p>
                <a:pPr lvl="1"/>
                <a:r>
                  <a:rPr lang="en-US" sz="1800" dirty="0"/>
                  <a:t>These connections are represented by a weight matrix where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represents the connection from neuron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 the previous layer to neuron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in the next.</a:t>
                </a:r>
              </a:p>
              <a:p>
                <a:r>
                  <a:rPr lang="en-US" dirty="0"/>
                  <a:t>Other structures exist:</a:t>
                </a:r>
              </a:p>
              <a:p>
                <a:pPr lvl="1"/>
                <a:r>
                  <a:rPr lang="en-US" sz="1800" dirty="0"/>
                  <a:t>Sparsely Connected</a:t>
                </a:r>
              </a:p>
              <a:p>
                <a:pPr lvl="1"/>
                <a:r>
                  <a:rPr lang="en-US" sz="1800" dirty="0"/>
                  <a:t>Dropout</a:t>
                </a:r>
              </a:p>
              <a:p>
                <a:pPr lvl="2"/>
                <a:r>
                  <a:rPr lang="en-US" sz="1800" dirty="0"/>
                  <a:t>Every iteration a certain percentage of neuron connections are ‘dropped out’ by randomly choosing their weights to be 0 temporarily.</a:t>
                </a:r>
              </a:p>
              <a:p>
                <a:r>
                  <a:rPr lang="en-US" dirty="0"/>
                  <a:t>A shallow network consists of 3 layers: input, hidden, output. A deep neural network is one with at least 2 hidden layers.</a:t>
                </a:r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9E11F-171D-4241-8FF6-C8A820811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284" b="-9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949146-623D-462B-A10F-C7E70AA4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68" y="150814"/>
            <a:ext cx="5143500" cy="2009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6508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4009-1AAD-4E0B-843D-65967930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C4EC-4FE1-442D-91AB-99F4C4983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Forward propagation is the process of feeding your input through the network and returning a result.</a:t>
                </a:r>
              </a:p>
              <a:p>
                <a:r>
                  <a:rPr lang="en-US" dirty="0"/>
                  <a:t>In general, the one must compute the following equations for each layer past the input: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:r>
                  <a:rPr lang="en-US" dirty="0"/>
                  <a:t>The output of the network is usually formatted as a “one-hot” array.</a:t>
                </a:r>
              </a:p>
              <a:p>
                <a:r>
                  <a:rPr lang="en-US" dirty="0"/>
                  <a:t>The 1H array is formatted where the index that contains a 1 corresponds to a guess for that state.</a:t>
                </a:r>
              </a:p>
              <a:p>
                <a:pPr lvl="1"/>
                <a:r>
                  <a:rPr lang="en-US" sz="1800" dirty="0"/>
                  <a:t>[ 0 0 0 1 0 ] = 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DC4EC-4FE1-442D-91AB-99F4C4983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1BFB-DEAE-4931-83F3-C2CB00FC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30FC3-53D8-4773-9DF8-31A5E60E2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During backward propagation, the goal is to determine where errors were contributed to your model.</a:t>
                </a:r>
              </a:p>
              <a:p>
                <a:r>
                  <a:rPr lang="en-US" dirty="0"/>
                  <a:t>For the last layer, the error is: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For all previous layers: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30FC3-53D8-4773-9DF8-31A5E60E2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5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C0EA-14C9-4E1F-A77D-E55819DE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40CA6-9FB9-4EA8-A00E-725026A21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Finally, gradient descent is the process used to train the weights.</a:t>
                </a:r>
              </a:p>
              <a:p>
                <a:r>
                  <a:rPr lang="en-US" dirty="0"/>
                  <a:t>For each weight matrix, the gradient is computed: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dirty="0"/>
                  <a:t>The gradient is adjusted by 1/m, where m is the number of samples, in order to help prevent the weights from diverging.</a:t>
                </a:r>
              </a:p>
              <a:p>
                <a:r>
                  <a:rPr lang="en-US" dirty="0"/>
                  <a:t>The weight matrices are then updated by a simple subtraction: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:=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40CA6-9FB9-4EA8-A00E-725026A21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969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672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Facet</vt:lpstr>
      <vt:lpstr>Simple Neural Networks in CUDA</vt:lpstr>
      <vt:lpstr>Purpose of Neural Networks</vt:lpstr>
      <vt:lpstr>Logistic Regression</vt:lpstr>
      <vt:lpstr>Neurons</vt:lpstr>
      <vt:lpstr>Functions Implemented</vt:lpstr>
      <vt:lpstr>Network Structure</vt:lpstr>
      <vt:lpstr>Forward Propagation</vt:lpstr>
      <vt:lpstr>Backward Propagation</vt:lpstr>
      <vt:lpstr>Gradient Descent</vt:lpstr>
      <vt:lpstr>Training &amp; Other methods</vt:lpstr>
      <vt:lpstr>Runtimes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Neural Networks in CUDA</dc:title>
  <dc:creator>Kyle Salitrik</dc:creator>
  <cp:lastModifiedBy>Kyle Salitrik</cp:lastModifiedBy>
  <cp:revision>6</cp:revision>
  <dcterms:created xsi:type="dcterms:W3CDTF">2017-12-05T20:43:13Z</dcterms:created>
  <dcterms:modified xsi:type="dcterms:W3CDTF">2017-12-05T21:29:36Z</dcterms:modified>
</cp:coreProperties>
</file>