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100" d="100"/>
          <a:sy n="100" d="100"/>
        </p:scale>
        <p:origin x="95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31A39-4F11-4797-989C-907183C22472}"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7C818-4A29-46BA-94E7-4ECB24EDA43B}" type="slidenum">
              <a:rPr lang="en-US" smtClean="0"/>
              <a:t>‹#›</a:t>
            </a:fld>
            <a:endParaRPr lang="en-US"/>
          </a:p>
        </p:txBody>
      </p:sp>
    </p:spTree>
    <p:extLst>
      <p:ext uri="{BB962C8B-B14F-4D97-AF65-F5344CB8AC3E}">
        <p14:creationId xmlns:p14="http://schemas.microsoft.com/office/powerpoint/2010/main" val="115080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321544" cy="3170099"/>
          </a:xfrm>
          <a:prstGeom prst="rect">
            <a:avLst/>
          </a:prstGeom>
          <a:solidFill>
            <a:srgbClr val="3B3B3B"/>
          </a:solidFill>
        </p:spPr>
        <p:txBody>
          <a:bodyPr wrap="none" rtlCol="0">
            <a:spAutoFit/>
          </a:bodyPr>
          <a:lstStyle/>
          <a:p>
            <a:r>
              <a:rPr lang="en-GB" sz="4000" dirty="0">
                <a:solidFill>
                  <a:schemeClr val="accent2"/>
                </a:solidFill>
                <a:latin typeface="Arial Black" panose="020B0A04020102020204" pitchFamily="34" charset="0"/>
              </a:rPr>
              <a:t>G2M insight for Cab Investment firm</a:t>
            </a:r>
          </a:p>
          <a:p>
            <a:r>
              <a:rPr lang="en-US" sz="4000" b="1" dirty="0">
                <a:solidFill>
                  <a:schemeClr val="accent2"/>
                </a:solidFill>
                <a:latin typeface="Lato Extended"/>
              </a:rPr>
              <a:t>Company Name : XYZ</a:t>
            </a:r>
          </a:p>
          <a:p>
            <a:r>
              <a:rPr lang="en-US" sz="4000" b="1" dirty="0">
                <a:solidFill>
                  <a:schemeClr val="accent2"/>
                </a:solidFill>
                <a:latin typeface="Lato Extended"/>
              </a:rPr>
              <a:t>Location : US</a:t>
            </a:r>
          </a:p>
          <a:p>
            <a:r>
              <a:rPr lang="en-US" sz="4000" b="1" dirty="0">
                <a:solidFill>
                  <a:schemeClr val="accent2"/>
                </a:solidFill>
                <a:latin typeface="Lato Extended"/>
              </a:rPr>
              <a:t>&lt;Date : 4/18/2022&gt;</a:t>
            </a:r>
          </a:p>
          <a:p>
            <a:r>
              <a:rPr lang="en-US" sz="4000" b="1" dirty="0">
                <a:solidFill>
                  <a:schemeClr val="accent2"/>
                </a:solidFill>
                <a:latin typeface="Lato Extended"/>
              </a:rPr>
              <a:t>(Name</a:t>
            </a:r>
            <a:r>
              <a:rPr lang="en-US" sz="4000" b="1">
                <a:solidFill>
                  <a:schemeClr val="accent2"/>
                </a:solidFill>
                <a:latin typeface="Lato Extended"/>
              </a:rPr>
              <a:t>: Kyungchul Oh)</a:t>
            </a:r>
            <a:endParaRPr lang="en-US" sz="4000" b="1" dirty="0">
              <a:solidFill>
                <a:schemeClr val="accent2"/>
              </a:solidFill>
              <a:latin typeface="Lato Extended"/>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3046988"/>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27.8% followed by Chicago with 15.8% and Los Angeles with 13.4%</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City(31.3%)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City(23.5%).</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3"/>
          <a:stretch>
            <a:fillRect/>
          </a:stretch>
        </p:blipFill>
        <p:spPr>
          <a:xfrm>
            <a:off x="1392324" y="1314687"/>
            <a:ext cx="6401177" cy="752920"/>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4"/>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5"/>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6"/>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7"/>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8"/>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9"/>
          <a:stretch>
            <a:fillRect/>
          </a:stretch>
        </p:blipFill>
        <p:spPr>
          <a:xfrm>
            <a:off x="1615029" y="6139561"/>
            <a:ext cx="6291013" cy="648503"/>
          </a:xfrm>
          <a:prstGeom prst="rect">
            <a:avLst/>
          </a:prstGeom>
        </p:spPr>
      </p:pic>
      <p:pic>
        <p:nvPicPr>
          <p:cNvPr id="13" name="Picture 12">
            <a:extLst>
              <a:ext uri="{FF2B5EF4-FFF2-40B4-BE49-F238E27FC236}">
                <a16:creationId xmlns:a16="http://schemas.microsoft.com/office/drawing/2014/main" id="{4A9550DE-0FC0-467D-9FC7-EEF02725F77C}"/>
              </a:ext>
            </a:extLst>
          </p:cNvPr>
          <p:cNvPicPr>
            <a:picLocks noChangeAspect="1"/>
          </p:cNvPicPr>
          <p:nvPr/>
        </p:nvPicPr>
        <p:blipFill>
          <a:blip r:embed="rId10"/>
          <a:stretch>
            <a:fillRect/>
          </a:stretch>
        </p:blipFill>
        <p:spPr>
          <a:xfrm>
            <a:off x="1069210" y="684272"/>
            <a:ext cx="6888828" cy="649889"/>
          </a:xfrm>
          <a:prstGeom prst="rect">
            <a:avLst/>
          </a:prstGeom>
        </p:spPr>
      </p:pic>
      <p:pic>
        <p:nvPicPr>
          <p:cNvPr id="15" name="Picture 14">
            <a:extLst>
              <a:ext uri="{FF2B5EF4-FFF2-40B4-BE49-F238E27FC236}">
                <a16:creationId xmlns:a16="http://schemas.microsoft.com/office/drawing/2014/main" id="{EC991C2F-8E25-4FFF-8F51-F45B072582F7}"/>
              </a:ext>
            </a:extLst>
          </p:cNvPr>
          <p:cNvPicPr>
            <a:picLocks noChangeAspect="1"/>
          </p:cNvPicPr>
          <p:nvPr/>
        </p:nvPicPr>
        <p:blipFill>
          <a:blip r:embed="rId11"/>
          <a:stretch>
            <a:fillRect/>
          </a:stretch>
        </p:blipFill>
        <p:spPr>
          <a:xfrm>
            <a:off x="1227787" y="2038139"/>
            <a:ext cx="5556823" cy="543950"/>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10" name="Picture 9">
            <a:extLst>
              <a:ext uri="{FF2B5EF4-FFF2-40B4-BE49-F238E27FC236}">
                <a16:creationId xmlns:a16="http://schemas.microsoft.com/office/drawing/2014/main" id="{93584B45-3615-4EA6-B864-92BC69887F4B}"/>
              </a:ext>
            </a:extLst>
          </p:cNvPr>
          <p:cNvPicPr>
            <a:picLocks noChangeAspect="1"/>
          </p:cNvPicPr>
          <p:nvPr/>
        </p:nvPicPr>
        <p:blipFill>
          <a:blip r:embed="rId8"/>
          <a:stretch>
            <a:fillRect/>
          </a:stretch>
        </p:blipFill>
        <p:spPr>
          <a:xfrm>
            <a:off x="993205" y="2911929"/>
            <a:ext cx="9372600" cy="647700"/>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pic>
        <p:nvPicPr>
          <p:cNvPr id="4" name="Picture 3">
            <a:extLst>
              <a:ext uri="{FF2B5EF4-FFF2-40B4-BE49-F238E27FC236}">
                <a16:creationId xmlns:a16="http://schemas.microsoft.com/office/drawing/2014/main" id="{8CF61958-E202-483A-99BD-257AB9D017A0}"/>
              </a:ext>
            </a:extLst>
          </p:cNvPr>
          <p:cNvPicPr>
            <a:picLocks noChangeAspect="1"/>
          </p:cNvPicPr>
          <p:nvPr/>
        </p:nvPicPr>
        <p:blipFill>
          <a:blip r:embed="rId3"/>
          <a:stretch>
            <a:fillRect/>
          </a:stretch>
        </p:blipFill>
        <p:spPr>
          <a:xfrm>
            <a:off x="6096000" y="1290132"/>
            <a:ext cx="5914659" cy="4611805"/>
          </a:xfrm>
          <a:prstGeom prst="rect">
            <a:avLst/>
          </a:prstGeom>
        </p:spPr>
      </p:pic>
      <p:pic>
        <p:nvPicPr>
          <p:cNvPr id="9" name="Picture 8">
            <a:extLst>
              <a:ext uri="{FF2B5EF4-FFF2-40B4-BE49-F238E27FC236}">
                <a16:creationId xmlns:a16="http://schemas.microsoft.com/office/drawing/2014/main" id="{C7EC5257-B801-400C-8847-EAE4ABC3DC90}"/>
              </a:ext>
            </a:extLst>
          </p:cNvPr>
          <p:cNvPicPr>
            <a:picLocks noChangeAspect="1"/>
          </p:cNvPicPr>
          <p:nvPr/>
        </p:nvPicPr>
        <p:blipFill>
          <a:blip r:embed="rId4"/>
          <a:stretch>
            <a:fillRect/>
          </a:stretch>
        </p:blipFill>
        <p:spPr>
          <a:xfrm>
            <a:off x="461962" y="1325395"/>
            <a:ext cx="5634031" cy="4481453"/>
          </a:xfrm>
          <a:prstGeom prst="rect">
            <a:avLst/>
          </a:prstGeom>
        </p:spPr>
      </p:pic>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72550" y="1666681"/>
            <a:ext cx="2929597" cy="4247317"/>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 for Pink Cab.</a:t>
            </a:r>
          </a:p>
        </p:txBody>
      </p:sp>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pic>
        <p:nvPicPr>
          <p:cNvPr id="6" name="Picture 5">
            <a:extLst>
              <a:ext uri="{FF2B5EF4-FFF2-40B4-BE49-F238E27FC236}">
                <a16:creationId xmlns:a16="http://schemas.microsoft.com/office/drawing/2014/main" id="{F646A55C-82BB-49FE-A597-AADF60449013}"/>
              </a:ext>
            </a:extLst>
          </p:cNvPr>
          <p:cNvPicPr>
            <a:picLocks noChangeAspect="1"/>
          </p:cNvPicPr>
          <p:nvPr/>
        </p:nvPicPr>
        <p:blipFill>
          <a:blip r:embed="rId2"/>
          <a:stretch>
            <a:fillRect/>
          </a:stretch>
        </p:blipFill>
        <p:spPr>
          <a:xfrm>
            <a:off x="387298" y="1595437"/>
            <a:ext cx="4313875" cy="4937125"/>
          </a:xfrm>
          <a:prstGeom prst="rect">
            <a:avLst/>
          </a:prstGeom>
        </p:spPr>
      </p:pic>
      <p:pic>
        <p:nvPicPr>
          <p:cNvPr id="11" name="Picture 10">
            <a:extLst>
              <a:ext uri="{FF2B5EF4-FFF2-40B4-BE49-F238E27FC236}">
                <a16:creationId xmlns:a16="http://schemas.microsoft.com/office/drawing/2014/main" id="{2DFCC619-B2D7-45A5-B7CC-3AFB11595FD7}"/>
              </a:ext>
            </a:extLst>
          </p:cNvPr>
          <p:cNvPicPr>
            <a:picLocks noChangeAspect="1"/>
          </p:cNvPicPr>
          <p:nvPr/>
        </p:nvPicPr>
        <p:blipFill>
          <a:blip r:embed="rId3"/>
          <a:stretch>
            <a:fillRect/>
          </a:stretch>
        </p:blipFill>
        <p:spPr>
          <a:xfrm>
            <a:off x="4814888" y="1595437"/>
            <a:ext cx="4157662" cy="4897438"/>
          </a:xfrm>
          <a:prstGeom prst="rect">
            <a:avLst/>
          </a:prstGeom>
        </p:spPr>
      </p:pic>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414834" y="1669757"/>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solidFill>
                  <a:srgbClr val="FF0000"/>
                </a:solidFill>
              </a:rPr>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5" y="5661877"/>
            <a:ext cx="10753139"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7" name="Picture 6">
            <a:extLst>
              <a:ext uri="{FF2B5EF4-FFF2-40B4-BE49-F238E27FC236}">
                <a16:creationId xmlns:a16="http://schemas.microsoft.com/office/drawing/2014/main" id="{040C58E0-7539-4CAF-AAE0-F4D2A014B63B}"/>
              </a:ext>
            </a:extLst>
          </p:cNvPr>
          <p:cNvPicPr>
            <a:picLocks noChangeAspect="1"/>
          </p:cNvPicPr>
          <p:nvPr/>
        </p:nvPicPr>
        <p:blipFill>
          <a:blip r:embed="rId2"/>
          <a:stretch>
            <a:fillRect/>
          </a:stretch>
        </p:blipFill>
        <p:spPr>
          <a:xfrm>
            <a:off x="965982" y="1511121"/>
            <a:ext cx="4057650" cy="3781425"/>
          </a:xfrm>
          <a:prstGeom prst="rect">
            <a:avLst/>
          </a:prstGeom>
        </p:spPr>
      </p:pic>
      <p:pic>
        <p:nvPicPr>
          <p:cNvPr id="9" name="Picture 8">
            <a:extLst>
              <a:ext uri="{FF2B5EF4-FFF2-40B4-BE49-F238E27FC236}">
                <a16:creationId xmlns:a16="http://schemas.microsoft.com/office/drawing/2014/main" id="{014BEBE7-6CA5-4A17-B374-5878C8DB1890}"/>
              </a:ext>
            </a:extLst>
          </p:cNvPr>
          <p:cNvPicPr>
            <a:picLocks noChangeAspect="1"/>
          </p:cNvPicPr>
          <p:nvPr/>
        </p:nvPicPr>
        <p:blipFill>
          <a:blip r:embed="rId3"/>
          <a:stretch>
            <a:fillRect/>
          </a:stretch>
        </p:blipFill>
        <p:spPr>
          <a:xfrm>
            <a:off x="5572125" y="1511121"/>
            <a:ext cx="4057650" cy="3831177"/>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pic>
        <p:nvPicPr>
          <p:cNvPr id="6" name="Picture 5">
            <a:extLst>
              <a:ext uri="{FF2B5EF4-FFF2-40B4-BE49-F238E27FC236}">
                <a16:creationId xmlns:a16="http://schemas.microsoft.com/office/drawing/2014/main" id="{A26A987D-CCFD-4A51-BA9A-3B6B1D86DDFE}"/>
              </a:ext>
            </a:extLst>
          </p:cNvPr>
          <p:cNvPicPr>
            <a:picLocks noChangeAspect="1"/>
          </p:cNvPicPr>
          <p:nvPr/>
        </p:nvPicPr>
        <p:blipFill>
          <a:blip r:embed="rId2"/>
          <a:stretch>
            <a:fillRect/>
          </a:stretch>
        </p:blipFill>
        <p:spPr>
          <a:xfrm>
            <a:off x="912341" y="1266092"/>
            <a:ext cx="8099854" cy="4390121"/>
          </a:xfrm>
          <a:prstGeom prst="rect">
            <a:avLst/>
          </a:prstGeom>
        </p:spPr>
      </p:pic>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pic>
        <p:nvPicPr>
          <p:cNvPr id="7" name="Picture 6">
            <a:extLst>
              <a:ext uri="{FF2B5EF4-FFF2-40B4-BE49-F238E27FC236}">
                <a16:creationId xmlns:a16="http://schemas.microsoft.com/office/drawing/2014/main" id="{F68772EC-616E-477E-8D16-C823E6C74C76}"/>
              </a:ext>
            </a:extLst>
          </p:cNvPr>
          <p:cNvPicPr>
            <a:picLocks noChangeAspect="1"/>
          </p:cNvPicPr>
          <p:nvPr/>
        </p:nvPicPr>
        <p:blipFill>
          <a:blip r:embed="rId2"/>
          <a:stretch>
            <a:fillRect/>
          </a:stretch>
        </p:blipFill>
        <p:spPr>
          <a:xfrm>
            <a:off x="355257" y="1752511"/>
            <a:ext cx="5487271" cy="2506452"/>
          </a:xfrm>
          <a:prstGeom prst="rect">
            <a:avLst/>
          </a:prstGeom>
        </p:spPr>
      </p:pic>
      <p:pic>
        <p:nvPicPr>
          <p:cNvPr id="9" name="Picture 8">
            <a:extLst>
              <a:ext uri="{FF2B5EF4-FFF2-40B4-BE49-F238E27FC236}">
                <a16:creationId xmlns:a16="http://schemas.microsoft.com/office/drawing/2014/main" id="{832EA6E0-E633-402D-B683-C419EF2E185E}"/>
              </a:ext>
            </a:extLst>
          </p:cNvPr>
          <p:cNvPicPr>
            <a:picLocks noChangeAspect="1"/>
          </p:cNvPicPr>
          <p:nvPr/>
        </p:nvPicPr>
        <p:blipFill>
          <a:blip r:embed="rId3"/>
          <a:stretch>
            <a:fillRect/>
          </a:stretch>
        </p:blipFill>
        <p:spPr>
          <a:xfrm>
            <a:off x="5911293" y="1752511"/>
            <a:ext cx="5587699" cy="2568381"/>
          </a:xfrm>
          <a:prstGeom prst="rect">
            <a:avLst/>
          </a:prstGeom>
        </p:spPr>
      </p:pic>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2058</TotalTime>
  <Words>1457</Words>
  <Application>Microsoft Office PowerPoint</Application>
  <PresentationFormat>Widescreen</PresentationFormat>
  <Paragraphs>145</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charter</vt:lpstr>
      <vt:lpstr>Lato Extended</vt:lpstr>
      <vt:lpstr>Arial</vt:lpstr>
      <vt:lpstr>Arial</vt:lpstr>
      <vt:lpstr>Arial Black</vt:lpstr>
      <vt:lpstr>Calibri</vt:lpstr>
      <vt:lpstr>Calibri Light</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kyungchul oh</dc:creator>
  <cp:lastModifiedBy>kyungchul oh</cp:lastModifiedBy>
  <cp:revision>8</cp:revision>
  <dcterms:created xsi:type="dcterms:W3CDTF">2022-04-18T20:39:24Z</dcterms:created>
  <dcterms:modified xsi:type="dcterms:W3CDTF">2022-04-20T14:03:09Z</dcterms:modified>
</cp:coreProperties>
</file>