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A3D5-CC50-4112-872C-6C21DD246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Steps for the </a:t>
            </a:r>
            <a:r>
              <a:rPr lang="en-US" dirty="0" err="1"/>
              <a:t>TicketMaster</a:t>
            </a:r>
            <a:r>
              <a:rPr lang="en-US" dirty="0"/>
              <a:t> Master App!</a:t>
            </a:r>
          </a:p>
        </p:txBody>
      </p:sp>
    </p:spTree>
    <p:extLst>
      <p:ext uri="{BB962C8B-B14F-4D97-AF65-F5344CB8AC3E}">
        <p14:creationId xmlns:p14="http://schemas.microsoft.com/office/powerpoint/2010/main" val="177860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4F17-B9DA-48DE-A987-3A82E023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the data from </a:t>
            </a:r>
            <a:r>
              <a:rPr lang="en-US" dirty="0" err="1"/>
              <a:t>TicketMaster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8F92-CFD0-4DB7-9333-C3F244BBD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731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wrote a program in Python to pull the event data for 10 select cities:</a:t>
            </a:r>
          </a:p>
          <a:p>
            <a:r>
              <a:rPr lang="en-US" dirty="0"/>
              <a:t>These 10 cities were written out to 10 different CSV files</a:t>
            </a:r>
          </a:p>
          <a:p>
            <a:r>
              <a:rPr lang="en-US" dirty="0"/>
              <a:t>I then combined the 10 files into 1file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778D-B3B4-441D-B191-C93C40EC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479" y="983193"/>
            <a:ext cx="8761413" cy="706964"/>
          </a:xfrm>
        </p:spPr>
        <p:txBody>
          <a:bodyPr/>
          <a:lstStyle/>
          <a:p>
            <a:r>
              <a:rPr lang="en-US" dirty="0"/>
              <a:t>Create Tables in SQLite and import Data the event data from the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8E22-6557-45AF-AB7B-3BA97ED0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DB Browser for SQLite to create the tables and used Import tab to load data into City_data1 table.</a:t>
            </a:r>
          </a:p>
          <a:p>
            <a:r>
              <a:rPr lang="en-US" dirty="0"/>
              <a:t>Used SQL to create and load other two tables from </a:t>
            </a:r>
            <a:r>
              <a:rPr lang="en-US" dirty="0" err="1"/>
              <a:t>City_data</a:t>
            </a:r>
            <a:r>
              <a:rPr lang="en-US" dirty="0"/>
              <a:t>:</a:t>
            </a:r>
          </a:p>
          <a:p>
            <a:r>
              <a:rPr lang="en-US" dirty="0"/>
              <a:t>Cities and </a:t>
            </a:r>
            <a:r>
              <a:rPr lang="en-US" dirty="0" err="1"/>
              <a:t>Venue_data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8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C097-24CC-4A44-BE02-C098AF6C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838200"/>
            <a:ext cx="8761413" cy="706964"/>
          </a:xfrm>
        </p:spPr>
        <p:txBody>
          <a:bodyPr/>
          <a:lstStyle/>
          <a:p>
            <a:r>
              <a:rPr lang="en-US" dirty="0"/>
              <a:t>Wrote Python Flask server app.py and </a:t>
            </a:r>
            <a:r>
              <a:rPr lang="en-US" dirty="0" err="1"/>
              <a:t>javascript</a:t>
            </a:r>
            <a:r>
              <a:rPr lang="en-US" dirty="0"/>
              <a:t> 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6B90-46A0-499B-8F8F-4AFD08AAC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reflection to create the Table Classes for each table used</a:t>
            </a:r>
          </a:p>
          <a:p>
            <a:r>
              <a:rPr lang="en-US" dirty="0"/>
              <a:t>Init() in </a:t>
            </a:r>
            <a:r>
              <a:rPr lang="en-US" dirty="0" err="1"/>
              <a:t>javascript</a:t>
            </a:r>
            <a:r>
              <a:rPr lang="en-US" dirty="0"/>
              <a:t> runs and calls the /names </a:t>
            </a:r>
            <a:r>
              <a:rPr lang="en-US" dirty="0" err="1"/>
              <a:t>url</a:t>
            </a:r>
            <a:r>
              <a:rPr lang="en-US" dirty="0"/>
              <a:t> from the app.py. This populates the City Selector using D3 Select/appends, and makes the Kansas City the default city</a:t>
            </a:r>
          </a:p>
          <a:p>
            <a:r>
              <a:rPr lang="en-US" dirty="0"/>
              <a:t> </a:t>
            </a:r>
            <a:r>
              <a:rPr lang="en-US" dirty="0" err="1"/>
              <a:t>BuildVenueList</a:t>
            </a:r>
            <a:r>
              <a:rPr lang="en-US" dirty="0"/>
              <a:t>() and </a:t>
            </a:r>
            <a:r>
              <a:rPr lang="en-US" dirty="0" err="1"/>
              <a:t>BuildChart</a:t>
            </a:r>
            <a:r>
              <a:rPr lang="en-US" dirty="0"/>
              <a:t>()</a:t>
            </a:r>
          </a:p>
          <a:p>
            <a:r>
              <a:rPr lang="en-US" dirty="0" err="1"/>
              <a:t>BuildCharts</a:t>
            </a:r>
            <a:r>
              <a:rPr lang="en-US" dirty="0"/>
              <a:t>(city) calls /cities/${city} from the app.py which executes SQL to retrieve all of the event info for the selected city</a:t>
            </a:r>
          </a:p>
          <a:p>
            <a:r>
              <a:rPr lang="en-US" dirty="0" err="1"/>
              <a:t>BuidScatter</a:t>
            </a:r>
            <a:r>
              <a:rPr lang="en-US" dirty="0"/>
              <a:t>()  calls /chart/${city} </a:t>
            </a:r>
            <a:r>
              <a:rPr lang="en-US" dirty="0" err="1"/>
              <a:t>url</a:t>
            </a:r>
            <a:r>
              <a:rPr lang="en-US" dirty="0"/>
              <a:t> which uses an ORM </a:t>
            </a:r>
            <a:r>
              <a:rPr lang="en-US" dirty="0" err="1"/>
              <a:t>group_by</a:t>
            </a:r>
            <a:r>
              <a:rPr lang="en-US" dirty="0"/>
              <a:t> classification </a:t>
            </a:r>
            <a:r>
              <a:rPr lang="en-US"/>
              <a:t>and Month-Week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6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F845-AADA-49E7-B449-ED4DEFB8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3507-EABD-4E3A-BB21-4BE1EDF8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 is actually loaded first in app.js  -  I do it outside of any function so that it will be global</a:t>
            </a:r>
          </a:p>
          <a:p>
            <a:r>
              <a:rPr lang="en-US" dirty="0"/>
              <a:t>The function </a:t>
            </a:r>
            <a:r>
              <a:rPr lang="en-US" dirty="0" err="1"/>
              <a:t>loadMarkers</a:t>
            </a:r>
            <a:r>
              <a:rPr lang="en-US" dirty="0"/>
              <a:t>() adds the marker layer to the map as each city is selected.  It is called from within the </a:t>
            </a:r>
            <a:r>
              <a:rPr lang="en-US" dirty="0" err="1"/>
              <a:t>BuildCharts</a:t>
            </a:r>
            <a:r>
              <a:rPr lang="en-US" dirty="0"/>
              <a:t>(),  This is because the that is where the event information is loaded for the given city.</a:t>
            </a:r>
          </a:p>
          <a:p>
            <a:r>
              <a:rPr lang="en-US" dirty="0"/>
              <a:t>Each marker will display the event name, the venue name, and the date of the event</a:t>
            </a:r>
          </a:p>
          <a:p>
            <a:r>
              <a:rPr lang="en-US" dirty="0"/>
              <a:t>We wanted to add another layer of markers for the closest restaurants and Hotels to each venue using Yelp data, but ran out of time. </a:t>
            </a:r>
          </a:p>
        </p:txBody>
      </p:sp>
    </p:spTree>
    <p:extLst>
      <p:ext uri="{BB962C8B-B14F-4D97-AF65-F5344CB8AC3E}">
        <p14:creationId xmlns:p14="http://schemas.microsoft.com/office/powerpoint/2010/main" val="38912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64CE-784A-4304-B07B-1C50EC97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016B-B200-4815-8BFC-4EED46EA5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buildVenueList</a:t>
            </a:r>
            <a:r>
              <a:rPr lang="en-US" dirty="0"/>
              <a:t>() is called each time a different city is selected</a:t>
            </a:r>
          </a:p>
          <a:p>
            <a:r>
              <a:rPr lang="en-US" dirty="0"/>
              <a:t>The previous Venues on the list needs to be “removed”, else you will be continually appending to it.</a:t>
            </a:r>
          </a:p>
          <a:p>
            <a:r>
              <a:rPr lang="en-US" dirty="0"/>
              <a:t>/venue/${city} </a:t>
            </a:r>
            <a:r>
              <a:rPr lang="en-US" dirty="0" err="1"/>
              <a:t>url</a:t>
            </a:r>
            <a:r>
              <a:rPr lang="en-US" dirty="0"/>
              <a:t> is called to execute a </a:t>
            </a:r>
            <a:r>
              <a:rPr lang="en-US" dirty="0" err="1"/>
              <a:t>group_by</a:t>
            </a:r>
            <a:r>
              <a:rPr lang="en-US" dirty="0"/>
              <a:t> ORM </a:t>
            </a:r>
            <a:r>
              <a:rPr lang="en-US" dirty="0" err="1"/>
              <a:t>sql</a:t>
            </a:r>
            <a:r>
              <a:rPr lang="en-US" dirty="0"/>
              <a:t> to get the unique list of venues for that city</a:t>
            </a:r>
          </a:p>
          <a:p>
            <a:r>
              <a:rPr lang="en-US" dirty="0"/>
              <a:t>When a new venue is selected, </a:t>
            </a:r>
            <a:r>
              <a:rPr lang="en-US" dirty="0" err="1"/>
              <a:t>venueChanged</a:t>
            </a:r>
            <a:r>
              <a:rPr lang="en-US" dirty="0"/>
              <a:t>(</a:t>
            </a:r>
            <a:r>
              <a:rPr lang="en-US" dirty="0" err="1"/>
              <a:t>newVenue</a:t>
            </a:r>
            <a:r>
              <a:rPr lang="en-US" dirty="0"/>
              <a:t>) and /</a:t>
            </a:r>
            <a:r>
              <a:rPr lang="en-US" dirty="0" err="1"/>
              <a:t>venueinfo</a:t>
            </a:r>
            <a:r>
              <a:rPr lang="en-US" dirty="0"/>
              <a:t>/${</a:t>
            </a:r>
            <a:r>
              <a:rPr lang="en-US" dirty="0" err="1"/>
              <a:t>newVenue</a:t>
            </a:r>
            <a:r>
              <a:rPr lang="en-US" dirty="0"/>
              <a:t>} in the app.py is called and </a:t>
            </a:r>
            <a:r>
              <a:rPr lang="en-US" dirty="0" err="1"/>
              <a:t>sql</a:t>
            </a:r>
            <a:r>
              <a:rPr lang="en-US" dirty="0"/>
              <a:t> is executed to retrieve the venue info which is written to an HTML table:</a:t>
            </a:r>
          </a:p>
          <a:p>
            <a:r>
              <a:rPr lang="en-US" dirty="0"/>
              <a:t>It contains a link to the </a:t>
            </a:r>
            <a:r>
              <a:rPr lang="en-US" dirty="0" err="1"/>
              <a:t>TicketMaster</a:t>
            </a:r>
            <a:r>
              <a:rPr lang="en-US" dirty="0"/>
              <a:t> URL specific to that Venue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7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221</TotalTime>
  <Words>444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Development Steps for the TicketMaster Master App!</vt:lpstr>
      <vt:lpstr>Pull the data from TicketMaster API</vt:lpstr>
      <vt:lpstr>Create Tables in SQLite and import Data the event data from the CSV file</vt:lpstr>
      <vt:lpstr>Wrote Python Flask server app.py and javascript app.js</vt:lpstr>
      <vt:lpstr>GeoMapping</vt:lpstr>
      <vt:lpstr>Venue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Steps for the TicketMaster Master App!</dc:title>
  <dc:creator>David Schrik</dc:creator>
  <cp:lastModifiedBy>David Schrik</cp:lastModifiedBy>
  <cp:revision>14</cp:revision>
  <dcterms:created xsi:type="dcterms:W3CDTF">2018-10-22T20:00:23Z</dcterms:created>
  <dcterms:modified xsi:type="dcterms:W3CDTF">2018-10-22T23:41:47Z</dcterms:modified>
</cp:coreProperties>
</file>