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1:08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7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1079 1 24575,'-204'-1'0,"-256"4"0,451-3 0,-38 1 0,1 1 0,-83 17 0,115-15 0,0 0 0,0 0 0,1 2 0,0-1 0,-21 14 0,28-15 0,-1 1 0,1 0 0,0 0 0,1 0 0,-1 1 0,1 0 0,0 0 0,0 0 0,1 0 0,0 1 0,-5 10 0,6-9 0,1 0 0,-1 1 0,1-1 0,1 1 0,0-1 0,0 1 0,0 0 0,1 0 0,1 0 0,-1-1 0,2 1 0,-1 0 0,1-1 0,0 1 0,1-1 0,0 0 0,6 12 0,5 8 0,1 0 0,2-2 0,33 42 0,49 45 0,194 173 0,-59-64 0,-174-160 0,87 117 0,-135-161 0,0-1 0,-1 2 0,0 0 0,-2 0 0,0 1 0,9 32 0,-16-42 0,0 0 0,0 0 0,-1-1 0,-1 1 0,1 0 0,-2 0 0,1 0 0,-1 0 0,-1 0 0,0 0 0,0-1 0,-1 1 0,0-1 0,-1 0 0,0 0 0,-7 12 0,-1-3 0,-1 1 0,-1-2 0,-1 0 0,-1-1 0,0 0 0,-1-1 0,0-1 0,-25 15 0,-14 6 0,-95 42 0,50-33 0,-2-4 0,-114 27 0,199-62 0,-39 9 0,54-13 0,0-1 0,1 0 0,-1 1 0,0-1 0,0 0 0,0 0 0,1 0 0,-1-1 0,0 1 0,0-1 0,1 0 0,-1 1 0,0-1 0,-4-3 0,7 4-45,-1-1-1,1 1 1,-1-1-1,1 0 1,0 1-1,-1-1 1,1 0-1,0 1 1,-1-1-1,1 0 1,0 1-1,0-1 1,0 0-1,-1 0 1,1 1-1,0-1 1,0 0-1,0 0 1,0 0-1,1 1 1,-1-1-1,0 0 1,0 0-1,0 1 1,0-1-1,1 0 0,-1 1 1,0-1-1,1-1 1,18-28-6781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7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24575,'0'8'0,"0"28"0,0 27 0,0 19 0,0 21 0,0 21 0,0 18 0,0 13 0,0 6 0,4-6 0,5-20 0,6-29 0,8-53 0,9-56 0,-2-27-8191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7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1050 0 24575,'0'43'0,"-2"0"0,-1 0 0,-2 0 0,-3-1 0,-1 1 0,-1-2 0,-3 0 0,-2 0 0,-1-1 0,-23 40 0,15-41 0,-1 0 0,-3-2 0,0-2 0,-3 0 0,-1-2 0,-1-2 0,-1 0 0,-2-3 0,-48 30 0,-35 12 0,-217 92 0,316-153 0,-38 19 0,54-26 0,1 0 0,0 0 0,0 0 0,0 1 0,0-1 0,0 1 0,0 0 0,1 0 0,-1 0 0,1 0 0,0 0 0,-3 6 0,4-7 0,1-1 0,0 1 0,-1 0 0,1 0 0,0 0 0,0-1 0,0 1 0,0 0 0,0 0 0,1 0 0,-1-1 0,0 1 0,1 0 0,-1 0 0,1-1 0,0 1 0,0 0 0,-1-1 0,1 1 0,0-1 0,0 1 0,0-1 0,1 0 0,-1 1 0,0-1 0,1 0 0,-1 0 0,3 2 0,52 29 0,20-2 0,1-3 0,1-3 0,102 16 0,-111-25 0,798 134 0,-834-144 0,-14-2 0,0 0 0,1-1 0,-1-1 0,0 0 0,1-2 0,-1 0 0,0-1 0,23-6 0,-38 6 0,0 1 0,0-1 0,0 0 0,-1 0 0,1 0 0,-1-1 0,1 0 0,-1 1 0,0-1 0,0 0 0,0 0 0,0-1 0,-1 1 0,1-1 0,-1 1 0,0-1 0,0 0 0,0 0 0,-1 0 0,1 0 0,-1 0 0,0 0 0,0 0 0,0 0 0,-1-1 0,1 1 0,-1-6 0,-1-12 0,0-1 0,-2 1 0,0 1 0,-8-27 0,3 15 0,-31-199-1365,25 116-5461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8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24575,'0'17'0,"0"29"0,0 23 0,0 21 0,0 27 0,0 26 0,0 22 0,0 12 0,0-1 0,0-6 0,5-23 0,4-28 0,6-27 0,4-33 0,3-42 0,-3-25-8191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8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851 0 24575,'-20'1'0,"-1"1"0,1 1 0,0 1 0,0 1 0,1 0 0,-1 1 0,1 2 0,0 0 0,1 0 0,0 2 0,0 0 0,1 1 0,-19 17 0,-9 10 0,1 2 0,3 2 0,-47 61 0,35-36 0,4 2 0,-70 129 0,97-155 0,2 1 0,2 0 0,2 2 0,2 0 0,2 1 0,-8 61 0,18-88 0,0 0 0,2 0 0,0 0 0,1 0 0,1 1 0,1-2 0,1 1 0,0 0 0,2-1 0,0 0 0,1 0 0,1 0 0,1-1 0,0 0 0,2-1 0,0 0 0,1-1 0,0 0 0,1-1 0,1 0 0,1-1 0,0 0 0,0-2 0,1 0 0,1 0 0,0-2 0,26 13 0,0-5 17,-1-2 0,2-2 1,0-2-1,1-1 0,0-3 0,59 4 0,-21-7-512,-1-4 0,131-16 0,-112 1-6331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9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0 24575,'-9'211'0,"-53"295"0,-4 65 0,65-554 0,-1 12 0,1-1 0,2 1 0,4 34 0,-4-57 0,0 1 0,0-1 0,1 0 0,0 0 0,0 0 0,0 0 0,1 0 0,0-1 0,0 1 0,0-1 0,1 1 0,0-1 0,0 0 0,0-1 0,0 1 0,1-1 0,0 0 0,0 0 0,0 0 0,7 3 0,4 0 0,0-1 0,1-1 0,-1 0 0,1-2 0,0 0 0,32 2 0,113-6 0,-104-2 0,-47 3 0,178-11 0,-164 8 0,1-1 0,-1-1 0,0-1 0,-1-2 0,31-12 0,-49 17-105,0-1 0,1 1 0,-1-1 0,0 0 0,-1-1 0,1 1 0,-1-1 0,0 0 0,0-1 0,0 1 0,-1-1 0,7-11 0,5-22-6721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8:40:59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1124 24575,'16'0'0,"22"-4"0,25-5 0,26-10 0,14-5 0,6-7 0,-3-7 0,-20-4 0,-16-4 0,-21 3 0,-26-13 0,-37-17 0,-29-3 0,-7 10-8191</inkml:trace>
  <inkml:trace contextRef="#ctx0" brushRef="#br0" timeOffset="1">193 166 24575,'8'0'0,"19"-8"0,22-3 0,22-12 0,15-1 0,14 2 0,10 2 0,11 0 0,-3 3 0,-13 5 0,-25 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B565-7297-E08F-2B80-DEAB0156B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87A17-E358-B762-2E2B-79A207580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9067-56E9-FC30-435A-6B20204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C8FF-4052-25CE-FC6C-87CB5328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0BAA-2AD8-EAAD-F8FE-67DDE7D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3DB1-97C1-61D5-B5A2-B6DDB2B9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A814A-CA89-D2D5-D6E1-CABA3C6F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EAE4-586F-661E-7861-21742B01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C500-AA94-23AF-6F02-1202BA83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1155-3FB2-86D2-573B-B697DF61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A1C06-048C-24D7-1D1C-8B13CB301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D1477-762F-3E69-3C32-E4D7E2CC7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9F4B-C178-0A1E-1FAC-5DAE11B2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5CAF-4D7A-43E0-DDD8-C625EF37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FAD4-8B4F-F6A5-CC8A-85D385A3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0D6A-173C-9DFB-4F95-D9553EE5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07D3-6E6B-3FA8-849A-EE47FFA2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0FFC-DA49-9C75-080E-5838357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7AF9-FD24-5F88-C346-3F184C22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3D5D-E6BA-97A6-9B40-55C3CE1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9092-5837-FFA1-F892-3E0B3EB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E994-2FE0-67D8-6B89-CBD50913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6053-0EF4-ACE7-8927-3EA3BD04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2562-510F-76AD-B554-C30A6B5E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C3A-F947-97A5-4ACE-5AFBE9B2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5E03-0D01-6182-B580-8DDC89C5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9030-6A14-C17C-2462-A4996F13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4DC78-E627-3CBA-EBCF-F3FE2958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5A16-48EC-EE02-3AD1-533D38CF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B535-7DAD-1F44-5981-6489E5E1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815D2-65AD-A5AD-ABD2-592F7D7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5A75-B517-6F7A-99BE-5D908A63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B35D-1BD6-1756-6DE6-B2086244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316A4-C204-192F-6F79-F9BDEC90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5B2CD-9076-2291-096E-0941EF9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FFC47-C0BE-CEB9-ECD1-EE2E60B27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C7967-7F57-9FF2-8924-DEC9257F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33492-F161-C9FC-5A5A-AFC99226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4409A-B358-3484-3BCB-7D5C6B9C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E6C-1BD4-8BBC-2975-8E55529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4C575-128E-71C1-A4C6-5C5AB5CD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E69F5-5AC0-BABE-2113-04D6B22F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1F72F-3A58-1F04-F15F-86272514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ABA67-E5BE-1025-CE40-F105C6D8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88E4-46A1-5035-F9D2-A9084CB5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D4062-391B-AB0B-5D94-236FAB53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16C5-3505-33CC-1CFC-4C251916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D340-FDF2-9124-BCD2-48D101A4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94EFB-936C-5EC2-CBFB-A215FC41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97A4-FCC5-9D4E-4041-3CAD494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6FAAC-0BD8-434C-1D33-F9B8A60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EEA8-C814-5310-B376-AB19D91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E0E8-3B75-6D38-1698-4A070846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EA356-3E84-4DBB-4E77-A1762688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366CB-99D4-19ED-A1F3-055E3644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DF7D5-616A-6E34-261F-A6DA0BE0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467E4-1F91-A9A7-5847-55B3338A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93353-A218-D5E8-7698-B7426FB0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02481-F7A8-A0EE-4701-95508CD6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EE844-921C-0C40-3EA8-BB92C8F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C856-F232-7A11-A40F-C9D32F64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F203E-7674-4A94-9B47-7CBA4B395D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69F8-10C1-683E-FF43-C83410CD2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413-C0BB-1EDF-12FD-55AA06F0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7B443-33EC-493C-AAD8-39CBBFB8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00.png"/><Relationship Id="rId17" Type="http://schemas.openxmlformats.org/officeDocument/2006/relationships/customXml" Target="../ink/ink9.xml"/><Relationship Id="rId2" Type="http://schemas.openxmlformats.org/officeDocument/2006/relationships/image" Target="../media/image12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90.png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ffeeappkcr.netlify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C8A3-FFA6-A08C-B51E-7DD7B9177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Kavomat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45C7-7305-1433-5733-A7712C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Skupina</a:t>
            </a:r>
            <a:r>
              <a:rPr lang="en-US" dirty="0"/>
              <a:t> 11</a:t>
            </a:r>
          </a:p>
          <a:p>
            <a:endParaRPr lang="en-US" dirty="0"/>
          </a:p>
          <a:p>
            <a:r>
              <a:rPr lang="es-ES" dirty="0"/>
              <a:t>Anton </a:t>
            </a:r>
            <a:r>
              <a:rPr lang="es-ES" dirty="0" err="1"/>
              <a:t>Križnar</a:t>
            </a:r>
            <a:r>
              <a:rPr lang="es-ES" dirty="0"/>
              <a:t>, Alen </a:t>
            </a:r>
            <a:r>
              <a:rPr lang="es-ES" dirty="0" err="1"/>
              <a:t>Leban</a:t>
            </a:r>
            <a:r>
              <a:rPr lang="es-ES" dirty="0"/>
              <a:t>, </a:t>
            </a:r>
            <a:r>
              <a:rPr lang="es-ES" dirty="0" err="1"/>
              <a:t>Matjaž</a:t>
            </a:r>
            <a:r>
              <a:rPr lang="es-ES" dirty="0"/>
              <a:t> </a:t>
            </a:r>
            <a:r>
              <a:rPr lang="es-ES" dirty="0" err="1"/>
              <a:t>Madon</a:t>
            </a:r>
            <a:r>
              <a:rPr lang="es-ES" dirty="0"/>
              <a:t>, Lena </a:t>
            </a:r>
            <a:r>
              <a:rPr lang="es-ES" dirty="0" err="1"/>
              <a:t>Trnovec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57A5-F087-1F7C-79E2-CABD6674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9563-502B-7009-4DCD-F8BD0087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D403-24EA-8932-20CE-57FFFBE2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C0702-B351-B0C9-AE4A-1E00440D6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317" y="1825625"/>
            <a:ext cx="6607366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F2F3A8-528C-3ECA-4252-3ABC3972B5A8}"/>
                  </a:ext>
                </a:extLst>
              </p14:cNvPr>
              <p14:cNvContentPartPr/>
              <p14:nvPr/>
            </p14:nvContentPartPr>
            <p14:xfrm>
              <a:off x="1733889" y="224265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F2F3A8-528C-3ECA-4252-3ABC3972B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769" y="223653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4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5957-82DE-1417-912F-038BA9F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Low/mid fidelity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FFC2-6348-D4E9-C2ED-4E144DF8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1592896-688E-99FE-055F-6B5E8BAB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630" y="1"/>
            <a:ext cx="2524369" cy="340974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98AA65C-B0CC-3AD5-4E0F-9F232901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30" y="3449837"/>
            <a:ext cx="2524369" cy="3408162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D8758B42-5980-981B-CFB2-5BA946D34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809" y="0"/>
            <a:ext cx="2549339" cy="3409742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0E172B06-79E6-6E7B-3F9F-EF3360BB2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353" y="3444448"/>
            <a:ext cx="2550795" cy="3408161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1ACCA30E-B7C4-D8E2-B51A-B3EC23FE5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987" y="-1797"/>
            <a:ext cx="2549340" cy="3411539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8F30C406-ED2E-23DF-58F2-DD98BD9B8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987" y="3429000"/>
            <a:ext cx="2524369" cy="3422157"/>
          </a:xfrm>
          <a:prstGeom prst="rect">
            <a:avLst/>
          </a:prstGeom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411E8F47-49EA-B5A3-7D14-06D982538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4897" y="1990420"/>
            <a:ext cx="2118505" cy="2861530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0543A02D-42A2-0186-3BA5-1C26EE82C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9" y="1990420"/>
            <a:ext cx="2123931" cy="2861530"/>
          </a:xfrm>
          <a:prstGeom prst="rect">
            <a:avLst/>
          </a:prstGeom>
        </p:spPr>
      </p:pic>
      <p:pic>
        <p:nvPicPr>
          <p:cNvPr id="25" name="Slika 24">
            <a:extLst>
              <a:ext uri="{FF2B5EF4-FFF2-40B4-BE49-F238E27FC236}">
                <a16:creationId xmlns:a16="http://schemas.microsoft.com/office/drawing/2014/main" id="{4EDDD1F2-BFD2-3A52-E5D3-6D7734DA57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2863" y="6452134"/>
            <a:ext cx="1852245" cy="391207"/>
          </a:xfrm>
          <a:prstGeom prst="rect">
            <a:avLst/>
          </a:prstGeom>
        </p:spPr>
      </p:pic>
      <p:pic>
        <p:nvPicPr>
          <p:cNvPr id="26" name="Slika 25">
            <a:extLst>
              <a:ext uri="{FF2B5EF4-FFF2-40B4-BE49-F238E27FC236}">
                <a16:creationId xmlns:a16="http://schemas.microsoft.com/office/drawing/2014/main" id="{ED17E899-0502-86D5-6D9A-C21E3C9F1A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2862" y="3001326"/>
            <a:ext cx="1852245" cy="3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CFA6-83FC-545E-9356-1F9B5BA5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B7D-7B33-306A-F0F4-9A4CA1BB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ključna</a:t>
            </a:r>
            <a:r>
              <a:rPr lang="en-US" dirty="0"/>
              <a:t> </a:t>
            </a:r>
            <a:r>
              <a:rPr lang="en-US" dirty="0" err="1"/>
              <a:t>prednost</a:t>
            </a:r>
            <a:r>
              <a:rPr lang="en-US" dirty="0"/>
              <a:t>: Most Popular</a:t>
            </a:r>
          </a:p>
          <a:p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prikaza</a:t>
            </a:r>
            <a:r>
              <a:rPr lang="en-US" dirty="0"/>
              <a:t> </a:t>
            </a:r>
            <a:r>
              <a:rPr lang="en-US" dirty="0" err="1"/>
              <a:t>podstrani</a:t>
            </a:r>
            <a:endParaRPr lang="en-US" dirty="0"/>
          </a:p>
          <a:p>
            <a:r>
              <a:rPr lang="en-US" dirty="0" err="1"/>
              <a:t>intuitivni</a:t>
            </a:r>
            <a:r>
              <a:rPr lang="en-US" dirty="0"/>
              <a:t> </a:t>
            </a:r>
            <a:r>
              <a:rPr lang="en-US" dirty="0" err="1"/>
              <a:t>načini</a:t>
            </a:r>
            <a:r>
              <a:rPr lang="en-US" dirty="0"/>
              <a:t> </a:t>
            </a:r>
            <a:r>
              <a:rPr lang="en-US" dirty="0" err="1"/>
              <a:t>navigacije</a:t>
            </a:r>
            <a:endParaRPr lang="en-US" dirty="0"/>
          </a:p>
          <a:p>
            <a:r>
              <a:rPr lang="en-US" dirty="0" err="1"/>
              <a:t>pomembno</a:t>
            </a:r>
            <a:r>
              <a:rPr lang="en-US" dirty="0"/>
              <a:t> dobro </a:t>
            </a:r>
            <a:r>
              <a:rPr lang="en-US" dirty="0" err="1"/>
              <a:t>definirati</a:t>
            </a:r>
            <a:r>
              <a:rPr lang="en-US" dirty="0"/>
              <a:t> </a:t>
            </a:r>
            <a:r>
              <a:rPr lang="en-US" dirty="0" err="1"/>
              <a:t>podkategorije</a:t>
            </a:r>
            <a:endParaRPr lang="en-US" dirty="0"/>
          </a:p>
          <a:p>
            <a:r>
              <a:rPr lang="en-US" dirty="0" err="1"/>
              <a:t>izključitev</a:t>
            </a:r>
            <a:r>
              <a:rPr lang="en-US" dirty="0"/>
              <a:t> </a:t>
            </a:r>
            <a:r>
              <a:rPr lang="en-US" dirty="0" err="1"/>
              <a:t>alternativnega</a:t>
            </a:r>
            <a:r>
              <a:rPr lang="en-US" dirty="0"/>
              <a:t> 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43F6B-6F33-A23D-C617-3BC8F5DB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90" y="501854"/>
            <a:ext cx="4327441" cy="5854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A24622-3489-35DC-74BA-6DA91A8A3A92}"/>
                  </a:ext>
                </a:extLst>
              </p14:cNvPr>
              <p14:cNvContentPartPr/>
              <p14:nvPr/>
            </p14:nvContentPartPr>
            <p14:xfrm>
              <a:off x="9117849" y="317433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A24622-3489-35DC-74BA-6DA91A8A3A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1729" y="316821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28AF962-7797-5C46-6AB2-DF84C0BE7B73}"/>
              </a:ext>
            </a:extLst>
          </p:cNvPr>
          <p:cNvGrpSpPr/>
          <p:nvPr/>
        </p:nvGrpSpPr>
        <p:grpSpPr>
          <a:xfrm>
            <a:off x="7737969" y="2768617"/>
            <a:ext cx="1205280" cy="758520"/>
            <a:chOff x="7737969" y="2768617"/>
            <a:chExt cx="1205280" cy="7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C3881-1BDF-6876-B47D-F89B23EE58BA}"/>
                    </a:ext>
                  </a:extLst>
                </p14:cNvPr>
                <p14:cNvContentPartPr/>
                <p14:nvPr/>
              </p14:nvContentPartPr>
              <p14:xfrm>
                <a:off x="7737969" y="2768617"/>
                <a:ext cx="388440" cy="75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C3881-1BDF-6876-B47D-F89B23EE58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31849" y="2762497"/>
                  <a:ext cx="40068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97AD8F-D945-3EEC-B164-2BF2ACBDCBD9}"/>
                    </a:ext>
                  </a:extLst>
                </p14:cNvPr>
                <p14:cNvContentPartPr/>
                <p14:nvPr/>
              </p14:nvContentPartPr>
              <p14:xfrm>
                <a:off x="8349969" y="2855377"/>
                <a:ext cx="41040" cy="47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97AD8F-D945-3EEC-B164-2BF2ACBDCB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43849" y="2849257"/>
                  <a:ext cx="532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0A5738-45F3-34FB-21D2-A3E2F93514E2}"/>
                    </a:ext>
                  </a:extLst>
                </p14:cNvPr>
                <p14:cNvContentPartPr/>
                <p14:nvPr/>
              </p14:nvContentPartPr>
              <p14:xfrm>
                <a:off x="8248449" y="2803537"/>
                <a:ext cx="618840" cy="559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0A5738-45F3-34FB-21D2-A3E2F93514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42329" y="2797417"/>
                  <a:ext cx="6310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D4A5F5-E6C5-4B8A-25DD-9C9B26E2AB5E}"/>
                    </a:ext>
                  </a:extLst>
                </p14:cNvPr>
                <p14:cNvContentPartPr/>
                <p14:nvPr/>
              </p14:nvContentPartPr>
              <p14:xfrm>
                <a:off x="8910849" y="2820817"/>
                <a:ext cx="32400" cy="57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D4A5F5-E6C5-4B8A-25DD-9C9B26E2AB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04729" y="2814697"/>
                  <a:ext cx="4464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FFF7C4-0234-B78F-F0A7-6DAE2788B2A6}"/>
              </a:ext>
            </a:extLst>
          </p:cNvPr>
          <p:cNvGrpSpPr/>
          <p:nvPr/>
        </p:nvGrpSpPr>
        <p:grpSpPr>
          <a:xfrm>
            <a:off x="9285969" y="2803537"/>
            <a:ext cx="1009800" cy="696960"/>
            <a:chOff x="9285969" y="2803537"/>
            <a:chExt cx="100980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DDCBB2-E433-2AF7-4EC4-65955FE785FA}"/>
                    </a:ext>
                  </a:extLst>
                </p14:cNvPr>
                <p14:cNvContentPartPr/>
                <p14:nvPr/>
              </p14:nvContentPartPr>
              <p14:xfrm>
                <a:off x="9285969" y="2803537"/>
                <a:ext cx="402120" cy="585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DDCBB2-E433-2AF7-4EC4-65955FE785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9849" y="2797417"/>
                  <a:ext cx="4143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3134DC-1605-5609-398D-EBC29F4F3181}"/>
                    </a:ext>
                  </a:extLst>
                </p14:cNvPr>
                <p14:cNvContentPartPr/>
                <p14:nvPr/>
              </p14:nvContentPartPr>
              <p14:xfrm>
                <a:off x="9886809" y="2924137"/>
                <a:ext cx="332280" cy="57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3134DC-1605-5609-398D-EBC29F4F31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0689" y="2918017"/>
                  <a:ext cx="3445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BBDAAE-1798-83C9-BD21-1CE5A0827AFB}"/>
                    </a:ext>
                  </a:extLst>
                </p14:cNvPr>
                <p14:cNvContentPartPr/>
                <p14:nvPr/>
              </p14:nvContentPartPr>
              <p14:xfrm>
                <a:off x="9911289" y="2856097"/>
                <a:ext cx="384480" cy="40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BBDAAE-1798-83C9-BD21-1CE5A0827A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05169" y="2849977"/>
                  <a:ext cx="396720" cy="41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191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AC32-F0C5-0A45-DA8D-2485B116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fidelity </a:t>
            </a:r>
            <a:r>
              <a:rPr lang="en-US" dirty="0" err="1"/>
              <a:t>prototip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E01F-76F3-9476-BEDA-06C3423B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inherit"/>
                <a:hlinkClick r:id="rId2" tooltip="https://coffeeappkcr.netlify.app/"/>
              </a:rPr>
              <a:t>https://coffeeappkcr.netlify.app/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A0A14-DAF0-B6F2-FB0D-2A03EDE02F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" t="939" r="2315" b="1718"/>
          <a:stretch/>
        </p:blipFill>
        <p:spPr>
          <a:xfrm>
            <a:off x="7313245" y="184555"/>
            <a:ext cx="4040555" cy="64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7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TM04033929[[fn=Skril]]</Template>
  <TotalTime>124</TotalTime>
  <Words>53</Words>
  <Application>Microsoft Office PowerPoint</Application>
  <PresentationFormat>Širokozaslonsko</PresentationFormat>
  <Paragraphs>16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inherit</vt:lpstr>
      <vt:lpstr>Office Theme</vt:lpstr>
      <vt:lpstr>Kavomat </vt:lpstr>
      <vt:lpstr>Ideja projekta</vt:lpstr>
      <vt:lpstr>Design thinking</vt:lpstr>
      <vt:lpstr>Low/mid fidelity</vt:lpstr>
      <vt:lpstr>Feedback</vt:lpstr>
      <vt:lpstr>High fidelity prototip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Alen Leban</dc:creator>
  <cp:lastModifiedBy>Anton Kriznar</cp:lastModifiedBy>
  <cp:revision>2</cp:revision>
  <dcterms:created xsi:type="dcterms:W3CDTF">2024-11-30T18:07:06Z</dcterms:created>
  <dcterms:modified xsi:type="dcterms:W3CDTF">2024-12-01T11:30:21Z</dcterms:modified>
</cp:coreProperties>
</file>