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2" r:id="rId16"/>
    <p:sldId id="273" r:id="rId17"/>
    <p:sldId id="271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8CD2FB-2362-436E-B741-8EF5A616EF58}" type="doc">
      <dgm:prSet loTypeId="urn:microsoft.com/office/officeart/2016/7/layout/Basic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91E8A4-9A6E-4339-AC6D-08C87C885C42}">
      <dgm:prSet/>
      <dgm:spPr/>
      <dgm:t>
        <a:bodyPr/>
        <a:lstStyle/>
        <a:p>
          <a:r>
            <a:rPr lang="en-US" u="sng" dirty="0"/>
            <a:t>Day 1,2,3,4</a:t>
          </a:r>
          <a:r>
            <a:rPr lang="en-US" dirty="0"/>
            <a:t>: Foshan (city)</a:t>
          </a:r>
        </a:p>
      </dgm:t>
    </dgm:pt>
    <dgm:pt modelId="{F10DAA59-A0E3-4C82-9CBB-0A31519714E2}" type="parTrans" cxnId="{5C1331E9-A07D-4E62-BA19-5946F0AED38D}">
      <dgm:prSet/>
      <dgm:spPr/>
      <dgm:t>
        <a:bodyPr/>
        <a:lstStyle/>
        <a:p>
          <a:endParaRPr lang="en-US"/>
        </a:p>
      </dgm:t>
    </dgm:pt>
    <dgm:pt modelId="{4EAA799B-9503-4A03-BA67-7C0CC7D8BDF4}" type="sibTrans" cxnId="{5C1331E9-A07D-4E62-BA19-5946F0AED38D}">
      <dgm:prSet/>
      <dgm:spPr/>
      <dgm:t>
        <a:bodyPr/>
        <a:lstStyle/>
        <a:p>
          <a:endParaRPr lang="en-US"/>
        </a:p>
      </dgm:t>
    </dgm:pt>
    <dgm:pt modelId="{F0C87CDD-109D-44B9-A48C-2ECC48A3769A}">
      <dgm:prSet/>
      <dgm:spPr/>
      <dgm:t>
        <a:bodyPr/>
        <a:lstStyle/>
        <a:p>
          <a:r>
            <a:rPr lang="en-US" u="sng" dirty="0"/>
            <a:t>Day 5,6,7,8 </a:t>
          </a:r>
          <a:r>
            <a:rPr lang="en-US" dirty="0"/>
            <a:t>: </a:t>
          </a:r>
          <a:r>
            <a:rPr lang="en-US" dirty="0" err="1"/>
            <a:t>Zhaoqing</a:t>
          </a:r>
          <a:r>
            <a:rPr lang="en-US" dirty="0"/>
            <a:t> (city)</a:t>
          </a:r>
        </a:p>
      </dgm:t>
    </dgm:pt>
    <dgm:pt modelId="{AAE7F6CC-9C9E-4509-80A4-223D72DB76FA}" type="parTrans" cxnId="{B27545F7-1C98-4254-8837-4C3DE79B1D34}">
      <dgm:prSet/>
      <dgm:spPr/>
      <dgm:t>
        <a:bodyPr/>
        <a:lstStyle/>
        <a:p>
          <a:endParaRPr lang="en-US"/>
        </a:p>
      </dgm:t>
    </dgm:pt>
    <dgm:pt modelId="{8154C21A-799C-41FF-A3D1-4894DD304853}" type="sibTrans" cxnId="{B27545F7-1C98-4254-8837-4C3DE79B1D34}">
      <dgm:prSet/>
      <dgm:spPr/>
      <dgm:t>
        <a:bodyPr/>
        <a:lstStyle/>
        <a:p>
          <a:endParaRPr lang="en-US"/>
        </a:p>
      </dgm:t>
    </dgm:pt>
    <dgm:pt modelId="{DC80D475-A4C4-44DD-B107-E9E07F0AE057}">
      <dgm:prSet/>
      <dgm:spPr/>
      <dgm:t>
        <a:bodyPr/>
        <a:lstStyle/>
        <a:p>
          <a:r>
            <a:rPr lang="en-US" u="sng" dirty="0"/>
            <a:t>Day 9,10,11 </a:t>
          </a:r>
          <a:r>
            <a:rPr lang="en-US" dirty="0"/>
            <a:t>: </a:t>
          </a:r>
          <a:r>
            <a:rPr lang="en-US" dirty="0" err="1"/>
            <a:t>Yangjiang</a:t>
          </a:r>
          <a:r>
            <a:rPr lang="en-US" dirty="0"/>
            <a:t> (city)</a:t>
          </a:r>
        </a:p>
      </dgm:t>
    </dgm:pt>
    <dgm:pt modelId="{CB18DD32-D7AD-4C52-9F4A-D9EA5D2A8A16}" type="parTrans" cxnId="{484BA264-AF4B-4D61-B897-113DCA3F37A1}">
      <dgm:prSet/>
      <dgm:spPr/>
      <dgm:t>
        <a:bodyPr/>
        <a:lstStyle/>
        <a:p>
          <a:endParaRPr lang="en-US"/>
        </a:p>
      </dgm:t>
    </dgm:pt>
    <dgm:pt modelId="{1EDBF4B7-1D18-4A07-AAD9-6EA73B530937}" type="sibTrans" cxnId="{484BA264-AF4B-4D61-B897-113DCA3F37A1}">
      <dgm:prSet/>
      <dgm:spPr/>
      <dgm:t>
        <a:bodyPr/>
        <a:lstStyle/>
        <a:p>
          <a:endParaRPr lang="en-US"/>
        </a:p>
      </dgm:t>
    </dgm:pt>
    <dgm:pt modelId="{904E3195-08F3-4C57-96BD-C06A8EA87D3E}">
      <dgm:prSet/>
      <dgm:spPr/>
      <dgm:t>
        <a:bodyPr/>
        <a:lstStyle/>
        <a:p>
          <a:r>
            <a:rPr lang="en-US" u="sng" dirty="0"/>
            <a:t>Day 12,13,14 </a:t>
          </a:r>
          <a:r>
            <a:rPr lang="en-US" dirty="0"/>
            <a:t>: Maoming (city)</a:t>
          </a:r>
        </a:p>
      </dgm:t>
    </dgm:pt>
    <dgm:pt modelId="{1D88EE07-CBEB-472C-802E-53022A289A79}" type="parTrans" cxnId="{605EFE7C-40B9-444F-97BE-54CB52F6DC82}">
      <dgm:prSet/>
      <dgm:spPr/>
      <dgm:t>
        <a:bodyPr/>
        <a:lstStyle/>
        <a:p>
          <a:endParaRPr lang="en-US"/>
        </a:p>
      </dgm:t>
    </dgm:pt>
    <dgm:pt modelId="{9380F381-769F-467C-BB22-38D8C5FE99A7}" type="sibTrans" cxnId="{605EFE7C-40B9-444F-97BE-54CB52F6DC82}">
      <dgm:prSet/>
      <dgm:spPr/>
      <dgm:t>
        <a:bodyPr/>
        <a:lstStyle/>
        <a:p>
          <a:endParaRPr lang="en-US"/>
        </a:p>
      </dgm:t>
    </dgm:pt>
    <dgm:pt modelId="{7897FD45-FA46-4758-9DAA-4BC687835AE6}" type="pres">
      <dgm:prSet presAssocID="{DA8CD2FB-2362-436E-B741-8EF5A616EF58}" presName="Name0" presStyleCnt="0">
        <dgm:presLayoutVars>
          <dgm:dir/>
          <dgm:resizeHandles val="exact"/>
        </dgm:presLayoutVars>
      </dgm:prSet>
      <dgm:spPr/>
    </dgm:pt>
    <dgm:pt modelId="{5CD1511E-4CDE-40C6-851D-E264AACC9678}" type="pres">
      <dgm:prSet presAssocID="{2691E8A4-9A6E-4339-AC6D-08C87C885C42}" presName="node" presStyleLbl="node1" presStyleIdx="0" presStyleCnt="7">
        <dgm:presLayoutVars>
          <dgm:bulletEnabled val="1"/>
        </dgm:presLayoutVars>
      </dgm:prSet>
      <dgm:spPr/>
    </dgm:pt>
    <dgm:pt modelId="{EB22DF5A-54B2-4493-8653-64449FAC2E42}" type="pres">
      <dgm:prSet presAssocID="{4EAA799B-9503-4A03-BA67-7C0CC7D8BDF4}" presName="sibTransSpacerBeforeConnector" presStyleCnt="0"/>
      <dgm:spPr/>
    </dgm:pt>
    <dgm:pt modelId="{DCE52D02-A144-4778-BA80-E90760366765}" type="pres">
      <dgm:prSet presAssocID="{4EAA799B-9503-4A03-BA67-7C0CC7D8BDF4}" presName="sibTrans" presStyleLbl="node1" presStyleIdx="1" presStyleCnt="7"/>
      <dgm:spPr/>
    </dgm:pt>
    <dgm:pt modelId="{1DB95501-F54C-40D1-AFCB-2C8194B587BF}" type="pres">
      <dgm:prSet presAssocID="{4EAA799B-9503-4A03-BA67-7C0CC7D8BDF4}" presName="sibTransSpacerAfterConnector" presStyleCnt="0"/>
      <dgm:spPr/>
    </dgm:pt>
    <dgm:pt modelId="{9235A6DB-7A30-41CB-A94B-61B7EBB1F1F0}" type="pres">
      <dgm:prSet presAssocID="{F0C87CDD-109D-44B9-A48C-2ECC48A3769A}" presName="node" presStyleLbl="node1" presStyleIdx="2" presStyleCnt="7">
        <dgm:presLayoutVars>
          <dgm:bulletEnabled val="1"/>
        </dgm:presLayoutVars>
      </dgm:prSet>
      <dgm:spPr/>
    </dgm:pt>
    <dgm:pt modelId="{3C21A9F2-EE71-4A9D-BA42-4A7337DC1B6D}" type="pres">
      <dgm:prSet presAssocID="{8154C21A-799C-41FF-A3D1-4894DD304853}" presName="sibTransSpacerBeforeConnector" presStyleCnt="0"/>
      <dgm:spPr/>
    </dgm:pt>
    <dgm:pt modelId="{79B2206E-C285-4128-92F1-742ED6B53DC1}" type="pres">
      <dgm:prSet presAssocID="{8154C21A-799C-41FF-A3D1-4894DD304853}" presName="sibTrans" presStyleLbl="node1" presStyleIdx="3" presStyleCnt="7"/>
      <dgm:spPr/>
    </dgm:pt>
    <dgm:pt modelId="{38759BDE-BB4F-4467-84AA-386EDC31C487}" type="pres">
      <dgm:prSet presAssocID="{8154C21A-799C-41FF-A3D1-4894DD304853}" presName="sibTransSpacerAfterConnector" presStyleCnt="0"/>
      <dgm:spPr/>
    </dgm:pt>
    <dgm:pt modelId="{9101C94A-D27F-417B-9A31-13CECD733EC5}" type="pres">
      <dgm:prSet presAssocID="{DC80D475-A4C4-44DD-B107-E9E07F0AE057}" presName="node" presStyleLbl="node1" presStyleIdx="4" presStyleCnt="7">
        <dgm:presLayoutVars>
          <dgm:bulletEnabled val="1"/>
        </dgm:presLayoutVars>
      </dgm:prSet>
      <dgm:spPr/>
    </dgm:pt>
    <dgm:pt modelId="{9CFC7785-E014-499D-90A6-6847EDE98D16}" type="pres">
      <dgm:prSet presAssocID="{1EDBF4B7-1D18-4A07-AAD9-6EA73B530937}" presName="sibTransSpacerBeforeConnector" presStyleCnt="0"/>
      <dgm:spPr/>
    </dgm:pt>
    <dgm:pt modelId="{E7F90CFD-7B45-4C0B-96FB-B4AC183A7935}" type="pres">
      <dgm:prSet presAssocID="{1EDBF4B7-1D18-4A07-AAD9-6EA73B530937}" presName="sibTrans" presStyleLbl="node1" presStyleIdx="5" presStyleCnt="7"/>
      <dgm:spPr/>
    </dgm:pt>
    <dgm:pt modelId="{D1F1479C-33B0-466A-9555-8F39BEF2DDA8}" type="pres">
      <dgm:prSet presAssocID="{1EDBF4B7-1D18-4A07-AAD9-6EA73B530937}" presName="sibTransSpacerAfterConnector" presStyleCnt="0"/>
      <dgm:spPr/>
    </dgm:pt>
    <dgm:pt modelId="{E9B7B9A6-5D17-483A-8C50-5566C5A3924A}" type="pres">
      <dgm:prSet presAssocID="{904E3195-08F3-4C57-96BD-C06A8EA87D3E}" presName="node" presStyleLbl="node1" presStyleIdx="6" presStyleCnt="7">
        <dgm:presLayoutVars>
          <dgm:bulletEnabled val="1"/>
        </dgm:presLayoutVars>
      </dgm:prSet>
      <dgm:spPr/>
    </dgm:pt>
  </dgm:ptLst>
  <dgm:cxnLst>
    <dgm:cxn modelId="{9C43AF21-EAAB-486C-A534-EEA9395C2446}" type="presOf" srcId="{DC80D475-A4C4-44DD-B107-E9E07F0AE057}" destId="{9101C94A-D27F-417B-9A31-13CECD733EC5}" srcOrd="0" destOrd="0" presId="urn:microsoft.com/office/officeart/2016/7/layout/BasicProcessNew"/>
    <dgm:cxn modelId="{96386D5C-149A-4453-94D1-0282892F954B}" type="presOf" srcId="{F0C87CDD-109D-44B9-A48C-2ECC48A3769A}" destId="{9235A6DB-7A30-41CB-A94B-61B7EBB1F1F0}" srcOrd="0" destOrd="0" presId="urn:microsoft.com/office/officeart/2016/7/layout/BasicProcessNew"/>
    <dgm:cxn modelId="{484BA264-AF4B-4D61-B897-113DCA3F37A1}" srcId="{DA8CD2FB-2362-436E-B741-8EF5A616EF58}" destId="{DC80D475-A4C4-44DD-B107-E9E07F0AE057}" srcOrd="2" destOrd="0" parTransId="{CB18DD32-D7AD-4C52-9F4A-D9EA5D2A8A16}" sibTransId="{1EDBF4B7-1D18-4A07-AAD9-6EA73B530937}"/>
    <dgm:cxn modelId="{24954B48-6C99-4643-8FF4-CEAE456ADD76}" type="presOf" srcId="{2691E8A4-9A6E-4339-AC6D-08C87C885C42}" destId="{5CD1511E-4CDE-40C6-851D-E264AACC9678}" srcOrd="0" destOrd="0" presId="urn:microsoft.com/office/officeart/2016/7/layout/BasicProcessNew"/>
    <dgm:cxn modelId="{92CB9A50-50FE-4288-8428-191D4A1285ED}" type="presOf" srcId="{DA8CD2FB-2362-436E-B741-8EF5A616EF58}" destId="{7897FD45-FA46-4758-9DAA-4BC687835AE6}" srcOrd="0" destOrd="0" presId="urn:microsoft.com/office/officeart/2016/7/layout/BasicProcessNew"/>
    <dgm:cxn modelId="{CC434D56-1D64-4105-B205-ADBF9921D950}" type="presOf" srcId="{4EAA799B-9503-4A03-BA67-7C0CC7D8BDF4}" destId="{DCE52D02-A144-4778-BA80-E90760366765}" srcOrd="0" destOrd="0" presId="urn:microsoft.com/office/officeart/2016/7/layout/BasicProcessNew"/>
    <dgm:cxn modelId="{605EFE7C-40B9-444F-97BE-54CB52F6DC82}" srcId="{DA8CD2FB-2362-436E-B741-8EF5A616EF58}" destId="{904E3195-08F3-4C57-96BD-C06A8EA87D3E}" srcOrd="3" destOrd="0" parTransId="{1D88EE07-CBEB-472C-802E-53022A289A79}" sibTransId="{9380F381-769F-467C-BB22-38D8C5FE99A7}"/>
    <dgm:cxn modelId="{9D0016BB-D532-418F-A9D4-F791127E4126}" type="presOf" srcId="{8154C21A-799C-41FF-A3D1-4894DD304853}" destId="{79B2206E-C285-4128-92F1-742ED6B53DC1}" srcOrd="0" destOrd="0" presId="urn:microsoft.com/office/officeart/2016/7/layout/BasicProcessNew"/>
    <dgm:cxn modelId="{5C1331E9-A07D-4E62-BA19-5946F0AED38D}" srcId="{DA8CD2FB-2362-436E-B741-8EF5A616EF58}" destId="{2691E8A4-9A6E-4339-AC6D-08C87C885C42}" srcOrd="0" destOrd="0" parTransId="{F10DAA59-A0E3-4C82-9CBB-0A31519714E2}" sibTransId="{4EAA799B-9503-4A03-BA67-7C0CC7D8BDF4}"/>
    <dgm:cxn modelId="{A5DEB7EE-1E3B-4F94-8DB5-01C16395A0B4}" type="presOf" srcId="{904E3195-08F3-4C57-96BD-C06A8EA87D3E}" destId="{E9B7B9A6-5D17-483A-8C50-5566C5A3924A}" srcOrd="0" destOrd="0" presId="urn:microsoft.com/office/officeart/2016/7/layout/BasicProcessNew"/>
    <dgm:cxn modelId="{22C697F3-3057-44AF-A59B-61C8F5F8AE0B}" type="presOf" srcId="{1EDBF4B7-1D18-4A07-AAD9-6EA73B530937}" destId="{E7F90CFD-7B45-4C0B-96FB-B4AC183A7935}" srcOrd="0" destOrd="0" presId="urn:microsoft.com/office/officeart/2016/7/layout/BasicProcessNew"/>
    <dgm:cxn modelId="{B27545F7-1C98-4254-8837-4C3DE79B1D34}" srcId="{DA8CD2FB-2362-436E-B741-8EF5A616EF58}" destId="{F0C87CDD-109D-44B9-A48C-2ECC48A3769A}" srcOrd="1" destOrd="0" parTransId="{AAE7F6CC-9C9E-4509-80A4-223D72DB76FA}" sibTransId="{8154C21A-799C-41FF-A3D1-4894DD304853}"/>
    <dgm:cxn modelId="{74ECFDC6-259A-44CC-9FA1-D8AEB6ABB541}" type="presParOf" srcId="{7897FD45-FA46-4758-9DAA-4BC687835AE6}" destId="{5CD1511E-4CDE-40C6-851D-E264AACC9678}" srcOrd="0" destOrd="0" presId="urn:microsoft.com/office/officeart/2016/7/layout/BasicProcessNew"/>
    <dgm:cxn modelId="{26B80437-069B-410A-ADEB-82DFC9725925}" type="presParOf" srcId="{7897FD45-FA46-4758-9DAA-4BC687835AE6}" destId="{EB22DF5A-54B2-4493-8653-64449FAC2E42}" srcOrd="1" destOrd="0" presId="urn:microsoft.com/office/officeart/2016/7/layout/BasicProcessNew"/>
    <dgm:cxn modelId="{59566729-4328-4813-93B5-4C0FCFD98D0E}" type="presParOf" srcId="{7897FD45-FA46-4758-9DAA-4BC687835AE6}" destId="{DCE52D02-A144-4778-BA80-E90760366765}" srcOrd="2" destOrd="0" presId="urn:microsoft.com/office/officeart/2016/7/layout/BasicProcessNew"/>
    <dgm:cxn modelId="{262CCA7B-6728-4947-990F-B84D32AED0A8}" type="presParOf" srcId="{7897FD45-FA46-4758-9DAA-4BC687835AE6}" destId="{1DB95501-F54C-40D1-AFCB-2C8194B587BF}" srcOrd="3" destOrd="0" presId="urn:microsoft.com/office/officeart/2016/7/layout/BasicProcessNew"/>
    <dgm:cxn modelId="{BBB29ABC-62A4-4113-81FA-33F2B6BBA932}" type="presParOf" srcId="{7897FD45-FA46-4758-9DAA-4BC687835AE6}" destId="{9235A6DB-7A30-41CB-A94B-61B7EBB1F1F0}" srcOrd="4" destOrd="0" presId="urn:microsoft.com/office/officeart/2016/7/layout/BasicProcessNew"/>
    <dgm:cxn modelId="{C1525B8C-BB8B-40BF-AC07-B31EDF3F1096}" type="presParOf" srcId="{7897FD45-FA46-4758-9DAA-4BC687835AE6}" destId="{3C21A9F2-EE71-4A9D-BA42-4A7337DC1B6D}" srcOrd="5" destOrd="0" presId="urn:microsoft.com/office/officeart/2016/7/layout/BasicProcessNew"/>
    <dgm:cxn modelId="{EC18E04E-7758-4DF4-95A0-1C1BC66D246E}" type="presParOf" srcId="{7897FD45-FA46-4758-9DAA-4BC687835AE6}" destId="{79B2206E-C285-4128-92F1-742ED6B53DC1}" srcOrd="6" destOrd="0" presId="urn:microsoft.com/office/officeart/2016/7/layout/BasicProcessNew"/>
    <dgm:cxn modelId="{1484BDE4-93F1-49EB-B111-155ACCCD0732}" type="presParOf" srcId="{7897FD45-FA46-4758-9DAA-4BC687835AE6}" destId="{38759BDE-BB4F-4467-84AA-386EDC31C487}" srcOrd="7" destOrd="0" presId="urn:microsoft.com/office/officeart/2016/7/layout/BasicProcessNew"/>
    <dgm:cxn modelId="{8CD0FDDC-A824-40C5-B29F-064C76B5B9AD}" type="presParOf" srcId="{7897FD45-FA46-4758-9DAA-4BC687835AE6}" destId="{9101C94A-D27F-417B-9A31-13CECD733EC5}" srcOrd="8" destOrd="0" presId="urn:microsoft.com/office/officeart/2016/7/layout/BasicProcessNew"/>
    <dgm:cxn modelId="{178198EA-40BA-451A-91E1-84CDD683C0D2}" type="presParOf" srcId="{7897FD45-FA46-4758-9DAA-4BC687835AE6}" destId="{9CFC7785-E014-499D-90A6-6847EDE98D16}" srcOrd="9" destOrd="0" presId="urn:microsoft.com/office/officeart/2016/7/layout/BasicProcessNew"/>
    <dgm:cxn modelId="{7CA3427F-E3E5-42F0-BE06-43DC6C8B9FC9}" type="presParOf" srcId="{7897FD45-FA46-4758-9DAA-4BC687835AE6}" destId="{E7F90CFD-7B45-4C0B-96FB-B4AC183A7935}" srcOrd="10" destOrd="0" presId="urn:microsoft.com/office/officeart/2016/7/layout/BasicProcessNew"/>
    <dgm:cxn modelId="{C7A791EA-A76E-41FC-A0DA-8A0F329E64A1}" type="presParOf" srcId="{7897FD45-FA46-4758-9DAA-4BC687835AE6}" destId="{D1F1479C-33B0-466A-9555-8F39BEF2DDA8}" srcOrd="11" destOrd="0" presId="urn:microsoft.com/office/officeart/2016/7/layout/BasicProcessNew"/>
    <dgm:cxn modelId="{F67E8292-A302-4AB2-8968-C6366F3DDEF3}" type="presParOf" srcId="{7897FD45-FA46-4758-9DAA-4BC687835AE6}" destId="{E9B7B9A6-5D17-483A-8C50-5566C5A3924A}" srcOrd="12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1511E-4CDE-40C6-851D-E264AACC9678}">
      <dsp:nvSpPr>
        <dsp:cNvPr id="0" name=""/>
        <dsp:cNvSpPr/>
      </dsp:nvSpPr>
      <dsp:spPr>
        <a:xfrm>
          <a:off x="4193" y="1383306"/>
          <a:ext cx="2313123" cy="13878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u="sng" kern="1200" dirty="0"/>
            <a:t>Day 1,2,3,4</a:t>
          </a:r>
          <a:r>
            <a:rPr lang="en-US" sz="2400" kern="1200" dirty="0"/>
            <a:t>: Foshan (city)</a:t>
          </a:r>
        </a:p>
      </dsp:txBody>
      <dsp:txXfrm>
        <a:off x="4193" y="1383306"/>
        <a:ext cx="2313123" cy="1387874"/>
      </dsp:txXfrm>
    </dsp:sp>
    <dsp:sp modelId="{DCE52D02-A144-4778-BA80-E90760366765}">
      <dsp:nvSpPr>
        <dsp:cNvPr id="0" name=""/>
        <dsp:cNvSpPr/>
      </dsp:nvSpPr>
      <dsp:spPr>
        <a:xfrm>
          <a:off x="2352952" y="1955743"/>
          <a:ext cx="346968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5A6DB-7A30-41CB-A94B-61B7EBB1F1F0}">
      <dsp:nvSpPr>
        <dsp:cNvPr id="0" name=""/>
        <dsp:cNvSpPr/>
      </dsp:nvSpPr>
      <dsp:spPr>
        <a:xfrm>
          <a:off x="2735556" y="1383306"/>
          <a:ext cx="2313123" cy="1387874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u="sng" kern="1200" dirty="0"/>
            <a:t>Day 5,6,7,8 </a:t>
          </a:r>
          <a:r>
            <a:rPr lang="en-US" sz="2400" kern="1200" dirty="0"/>
            <a:t>: </a:t>
          </a:r>
          <a:r>
            <a:rPr lang="en-US" sz="2400" kern="1200" dirty="0" err="1"/>
            <a:t>Zhaoqing</a:t>
          </a:r>
          <a:r>
            <a:rPr lang="en-US" sz="2400" kern="1200" dirty="0"/>
            <a:t> (city)</a:t>
          </a:r>
        </a:p>
      </dsp:txBody>
      <dsp:txXfrm>
        <a:off x="2735556" y="1383306"/>
        <a:ext cx="2313123" cy="1387874"/>
      </dsp:txXfrm>
    </dsp:sp>
    <dsp:sp modelId="{79B2206E-C285-4128-92F1-742ED6B53DC1}">
      <dsp:nvSpPr>
        <dsp:cNvPr id="0" name=""/>
        <dsp:cNvSpPr/>
      </dsp:nvSpPr>
      <dsp:spPr>
        <a:xfrm>
          <a:off x="5084315" y="1955743"/>
          <a:ext cx="346968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1C94A-D27F-417B-9A31-13CECD733EC5}">
      <dsp:nvSpPr>
        <dsp:cNvPr id="0" name=""/>
        <dsp:cNvSpPr/>
      </dsp:nvSpPr>
      <dsp:spPr>
        <a:xfrm>
          <a:off x="5466919" y="1383306"/>
          <a:ext cx="2313123" cy="1387874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u="sng" kern="1200" dirty="0"/>
            <a:t>Day 9,10,11 </a:t>
          </a:r>
          <a:r>
            <a:rPr lang="en-US" sz="2400" kern="1200" dirty="0"/>
            <a:t>: </a:t>
          </a:r>
          <a:r>
            <a:rPr lang="en-US" sz="2400" kern="1200" dirty="0" err="1"/>
            <a:t>Yangjiang</a:t>
          </a:r>
          <a:r>
            <a:rPr lang="en-US" sz="2400" kern="1200" dirty="0"/>
            <a:t> (city)</a:t>
          </a:r>
        </a:p>
      </dsp:txBody>
      <dsp:txXfrm>
        <a:off x="5466919" y="1383306"/>
        <a:ext cx="2313123" cy="1387874"/>
      </dsp:txXfrm>
    </dsp:sp>
    <dsp:sp modelId="{E7F90CFD-7B45-4C0B-96FB-B4AC183A7935}">
      <dsp:nvSpPr>
        <dsp:cNvPr id="0" name=""/>
        <dsp:cNvSpPr/>
      </dsp:nvSpPr>
      <dsp:spPr>
        <a:xfrm>
          <a:off x="7815678" y="1955743"/>
          <a:ext cx="346968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7B9A6-5D17-483A-8C50-5566C5A3924A}">
      <dsp:nvSpPr>
        <dsp:cNvPr id="0" name=""/>
        <dsp:cNvSpPr/>
      </dsp:nvSpPr>
      <dsp:spPr>
        <a:xfrm>
          <a:off x="8198282" y="1383306"/>
          <a:ext cx="2313123" cy="1387874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u="sng" kern="1200" dirty="0"/>
            <a:t>Day 12,13,14 </a:t>
          </a:r>
          <a:r>
            <a:rPr lang="en-US" sz="2400" kern="1200" dirty="0"/>
            <a:t>: Maoming (city)</a:t>
          </a:r>
        </a:p>
      </dsp:txBody>
      <dsp:txXfrm>
        <a:off x="8198282" y="1383306"/>
        <a:ext cx="2313123" cy="1387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CB8E-9793-4F2C-90BC-39054F1F2C61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9D32-86CC-4355-B9E9-B92D8E2DC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32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CB8E-9793-4F2C-90BC-39054F1F2C61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9D32-86CC-4355-B9E9-B92D8E2DC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1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CB8E-9793-4F2C-90BC-39054F1F2C61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9D32-86CC-4355-B9E9-B92D8E2DC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47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CB8E-9793-4F2C-90BC-39054F1F2C61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9D32-86CC-4355-B9E9-B92D8E2DC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18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CB8E-9793-4F2C-90BC-39054F1F2C61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9D32-86CC-4355-B9E9-B92D8E2DC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12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CB8E-9793-4F2C-90BC-39054F1F2C61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9D32-86CC-4355-B9E9-B92D8E2DC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34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CB8E-9793-4F2C-90BC-39054F1F2C61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9D32-86CC-4355-B9E9-B92D8E2DC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88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CB8E-9793-4F2C-90BC-39054F1F2C61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9D32-86CC-4355-B9E9-B92D8E2DC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13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CB8E-9793-4F2C-90BC-39054F1F2C61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9D32-86CC-4355-B9E9-B92D8E2DC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33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CB8E-9793-4F2C-90BC-39054F1F2C61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9D32-86CC-4355-B9E9-B92D8E2DC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77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CB8E-9793-4F2C-90BC-39054F1F2C61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9D32-86CC-4355-B9E9-B92D8E2DC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53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CB8E-9793-4F2C-90BC-39054F1F2C61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C9D32-86CC-4355-B9E9-B92D8E2DC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14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/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/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6">
              <a:extLst/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7">
              <a:extLst/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8">
              <a:extLst/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9">
              <a:extLst/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10">
              <a:extLst/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11">
              <a:extLst/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2">
              <a:extLst/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13">
              <a:extLst/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14">
              <a:extLst/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15">
              <a:extLst/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16">
              <a:extLst/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17">
              <a:extLst/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18">
              <a:extLst/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19">
              <a:extLst/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0">
              <a:extLst/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1">
              <a:extLst/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2">
              <a:extLst/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23">
              <a:extLst/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/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  <a:solidFill>
            <a:schemeClr val="bg1">
              <a:lumMod val="85000"/>
              <a:lumOff val="15000"/>
            </a:schemeClr>
          </a:solidFill>
        </p:grpSpPr>
        <p:sp>
          <p:nvSpPr>
            <p:cNvPr id="33" name="Rectangle 32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2D2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404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Isosceles Triangle 33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2D2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2D2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404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019504" y="2132502"/>
            <a:ext cx="8112973" cy="20567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5400" kern="120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5 beautiful cities in </a:t>
            </a:r>
            <a:r>
              <a:rPr lang="en-US" altLang="zh-CN" sz="5400" kern="1200" dirty="0" err="1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GuangDong</a:t>
            </a:r>
            <a:endParaRPr lang="en-US" altLang="zh-CN" sz="5400" kern="1200" dirty="0"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75961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Seven Star Cave</a:t>
            </a:r>
          </a:p>
        </p:txBody>
      </p:sp>
    </p:spTree>
    <p:extLst>
      <p:ext uri="{BB962C8B-B14F-4D97-AF65-F5344CB8AC3E}">
        <p14:creationId xmlns:p14="http://schemas.microsoft.com/office/powerpoint/2010/main" val="3939839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6" r="111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</a:rPr>
              <a:t>Dinghu</a:t>
            </a:r>
            <a:r>
              <a:rPr lang="en-US" altLang="zh-CN" sz="2800" dirty="0">
                <a:solidFill>
                  <a:schemeClr val="bg1"/>
                </a:solidFill>
              </a:rPr>
              <a:t> Mountain</a:t>
            </a:r>
          </a:p>
        </p:txBody>
      </p:sp>
    </p:spTree>
    <p:extLst>
      <p:ext uri="{BB962C8B-B14F-4D97-AF65-F5344CB8AC3E}">
        <p14:creationId xmlns:p14="http://schemas.microsoft.com/office/powerpoint/2010/main" val="1480104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5" b="75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</a:rPr>
              <a:t>Xiannvhu</a:t>
            </a:r>
            <a:r>
              <a:rPr lang="en-US" altLang="zh-CN" sz="2800" dirty="0">
                <a:solidFill>
                  <a:schemeClr val="bg1"/>
                </a:solidFill>
              </a:rPr>
              <a:t> Lake</a:t>
            </a:r>
          </a:p>
        </p:txBody>
      </p:sp>
    </p:spTree>
    <p:extLst>
      <p:ext uri="{BB962C8B-B14F-4D97-AF65-F5344CB8AC3E}">
        <p14:creationId xmlns:p14="http://schemas.microsoft.com/office/powerpoint/2010/main" val="2265035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</a:rPr>
              <a:t>Panlong</a:t>
            </a:r>
            <a:r>
              <a:rPr lang="en-US" altLang="zh-CN" sz="2800" dirty="0">
                <a:solidFill>
                  <a:schemeClr val="bg1"/>
                </a:solidFill>
              </a:rPr>
              <a:t> Gorge</a:t>
            </a:r>
          </a:p>
        </p:txBody>
      </p:sp>
    </p:spTree>
    <p:extLst>
      <p:ext uri="{BB962C8B-B14F-4D97-AF65-F5344CB8AC3E}">
        <p14:creationId xmlns:p14="http://schemas.microsoft.com/office/powerpoint/2010/main" val="2314105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Transportation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take a four-hour bus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from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Zhaoqing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to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Yangjiang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.(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￥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80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Accommodation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7 days inns: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￥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132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/night (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￥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264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total)</a:t>
            </a:r>
          </a:p>
          <a:p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Food/Drink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￥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200/day (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￥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400 total)</a:t>
            </a:r>
          </a:p>
          <a:p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Sightseeing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Hailing Island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￥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), Horsetail Island (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free),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Lingxiaoyan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￥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48).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TOTAL budget: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￥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842</a:t>
            </a:r>
            <a:endParaRPr lang="en-US" sz="20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01163" y="3050435"/>
            <a:ext cx="3720353" cy="757130"/>
          </a:xfrm>
          <a:prstGeom prst="rect">
            <a:avLst/>
          </a:prstGeom>
          <a:ln w="25400" cap="sq">
            <a:solidFill>
              <a:srgbClr val="FFFFF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Day </a:t>
            </a:r>
            <a:r>
              <a:rPr lang="en-US" altLang="zh-CN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9</a:t>
            </a:r>
            <a:r>
              <a:rPr lang="en-US" altLang="zh-CN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,10,11: </a:t>
            </a:r>
            <a:r>
              <a:rPr lang="en-US" altLang="zh-CN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Yangjiang</a:t>
            </a:r>
            <a:endParaRPr lang="en-US" altLang="zh-CN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8817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Hailing Island</a:t>
            </a:r>
          </a:p>
        </p:txBody>
      </p:sp>
    </p:spTree>
    <p:extLst>
      <p:ext uri="{BB962C8B-B14F-4D97-AF65-F5344CB8AC3E}">
        <p14:creationId xmlns:p14="http://schemas.microsoft.com/office/powerpoint/2010/main" val="1588538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Horsetail Island</a:t>
            </a:r>
          </a:p>
        </p:txBody>
      </p:sp>
    </p:spTree>
    <p:extLst>
      <p:ext uri="{BB962C8B-B14F-4D97-AF65-F5344CB8AC3E}">
        <p14:creationId xmlns:p14="http://schemas.microsoft.com/office/powerpoint/2010/main" val="3680444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" r="2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</a:rPr>
              <a:t>Lingxiaoyan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418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Transportation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take a two-hour bus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from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Yangjiang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to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Maoming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￥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Accommodation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7 days inns: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￥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140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/night (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￥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420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total)</a:t>
            </a:r>
          </a:p>
          <a:p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Food/Drink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￥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200/day (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￥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600 total)</a:t>
            </a:r>
          </a:p>
          <a:p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Sightseeing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China's first Beach Resort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￥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free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), Fu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Shanling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Mountain (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free),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Fangji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island (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￥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180).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TOTAL budget: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￥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1260</a:t>
            </a:r>
            <a:endParaRPr lang="en-US" sz="20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01163" y="3050435"/>
            <a:ext cx="3720353" cy="757130"/>
          </a:xfrm>
          <a:prstGeom prst="rect">
            <a:avLst/>
          </a:prstGeom>
          <a:ln w="25400" cap="sq">
            <a:solidFill>
              <a:srgbClr val="FFFFF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Day </a:t>
            </a:r>
            <a:r>
              <a:rPr lang="en-US" altLang="zh-CN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12</a:t>
            </a:r>
            <a:r>
              <a:rPr lang="en-US" altLang="zh-CN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,13,14: Maoming</a:t>
            </a:r>
          </a:p>
        </p:txBody>
      </p:sp>
    </p:spTree>
    <p:extLst>
      <p:ext uri="{BB962C8B-B14F-4D97-AF65-F5344CB8AC3E}">
        <p14:creationId xmlns:p14="http://schemas.microsoft.com/office/powerpoint/2010/main" val="2395308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China's first Beach Resort </a:t>
            </a:r>
          </a:p>
        </p:txBody>
      </p:sp>
    </p:spTree>
    <p:extLst>
      <p:ext uri="{BB962C8B-B14F-4D97-AF65-F5344CB8AC3E}">
        <p14:creationId xmlns:p14="http://schemas.microsoft.com/office/powerpoint/2010/main" val="149962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31136" t="5420" b="9793"/>
          <a:stretch/>
        </p:blipFill>
        <p:spPr>
          <a:xfrm>
            <a:off x="0" y="-192625"/>
            <a:ext cx="12192000" cy="9572151"/>
          </a:xfrm>
          <a:prstGeom prst="rect">
            <a:avLst/>
          </a:prstGeom>
        </p:spPr>
      </p:pic>
      <p:sp>
        <p:nvSpPr>
          <p:cNvPr id="16" name="Down Arrow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1028700" y="190501"/>
            <a:ext cx="2886075" cy="24860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2-week Itinerary</a:t>
            </a:r>
          </a:p>
        </p:txBody>
      </p:sp>
    </p:spTree>
    <p:extLst>
      <p:ext uri="{BB962C8B-B14F-4D97-AF65-F5344CB8AC3E}">
        <p14:creationId xmlns:p14="http://schemas.microsoft.com/office/powerpoint/2010/main" val="3631201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8" r="62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Fu </a:t>
            </a:r>
            <a:r>
              <a:rPr lang="en-US" altLang="zh-CN" sz="2800" dirty="0" err="1">
                <a:solidFill>
                  <a:schemeClr val="bg1"/>
                </a:solidFill>
              </a:rPr>
              <a:t>Shanling</a:t>
            </a:r>
            <a:r>
              <a:rPr lang="en-US" altLang="zh-CN" sz="2800" dirty="0">
                <a:solidFill>
                  <a:schemeClr val="bg1"/>
                </a:solidFill>
              </a:rPr>
              <a:t>  Mountain </a:t>
            </a:r>
          </a:p>
        </p:txBody>
      </p:sp>
    </p:spTree>
    <p:extLst>
      <p:ext uri="{BB962C8B-B14F-4D97-AF65-F5344CB8AC3E}">
        <p14:creationId xmlns:p14="http://schemas.microsoft.com/office/powerpoint/2010/main" val="543227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</a:rPr>
              <a:t>Fangji</a:t>
            </a:r>
            <a:r>
              <a:rPr lang="en-US" altLang="zh-CN" sz="2800" dirty="0">
                <a:solidFill>
                  <a:schemeClr val="bg1"/>
                </a:solidFill>
              </a:rPr>
              <a:t> island </a:t>
            </a:r>
          </a:p>
        </p:txBody>
      </p:sp>
    </p:spTree>
    <p:extLst>
      <p:ext uri="{BB962C8B-B14F-4D97-AF65-F5344CB8AC3E}">
        <p14:creationId xmlns:p14="http://schemas.microsoft.com/office/powerpoint/2010/main" val="338290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6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2552839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33002" y="365125"/>
            <a:ext cx="10520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2-week Intinerary</a:t>
            </a:r>
          </a:p>
        </p:txBody>
      </p:sp>
    </p:spTree>
    <p:extLst>
      <p:ext uri="{BB962C8B-B14F-4D97-AF65-F5344CB8AC3E}">
        <p14:creationId xmlns:p14="http://schemas.microsoft.com/office/powerpoint/2010/main" val="2752280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Transportation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Guangzhou Metro  from Guangzhou to Foshan 2 hours.(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￥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10)</a:t>
            </a:r>
          </a:p>
          <a:p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Accommodation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7 days inns: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￥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200/night (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￥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800 total)</a:t>
            </a:r>
          </a:p>
          <a:p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Food/Drink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￥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150/day (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￥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600 total)</a:t>
            </a:r>
          </a:p>
          <a:p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Sightseeing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Ancestral Temple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￥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), Ancient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Nanfeng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kiln (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￥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25),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Xiqiao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Mountain (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￥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70),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Changlu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farm (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￥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130)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TOTAL budget: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￥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1665</a:t>
            </a:r>
            <a:endParaRPr lang="en-US" sz="20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01163" y="3050435"/>
            <a:ext cx="3720353" cy="757130"/>
          </a:xfrm>
          <a:prstGeom prst="rect">
            <a:avLst/>
          </a:prstGeom>
          <a:ln w="25400" cap="sq">
            <a:solidFill>
              <a:srgbClr val="FFFFF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Day 1,2,3,4: Foshan</a:t>
            </a:r>
          </a:p>
        </p:txBody>
      </p:sp>
    </p:spTree>
    <p:extLst>
      <p:ext uri="{BB962C8B-B14F-4D97-AF65-F5344CB8AC3E}">
        <p14:creationId xmlns:p14="http://schemas.microsoft.com/office/powerpoint/2010/main" val="216687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The Ancestral Temple</a:t>
            </a:r>
          </a:p>
        </p:txBody>
      </p:sp>
    </p:spTree>
    <p:extLst>
      <p:ext uri="{BB962C8B-B14F-4D97-AF65-F5344CB8AC3E}">
        <p14:creationId xmlns:p14="http://schemas.microsoft.com/office/powerpoint/2010/main" val="232534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2" b="16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Ancient </a:t>
            </a:r>
            <a:r>
              <a:rPr lang="en-US" altLang="zh-CN" sz="2800" dirty="0" err="1">
                <a:solidFill>
                  <a:schemeClr val="bg1"/>
                </a:solidFill>
              </a:rPr>
              <a:t>Nanfeng</a:t>
            </a:r>
            <a:r>
              <a:rPr lang="en-US" altLang="zh-CN" sz="2800" dirty="0">
                <a:solidFill>
                  <a:schemeClr val="bg1"/>
                </a:solidFill>
              </a:rPr>
              <a:t> kiln</a:t>
            </a:r>
          </a:p>
        </p:txBody>
      </p:sp>
    </p:spTree>
    <p:extLst>
      <p:ext uri="{BB962C8B-B14F-4D97-AF65-F5344CB8AC3E}">
        <p14:creationId xmlns:p14="http://schemas.microsoft.com/office/powerpoint/2010/main" val="4181062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</a:rPr>
              <a:t>Xiqiao</a:t>
            </a:r>
            <a:r>
              <a:rPr lang="en-US" altLang="zh-CN" sz="2800" dirty="0">
                <a:solidFill>
                  <a:schemeClr val="bg1"/>
                </a:solidFill>
              </a:rPr>
              <a:t> Mountain</a:t>
            </a:r>
          </a:p>
        </p:txBody>
      </p:sp>
    </p:spTree>
    <p:extLst>
      <p:ext uri="{BB962C8B-B14F-4D97-AF65-F5344CB8AC3E}">
        <p14:creationId xmlns:p14="http://schemas.microsoft.com/office/powerpoint/2010/main" val="78110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2" b="15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</a:rPr>
              <a:t>Changlu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farm</a:t>
            </a:r>
          </a:p>
        </p:txBody>
      </p:sp>
    </p:spTree>
    <p:extLst>
      <p:ext uri="{BB962C8B-B14F-4D97-AF65-F5344CB8AC3E}">
        <p14:creationId xmlns:p14="http://schemas.microsoft.com/office/powerpoint/2010/main" val="573779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Transportation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take a two-hour train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from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Foshan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to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Zhaoqing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.(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￥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Accommodation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7 days inns: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￥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168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/night (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￥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672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total)</a:t>
            </a:r>
          </a:p>
          <a:p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Food/Drink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￥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150/day (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￥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600 total)</a:t>
            </a:r>
          </a:p>
          <a:p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Sightseeing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Seven Star Cave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￥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78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Dinghu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Mountain (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￥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78),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Xiannvhu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Lake (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￥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60),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Panlong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Gorge (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￥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120)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TOTAL budget: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￥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1658</a:t>
            </a:r>
            <a:endParaRPr lang="en-US" sz="20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01163" y="3050435"/>
            <a:ext cx="3720353" cy="757130"/>
          </a:xfrm>
          <a:prstGeom prst="rect">
            <a:avLst/>
          </a:prstGeom>
          <a:ln w="25400" cap="sq">
            <a:solidFill>
              <a:srgbClr val="FFFFF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Day 5,6,7,8: </a:t>
            </a:r>
            <a:r>
              <a:rPr lang="en-US" altLang="zh-CN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Zhaoqing</a:t>
            </a:r>
            <a:endParaRPr lang="en-US" altLang="zh-CN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0228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369</Words>
  <Application>Microsoft Office PowerPoint</Application>
  <PresentationFormat>宽屏</PresentationFormat>
  <Paragraphs>45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The Ancestral Temple</vt:lpstr>
      <vt:lpstr>Ancient Nanfeng kiln</vt:lpstr>
      <vt:lpstr>Xiqiao Mountain</vt:lpstr>
      <vt:lpstr>Changlu farm</vt:lpstr>
      <vt:lpstr>PowerPoint 演示文稿</vt:lpstr>
      <vt:lpstr>Seven Star Cave</vt:lpstr>
      <vt:lpstr>Dinghu Mountain</vt:lpstr>
      <vt:lpstr>Xiannvhu Lake</vt:lpstr>
      <vt:lpstr>Panlong Gorge</vt:lpstr>
      <vt:lpstr>PowerPoint 演示文稿</vt:lpstr>
      <vt:lpstr>Hailing Island</vt:lpstr>
      <vt:lpstr>Horsetail Island</vt:lpstr>
      <vt:lpstr>Lingxiaoyan </vt:lpstr>
      <vt:lpstr>PowerPoint 演示文稿</vt:lpstr>
      <vt:lpstr>China's first Beach Resort </vt:lpstr>
      <vt:lpstr>Fu Shanling  Mountain </vt:lpstr>
      <vt:lpstr>Fangji island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高泽展</dc:creator>
  <cp:lastModifiedBy>高泽展</cp:lastModifiedBy>
  <cp:revision>21</cp:revision>
  <dcterms:created xsi:type="dcterms:W3CDTF">2017-06-14T12:21:35Z</dcterms:created>
  <dcterms:modified xsi:type="dcterms:W3CDTF">2017-06-15T06:11:58Z</dcterms:modified>
</cp:coreProperties>
</file>