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9845" y="229870"/>
            <a:ext cx="4411345" cy="6398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7874" r="4219" b="2229"/>
          <a:stretch>
            <a:fillRect/>
          </a:stretch>
        </p:blipFill>
        <p:spPr>
          <a:xfrm>
            <a:off x="193675" y="489585"/>
            <a:ext cx="7129780" cy="587819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4670" y="1994535"/>
            <a:ext cx="9562465" cy="3351530"/>
          </a:xfrm>
          <a:solidFill>
            <a:schemeClr val="tx1">
              <a:alpha val="4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 b="1">
                <a:ln/>
                <a:blipFill>
                  <a:blip r:embed="rId3"/>
                  <a:tile tx="0" ty="0" sx="100000" sy="100000" flip="none" algn="tl"/>
                </a:blipFill>
                <a:effectLst/>
                <a:latin typeface="微软雅黑" panose="020B0503020204020204" charset="-122"/>
                <a:ea typeface="微软雅黑" panose="020B0503020204020204" charset="-122"/>
              </a:rPr>
              <a:t>zombie</a:t>
            </a:r>
            <a:r>
              <a:rPr lang="en-US" altLang="zh-CN" sz="6000" b="1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6000" b="1">
              <a:ln/>
              <a:blipFill>
                <a:blip r:embed="rId3"/>
                <a:tile tx="0" ty="0" sx="100000" sy="100000" flip="none" algn="tl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40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It's a dead body reanimated through various methods.</a:t>
            </a:r>
            <a:endParaRPr lang="en-US" altLang="zh-CN" sz="4400">
              <a:ln/>
              <a:blipFill>
                <a:blip r:embed="rId3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40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Dead Brian,Aniaml reaction.</a:t>
            </a:r>
            <a:endParaRPr lang="en-US" altLang="zh-CN" sz="4400">
              <a:ln/>
              <a:blipFill>
                <a:blip r:embed="rId3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120" y="41275"/>
            <a:ext cx="5419725" cy="677608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275"/>
            <a:ext cx="4959985" cy="6775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15830" cy="5240020"/>
          </a:xfrm>
          <a:solidFill>
            <a:schemeClr val="tx1">
              <a:alpha val="64000"/>
            </a:schemeClr>
          </a:solidFill>
        </p:spPr>
        <p:txBody>
          <a:bodyPr/>
          <a:p>
            <a:r>
              <a:rPr lang="en-US" altLang="zh-CN" sz="7200" b="1">
                <a:blipFill>
                  <a:blip r:embed="rId3"/>
                  <a:tile tx="0" ty="0" sx="100000" sy="100000" flip="none" algn="tl"/>
                </a:blipFill>
              </a:rPr>
              <a:t>Vampire</a:t>
            </a:r>
            <a:br>
              <a:rPr lang="en-US" altLang="zh-CN">
                <a:blipFill>
                  <a:blip r:embed="rId3"/>
                  <a:tile tx="0" ty="0" sx="100000" sy="100000" flip="none" algn="tl"/>
                </a:blipFill>
              </a:rPr>
            </a:br>
            <a:r>
              <a:rPr lang="en-US" altLang="zh-CN">
                <a:blipFill>
                  <a:blip r:embed="rId3"/>
                  <a:tile tx="0" ty="0" sx="100000" sy="100000" flip="none" algn="tl"/>
                </a:blipFill>
              </a:rPr>
              <a:t>is a being from folklore who subsists by feeding on the life essence (generally in the form of blood) of the living. </a:t>
            </a:r>
            <a:endParaRPr lang="en-US" altLang="zh-CN">
              <a:blipFill>
                <a:blip r:embed="rId3"/>
                <a:tile tx="0" ty="0" sx="100000" sy="100000" flip="none" algn="tl"/>
              </a:blip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890" y="1248410"/>
            <a:ext cx="9793605" cy="47504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8410"/>
            <a:ext cx="10515600" cy="4465955"/>
          </a:xfrm>
          <a:solidFill>
            <a:schemeClr val="tx1">
              <a:alpha val="6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r>
              <a:rPr lang="en-US" altLang="zh-CN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SLANG:ZOMBIE</a:t>
            </a:r>
            <a:br>
              <a:rPr lang="en-US" altLang="zh-CN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3600" i="1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(Derogatory) a dull, brainless person; a person having no independent judgment, intelligence, etc.; </a:t>
            </a:r>
            <a:br>
              <a:rPr lang="en-US" altLang="zh-CN" sz="3600" i="1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cassie</dc:creator>
  <cp:lastModifiedBy>cassie</cp:lastModifiedBy>
  <cp:revision>3</cp:revision>
  <dcterms:created xsi:type="dcterms:W3CDTF">2017-03-31T03:29:00Z</dcterms:created>
  <dcterms:modified xsi:type="dcterms:W3CDTF">2017-03-31T06:24:35Z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