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B7C605-8420-4E4F-B51F-89FDBEB36139}" type="datetimeFigureOut">
              <a:rPr lang="es-CO" smtClean="0"/>
              <a:t>26/07/2020</a:t>
            </a:fld>
            <a:endParaRPr lang="es-CO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892DF-E286-440A-BF1E-E02984C42164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B7C605-8420-4E4F-B51F-89FDBEB36139}" type="datetimeFigureOut">
              <a:rPr lang="es-CO" smtClean="0"/>
              <a:t>26/07/2020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892DF-E286-440A-BF1E-E02984C421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B7C605-8420-4E4F-B51F-89FDBEB36139}" type="datetimeFigureOut">
              <a:rPr lang="es-CO" smtClean="0"/>
              <a:t>26/07/2020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892DF-E286-440A-BF1E-E02984C421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B7C605-8420-4E4F-B51F-89FDBEB36139}" type="datetimeFigureOut">
              <a:rPr lang="es-CO" smtClean="0"/>
              <a:t>26/07/2020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892DF-E286-440A-BF1E-E02984C421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B7C605-8420-4E4F-B51F-89FDBEB36139}" type="datetimeFigureOut">
              <a:rPr lang="es-CO" smtClean="0"/>
              <a:t>26/07/2020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892DF-E286-440A-BF1E-E02984C4216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B7C605-8420-4E4F-B51F-89FDBEB36139}" type="datetimeFigureOut">
              <a:rPr lang="es-CO" smtClean="0"/>
              <a:t>26/07/2020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892DF-E286-440A-BF1E-E02984C421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B7C605-8420-4E4F-B51F-89FDBEB36139}" type="datetimeFigureOut">
              <a:rPr lang="es-CO" smtClean="0"/>
              <a:t>26/07/2020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892DF-E286-440A-BF1E-E02984C421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B7C605-8420-4E4F-B51F-89FDBEB36139}" type="datetimeFigureOut">
              <a:rPr lang="es-CO" smtClean="0"/>
              <a:t>26/07/2020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892DF-E286-440A-BF1E-E02984C421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B7C605-8420-4E4F-B51F-89FDBEB36139}" type="datetimeFigureOut">
              <a:rPr lang="es-CO" smtClean="0"/>
              <a:t>26/07/2020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892DF-E286-440A-BF1E-E02984C42164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B7C605-8420-4E4F-B51F-89FDBEB36139}" type="datetimeFigureOut">
              <a:rPr lang="es-CO" smtClean="0"/>
              <a:t>26/07/2020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892DF-E286-440A-BF1E-E02984C4216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B7C605-8420-4E4F-B51F-89FDBEB36139}" type="datetimeFigureOut">
              <a:rPr lang="es-CO" smtClean="0"/>
              <a:t>26/07/2020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892DF-E286-440A-BF1E-E02984C42164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BB7C605-8420-4E4F-B51F-89FDBEB36139}" type="datetimeFigureOut">
              <a:rPr lang="es-CO" smtClean="0"/>
              <a:t>26/07/2020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27892DF-E286-440A-BF1E-E02984C42164}" type="slidenum">
              <a:rPr lang="es-CO" smtClean="0"/>
              <a:t>‹Nº›</a:t>
            </a:fld>
            <a:endParaRPr lang="es-CO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19672" y="620688"/>
            <a:ext cx="6912768" cy="1470025"/>
          </a:xfrm>
        </p:spPr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Evidence: Family likes and dislike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61760" cy="1705744"/>
          </a:xfrm>
        </p:spPr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 Activity 3</a:t>
            </a:r>
          </a:p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Karen Andrea Culman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80928"/>
            <a:ext cx="2520225" cy="252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28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63888" y="692696"/>
            <a:ext cx="295232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Sonido graba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835696" y="1988840"/>
            <a:ext cx="609600" cy="609600"/>
          </a:xfrm>
          <a:prstGeom prst="rect">
            <a:avLst/>
          </a:prstGeom>
        </p:spPr>
      </p:pic>
      <p:pic>
        <p:nvPicPr>
          <p:cNvPr id="3" name="Sonido grabado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835696" y="3212976"/>
            <a:ext cx="609600" cy="609600"/>
          </a:xfrm>
          <a:prstGeom prst="rect">
            <a:avLst/>
          </a:prstGeom>
        </p:spPr>
      </p:pic>
      <p:pic>
        <p:nvPicPr>
          <p:cNvPr id="5" name="Sonido grabado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843234" y="44371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1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42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42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205</TotalTime>
  <Words>13</Words>
  <Application>Microsoft Office PowerPoint</Application>
  <PresentationFormat>Presentación en pantalla (4:3)</PresentationFormat>
  <Paragraphs>4</Paragraphs>
  <Slides>2</Slides>
  <Notes>0</Notes>
  <HiddenSlides>0</HiddenSlides>
  <MMClips>3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Solsticio</vt:lpstr>
      <vt:lpstr>Evidence: Family likes and dislike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Evidence: Family likes and dislike</dc:title>
  <dc:creator>Luffi</dc:creator>
  <cp:lastModifiedBy>Luffi</cp:lastModifiedBy>
  <cp:revision>6</cp:revision>
  <dcterms:created xsi:type="dcterms:W3CDTF">2020-07-24T12:05:41Z</dcterms:created>
  <dcterms:modified xsi:type="dcterms:W3CDTF">2020-07-26T20:14:05Z</dcterms:modified>
</cp:coreProperties>
</file>