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9486-953E-42D5-A5BF-EA4C5FC71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0307-230A-4FD3-8754-D78E93FB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EC3C-BF92-474D-AC37-34590ED5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73484-136B-4B94-842B-110E4DBC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B7F8-B92A-4183-B9A7-092E8DD8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F8F4-12B4-40F6-87D3-7A5A6C31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31641-3E3B-4571-965C-3A14D33E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F23B-9852-4061-AE29-F183D36E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101D-431F-42E2-92B6-55892B47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C01A-6EB2-4C82-A515-61A5B916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962F3-6DBF-4921-9BDA-366C79D7D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486C5-33BD-4D15-809A-8EC75310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AC55E-259F-4706-AFFA-21D4974A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9B887-16B4-476A-A038-47F442ED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4E7A-43DF-48A6-817E-F7854EA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424C-0690-40C4-9BE5-596D99C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73EA-E6B1-4E32-9E36-4E30CDAB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D51D-F65A-4183-A8C9-DF88A67D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A007-1AA5-4BE9-BA5A-287B8E60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BF62-6F01-451B-936F-3982B5A4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CDBA-341C-49A2-ACC2-0BC7EE7C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50D2-FCBE-4981-84DC-186E292E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79E7-AB81-474F-82D8-25BE07DB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1527-01DD-4063-BC28-FBDE574D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BB4C-87F7-4F72-A12B-B47BF3ED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F62D-5A0E-4B48-834C-2D400223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1CE5-6402-4085-9556-31A5D4F3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ADEA-0FC8-457D-AA2C-FDA85D60D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18454-B2DD-43CD-B638-35DCCE11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EA35-E1CB-44B5-8A6F-EBDE298F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B09BE-24B9-43F6-8D11-C19D262E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C22D-F530-40CB-82A5-703C291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0AAE-E9D2-4193-B8F3-E0AF73FD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3400-DA06-4CA6-9A44-01B8B1A0B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A95AC-35DD-4108-83D6-66658ECC1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ABA90-851D-4E1A-9888-F443F210B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0FEF2-A7BD-4E6D-81A3-AF92DFF0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209C0-5594-4318-BC47-791F625E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06ACB-184D-4E0A-9FAC-13C5E72A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E7AB-1CD2-4E37-B6C2-22744C81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E9F02-3429-4834-9689-1B0CF3F5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2CC24-15DB-48DE-8912-0A30F936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BA4C9-809A-4507-9D43-D69654BD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55727-B130-4191-9185-630ED246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0ACB5-EF2D-4536-8047-D131348D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D61C6-F25F-4FCE-893D-103B6B52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FBC7-BED3-437E-AC2C-8341F20C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E8EF-5289-4F47-8A20-8165E11F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09A8-BE9D-420E-BB61-1296298D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96CBB-E973-4EF0-9CA0-3A9321DD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1681-2030-42EB-8029-C4613EAB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107C-8EA4-45E3-9DE1-9829CCE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799E-B866-4C42-ADBF-26C19DC7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B073-3C06-44E1-BE4A-F27431BD0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C0714-3BCD-412D-B4B3-D8B49A0D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4B295-EBC1-4721-BE35-ED2D815B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3E35-5332-4002-B3ED-0C7762CE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36D69-8FE5-4DAD-BD7B-7D03B3CC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45C52-23B4-47A4-B965-6BBFDB3B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5042-9F1D-4523-9599-BEF7990F6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6E2CF-800C-4181-AC28-04C3D816F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CF4E-9EB9-46ED-9544-CE1B942C1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1632-EB8E-4278-B104-5538CB170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4F5-73B1-49D0-A11F-E6E92CDF9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964" y="0"/>
            <a:ext cx="9712036" cy="1787236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pet randomizer adoption app for the owner that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JUST CANNOT DECIDE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2400" i="1">
                <a:solidFill>
                  <a:schemeClr val="bg1"/>
                </a:solidFill>
              </a:rPr>
              <a:t>“Swipe left until you love it then swipe right”</a:t>
            </a:r>
            <a:br>
              <a:rPr lang="en-US" sz="2400" i="1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5CC7E-94B9-4974-85D0-525C7995C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0618" y="2770909"/>
            <a:ext cx="5070764" cy="2978727"/>
          </a:xfrm>
          <a:ln>
            <a:solidFill>
              <a:schemeClr val="tx1"/>
            </a:solidFill>
          </a:ln>
        </p:spPr>
        <p:txBody>
          <a:bodyPr/>
          <a:lstStyle/>
          <a:p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is 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&lt;div&gt;&lt;/div&gt;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tag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A1109C6-3D36-4A24-B4FC-D9563AD7729D}"/>
              </a:ext>
            </a:extLst>
          </p:cNvPr>
          <p:cNvSpPr/>
          <p:nvPr/>
        </p:nvSpPr>
        <p:spPr>
          <a:xfrm>
            <a:off x="0" y="0"/>
            <a:ext cx="2479964" cy="1787236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</a:p>
          <a:p>
            <a:pPr algn="ctr"/>
            <a:r>
              <a:rPr lang="en-US" sz="3200" b="1" dirty="0" err="1"/>
              <a:t>PetRoolette</a:t>
            </a:r>
            <a:endParaRPr lang="en-US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33722C-D778-453E-AF39-3BA8E132BE8B}"/>
              </a:ext>
            </a:extLst>
          </p:cNvPr>
          <p:cNvSpPr/>
          <p:nvPr/>
        </p:nvSpPr>
        <p:spPr>
          <a:xfrm>
            <a:off x="782782" y="207819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F411F-CA22-4CA2-92D4-F0CFC2087CA2}"/>
              </a:ext>
            </a:extLst>
          </p:cNvPr>
          <p:cNvSpPr/>
          <p:nvPr/>
        </p:nvSpPr>
        <p:spPr>
          <a:xfrm>
            <a:off x="3560618" y="2770909"/>
            <a:ext cx="5070764" cy="29787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  <a:r>
              <a:rPr lang="en-US"/>
              <a:t>or Signup</a:t>
            </a:r>
          </a:p>
        </p:txBody>
      </p:sp>
    </p:spTree>
    <p:extLst>
      <p:ext uri="{BB962C8B-B14F-4D97-AF65-F5344CB8AC3E}">
        <p14:creationId xmlns:p14="http://schemas.microsoft.com/office/powerpoint/2010/main" val="225516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pet randomizer adoption app for the owner that JUST CANNOT DECIDE  “Swipe left until you love it then swipe right”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pet randomizer adoption app for the owner that JUST CANNOT DECIDE</dc:title>
  <dc:creator>Jennifer Stuart</dc:creator>
  <cp:lastModifiedBy>Jennifer Stuart</cp:lastModifiedBy>
  <cp:revision>7</cp:revision>
  <dcterms:created xsi:type="dcterms:W3CDTF">2019-09-16T05:01:06Z</dcterms:created>
  <dcterms:modified xsi:type="dcterms:W3CDTF">2019-09-16T05:48:20Z</dcterms:modified>
</cp:coreProperties>
</file>