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Bold" panose="00000800000000000000" charset="0"/>
      <p:regular r:id="rId13"/>
    </p:embeddedFont>
    <p:embeddedFont>
      <p:font typeface="Wasraider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5282424" y="9238238"/>
            <a:ext cx="13031002" cy="1059150"/>
          </a:xfrm>
          <a:custGeom>
            <a:avLst/>
            <a:gdLst/>
            <a:ahLst/>
            <a:cxnLst/>
            <a:rect l="l" t="t" r="r" b="b"/>
            <a:pathLst>
              <a:path w="13031002" h="1059150">
                <a:moveTo>
                  <a:pt x="0" y="0"/>
                </a:moveTo>
                <a:lnTo>
                  <a:pt x="13031002" y="0"/>
                </a:lnTo>
                <a:lnTo>
                  <a:pt x="13031002" y="1059150"/>
                </a:lnTo>
                <a:lnTo>
                  <a:pt x="0" y="1059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2730" b="-22730"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615776" y="9698824"/>
            <a:ext cx="3170928" cy="138000"/>
          </a:xfrm>
          <a:custGeom>
            <a:avLst/>
            <a:gdLst/>
            <a:ahLst/>
            <a:cxnLst/>
            <a:rect l="l" t="t" r="r" b="b"/>
            <a:pathLst>
              <a:path w="3170928" h="138000">
                <a:moveTo>
                  <a:pt x="0" y="0"/>
                </a:moveTo>
                <a:lnTo>
                  <a:pt x="3170928" y="0"/>
                </a:lnTo>
                <a:lnTo>
                  <a:pt x="3170928" y="138000"/>
                </a:lnTo>
                <a:lnTo>
                  <a:pt x="0" y="13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" r="-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3650" y="3226"/>
            <a:ext cx="13047052" cy="1072100"/>
          </a:xfrm>
          <a:custGeom>
            <a:avLst/>
            <a:gdLst/>
            <a:ahLst/>
            <a:cxnLst/>
            <a:rect l="l" t="t" r="r" b="b"/>
            <a:pathLst>
              <a:path w="13047052" h="1072100">
                <a:moveTo>
                  <a:pt x="0" y="0"/>
                </a:moveTo>
                <a:lnTo>
                  <a:pt x="13047052" y="0"/>
                </a:lnTo>
                <a:lnTo>
                  <a:pt x="13047052" y="1072100"/>
                </a:lnTo>
                <a:lnTo>
                  <a:pt x="0" y="1072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1940" b="-2194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16600" y="496436"/>
            <a:ext cx="3170928" cy="138000"/>
          </a:xfrm>
          <a:custGeom>
            <a:avLst/>
            <a:gdLst/>
            <a:ahLst/>
            <a:cxnLst/>
            <a:rect l="l" t="t" r="r" b="b"/>
            <a:pathLst>
              <a:path w="3170928" h="138000">
                <a:moveTo>
                  <a:pt x="0" y="0"/>
                </a:moveTo>
                <a:lnTo>
                  <a:pt x="3170928" y="0"/>
                </a:lnTo>
                <a:lnTo>
                  <a:pt x="3170928" y="138000"/>
                </a:lnTo>
                <a:lnTo>
                  <a:pt x="0" y="13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" r="-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798538" y="-14800"/>
            <a:ext cx="2503100" cy="2503100"/>
          </a:xfrm>
          <a:custGeom>
            <a:avLst/>
            <a:gdLst/>
            <a:ahLst/>
            <a:cxnLst/>
            <a:rect l="l" t="t" r="r" b="b"/>
            <a:pathLst>
              <a:path w="2503100" h="2503100">
                <a:moveTo>
                  <a:pt x="0" y="0"/>
                </a:moveTo>
                <a:lnTo>
                  <a:pt x="2503100" y="0"/>
                </a:lnTo>
                <a:lnTo>
                  <a:pt x="2503100" y="2503100"/>
                </a:lnTo>
                <a:lnTo>
                  <a:pt x="0" y="25031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3638" y="7798700"/>
            <a:ext cx="2503100" cy="2503100"/>
          </a:xfrm>
          <a:custGeom>
            <a:avLst/>
            <a:gdLst/>
            <a:ahLst/>
            <a:cxnLst/>
            <a:rect l="l" t="t" r="r" b="b"/>
            <a:pathLst>
              <a:path w="2503100" h="2503100">
                <a:moveTo>
                  <a:pt x="0" y="0"/>
                </a:moveTo>
                <a:lnTo>
                  <a:pt x="2503100" y="0"/>
                </a:lnTo>
                <a:lnTo>
                  <a:pt x="2503100" y="2503100"/>
                </a:lnTo>
                <a:lnTo>
                  <a:pt x="0" y="25031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631988" y="2017673"/>
            <a:ext cx="4078227" cy="2856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94"/>
              </a:lnSpc>
            </a:pPr>
            <a:r>
              <a:rPr lang="en-US" sz="16495">
                <a:solidFill>
                  <a:srgbClr val="000000"/>
                </a:solidFill>
                <a:latin typeface="Wasraiders"/>
                <a:ea typeface="Wasraiders"/>
                <a:cs typeface="Wasraiders"/>
                <a:sym typeface="Wasraiders"/>
              </a:rPr>
              <a:t>HAC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38209" y="1242076"/>
            <a:ext cx="2744011" cy="3818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2"/>
              </a:lnSpc>
            </a:pPr>
            <a:r>
              <a:rPr lang="en-US" sz="21994">
                <a:solidFill>
                  <a:srgbClr val="1791C8"/>
                </a:solidFill>
                <a:latin typeface="Wasraiders"/>
                <a:ea typeface="Wasraiders"/>
                <a:cs typeface="Wasraiders"/>
                <a:sym typeface="Wasraiders"/>
              </a:rPr>
              <a:t>X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20174" y="4798351"/>
            <a:ext cx="7338917" cy="629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2"/>
              </a:lnSpc>
            </a:pPr>
            <a:r>
              <a:rPr lang="en-US" sz="3665">
                <a:solidFill>
                  <a:srgbClr val="000000"/>
                </a:solidFill>
                <a:latin typeface="Wasraiders"/>
                <a:ea typeface="Wasraiders"/>
                <a:cs typeface="Wasraiders"/>
                <a:sym typeface="Wasraiders"/>
              </a:rPr>
              <a:t>Where Innovation </a:t>
            </a:r>
            <a:r>
              <a:rPr lang="en-US" sz="3665">
                <a:solidFill>
                  <a:srgbClr val="1791C8"/>
                </a:solidFill>
                <a:latin typeface="Wasraiders"/>
                <a:ea typeface="Wasraiders"/>
                <a:cs typeface="Wasraiders"/>
                <a:sym typeface="Wasraiders"/>
              </a:rPr>
              <a:t>Meets Service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04452" y="2017673"/>
            <a:ext cx="4751461" cy="2856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94"/>
              </a:lnSpc>
            </a:pPr>
            <a:r>
              <a:rPr lang="en-US" sz="16495">
                <a:solidFill>
                  <a:srgbClr val="000000"/>
                </a:solidFill>
                <a:latin typeface="Wasraiders"/>
                <a:ea typeface="Wasraiders"/>
                <a:cs typeface="Wasraiders"/>
                <a:sym typeface="Wasraiders"/>
              </a:rPr>
              <a:t>ERVE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807833" y="1236750"/>
            <a:ext cx="8672333" cy="944102"/>
            <a:chOff x="0" y="0"/>
            <a:chExt cx="11563111" cy="125880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24256" cy="1258803"/>
            </a:xfrm>
            <a:custGeom>
              <a:avLst/>
              <a:gdLst/>
              <a:ahLst/>
              <a:cxnLst/>
              <a:rect l="l" t="t" r="r" b="b"/>
              <a:pathLst>
                <a:path w="1224256" h="1258803">
                  <a:moveTo>
                    <a:pt x="0" y="0"/>
                  </a:moveTo>
                  <a:lnTo>
                    <a:pt x="1224256" y="0"/>
                  </a:lnTo>
                  <a:lnTo>
                    <a:pt x="1224256" y="1258803"/>
                  </a:lnTo>
                  <a:lnTo>
                    <a:pt x="0" y="1258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419404" y="45202"/>
              <a:ext cx="1188320" cy="1188320"/>
            </a:xfrm>
            <a:custGeom>
              <a:avLst/>
              <a:gdLst/>
              <a:ahLst/>
              <a:cxnLst/>
              <a:rect l="l" t="t" r="r" b="b"/>
              <a:pathLst>
                <a:path w="1188320" h="1188320">
                  <a:moveTo>
                    <a:pt x="0" y="0"/>
                  </a:moveTo>
                  <a:lnTo>
                    <a:pt x="1188320" y="0"/>
                  </a:lnTo>
                  <a:lnTo>
                    <a:pt x="1188320" y="1188320"/>
                  </a:lnTo>
                  <a:lnTo>
                    <a:pt x="0" y="1188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8301355" y="54372"/>
              <a:ext cx="1167629" cy="1056995"/>
            </a:xfrm>
            <a:custGeom>
              <a:avLst/>
              <a:gdLst/>
              <a:ahLst/>
              <a:cxnLst/>
              <a:rect l="l" t="t" r="r" b="b"/>
              <a:pathLst>
                <a:path w="1167629" h="1056995">
                  <a:moveTo>
                    <a:pt x="0" y="0"/>
                  </a:moveTo>
                  <a:lnTo>
                    <a:pt x="1167629" y="0"/>
                  </a:lnTo>
                  <a:lnTo>
                    <a:pt x="1167629" y="1056995"/>
                  </a:lnTo>
                  <a:lnTo>
                    <a:pt x="0" y="1056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t="-4561" b="-5905"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2880800" y="19922"/>
              <a:ext cx="1238881" cy="1238881"/>
            </a:xfrm>
            <a:custGeom>
              <a:avLst/>
              <a:gdLst/>
              <a:ahLst/>
              <a:cxnLst/>
              <a:rect l="l" t="t" r="r" b="b"/>
              <a:pathLst>
                <a:path w="1238881" h="1238881">
                  <a:moveTo>
                    <a:pt x="0" y="0"/>
                  </a:moveTo>
                  <a:lnTo>
                    <a:pt x="1238881" y="0"/>
                  </a:lnTo>
                  <a:lnTo>
                    <a:pt x="1238881" y="1238881"/>
                  </a:lnTo>
                  <a:lnTo>
                    <a:pt x="0" y="1238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5851951" y="107592"/>
              <a:ext cx="2164473" cy="1003775"/>
            </a:xfrm>
            <a:custGeom>
              <a:avLst/>
              <a:gdLst/>
              <a:ahLst/>
              <a:cxnLst/>
              <a:rect l="l" t="t" r="r" b="b"/>
              <a:pathLst>
                <a:path w="2164473" h="1003775">
                  <a:moveTo>
                    <a:pt x="0" y="0"/>
                  </a:moveTo>
                  <a:lnTo>
                    <a:pt x="2164474" y="0"/>
                  </a:lnTo>
                  <a:lnTo>
                    <a:pt x="2164474" y="1003775"/>
                  </a:lnTo>
                  <a:lnTo>
                    <a:pt x="0" y="1003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4378368" y="45202"/>
              <a:ext cx="1188320" cy="1188320"/>
            </a:xfrm>
            <a:custGeom>
              <a:avLst/>
              <a:gdLst/>
              <a:ahLst/>
              <a:cxnLst/>
              <a:rect l="l" t="t" r="r" b="b"/>
              <a:pathLst>
                <a:path w="1188320" h="1188320">
                  <a:moveTo>
                    <a:pt x="0" y="0"/>
                  </a:moveTo>
                  <a:lnTo>
                    <a:pt x="1188320" y="0"/>
                  </a:lnTo>
                  <a:lnTo>
                    <a:pt x="1188320" y="1188320"/>
                  </a:lnTo>
                  <a:lnTo>
                    <a:pt x="0" y="1188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9662330" y="73459"/>
              <a:ext cx="1900781" cy="1072041"/>
            </a:xfrm>
            <a:custGeom>
              <a:avLst/>
              <a:gdLst/>
              <a:ahLst/>
              <a:cxnLst/>
              <a:rect l="l" t="t" r="r" b="b"/>
              <a:pathLst>
                <a:path w="1900781" h="1072041">
                  <a:moveTo>
                    <a:pt x="0" y="0"/>
                  </a:moveTo>
                  <a:lnTo>
                    <a:pt x="1900781" y="0"/>
                  </a:lnTo>
                  <a:lnTo>
                    <a:pt x="1900781" y="1072041"/>
                  </a:lnTo>
                  <a:lnTo>
                    <a:pt x="0" y="1072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1255265" y="5674823"/>
            <a:ext cx="15794823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Team Name: [Your Team Name]                 </a:t>
            </a:r>
          </a:p>
          <a:p>
            <a:pPr algn="ctr">
              <a:lnSpc>
                <a:spcPts val="3360"/>
              </a:lnSpc>
            </a:pPr>
            <a:endParaRPr lang="en-US" sz="28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College Name:  [Your College Name]            </a:t>
            </a:r>
          </a:p>
          <a:p>
            <a:pPr algn="ctr">
              <a:lnSpc>
                <a:spcPts val="3360"/>
              </a:lnSpc>
            </a:pPr>
            <a:endParaRPr lang="en-US" sz="28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Domain:[Your Hackathon Domain]</a:t>
            </a:r>
          </a:p>
          <a:p>
            <a:pPr algn="ctr">
              <a:lnSpc>
                <a:spcPts val="3360"/>
              </a:lnSpc>
            </a:pPr>
            <a:endParaRPr lang="en-US" sz="28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360"/>
              </a:lnSpc>
            </a:pPr>
            <a:r>
              <a:rPr lang="en-US" sz="28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Statement: [ Brief Description]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  <a:endParaRPr lang="en-US" sz="28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13047052" cy="739800"/>
          </a:xfrm>
          <a:custGeom>
            <a:avLst/>
            <a:gdLst/>
            <a:ahLst/>
            <a:cxnLst/>
            <a:rect l="l" t="t" r="r" b="b"/>
            <a:pathLst>
              <a:path w="13047052" h="739800">
                <a:moveTo>
                  <a:pt x="0" y="0"/>
                </a:moveTo>
                <a:lnTo>
                  <a:pt x="13047052" y="0"/>
                </a:lnTo>
                <a:lnTo>
                  <a:pt x="13047052" y="739800"/>
                </a:lnTo>
                <a:lnTo>
                  <a:pt x="0" y="739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4253" b="-5425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0250" y="300910"/>
            <a:ext cx="3170928" cy="138000"/>
          </a:xfrm>
          <a:custGeom>
            <a:avLst/>
            <a:gdLst/>
            <a:ahLst/>
            <a:cxnLst/>
            <a:rect l="l" t="t" r="r" b="b"/>
            <a:pathLst>
              <a:path w="3170928" h="138000">
                <a:moveTo>
                  <a:pt x="0" y="0"/>
                </a:moveTo>
                <a:lnTo>
                  <a:pt x="3170928" y="0"/>
                </a:lnTo>
                <a:lnTo>
                  <a:pt x="3170928" y="138000"/>
                </a:lnTo>
                <a:lnTo>
                  <a:pt x="0" y="13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" r="-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342450" y="0"/>
            <a:ext cx="1945550" cy="1945550"/>
          </a:xfrm>
          <a:custGeom>
            <a:avLst/>
            <a:gdLst/>
            <a:ahLst/>
            <a:cxnLst/>
            <a:rect l="l" t="t" r="r" b="b"/>
            <a:pathLst>
              <a:path w="1945550" h="1945550">
                <a:moveTo>
                  <a:pt x="0" y="0"/>
                </a:moveTo>
                <a:lnTo>
                  <a:pt x="1945550" y="0"/>
                </a:lnTo>
                <a:lnTo>
                  <a:pt x="1945550" y="1945550"/>
                </a:lnTo>
                <a:lnTo>
                  <a:pt x="0" y="1945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8341474"/>
            <a:ext cx="1945550" cy="1945550"/>
          </a:xfrm>
          <a:custGeom>
            <a:avLst/>
            <a:gdLst/>
            <a:ahLst/>
            <a:cxnLst/>
            <a:rect l="l" t="t" r="r" b="b"/>
            <a:pathLst>
              <a:path w="1945550" h="1945550">
                <a:moveTo>
                  <a:pt x="0" y="0"/>
                </a:moveTo>
                <a:lnTo>
                  <a:pt x="1945550" y="0"/>
                </a:lnTo>
                <a:lnTo>
                  <a:pt x="1945550" y="1945550"/>
                </a:lnTo>
                <a:lnTo>
                  <a:pt x="0" y="19455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47586" y="1198363"/>
            <a:ext cx="1522515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202A41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 OF PROBLEM STATEMENT: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5240950" y="0"/>
            <a:ext cx="13047052" cy="739800"/>
          </a:xfrm>
          <a:custGeom>
            <a:avLst/>
            <a:gdLst/>
            <a:ahLst/>
            <a:cxnLst/>
            <a:rect l="l" t="t" r="r" b="b"/>
            <a:pathLst>
              <a:path w="13047052" h="739800">
                <a:moveTo>
                  <a:pt x="13047052" y="0"/>
                </a:moveTo>
                <a:lnTo>
                  <a:pt x="0" y="0"/>
                </a:lnTo>
                <a:lnTo>
                  <a:pt x="0" y="739800"/>
                </a:lnTo>
                <a:lnTo>
                  <a:pt x="13047052" y="739800"/>
                </a:lnTo>
                <a:lnTo>
                  <a:pt x="13047052" y="0"/>
                </a:lnTo>
                <a:close/>
              </a:path>
            </a:pathLst>
          </a:custGeom>
          <a:blipFill>
            <a:blip r:embed="rId4"/>
            <a:stretch>
              <a:fillRect t="-54253" b="-54253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4586824" y="300910"/>
            <a:ext cx="3170928" cy="138000"/>
          </a:xfrm>
          <a:custGeom>
            <a:avLst/>
            <a:gdLst/>
            <a:ahLst/>
            <a:cxnLst/>
            <a:rect l="l" t="t" r="r" b="b"/>
            <a:pathLst>
              <a:path w="3170928" h="138000">
                <a:moveTo>
                  <a:pt x="3170928" y="0"/>
                </a:moveTo>
                <a:lnTo>
                  <a:pt x="0" y="0"/>
                </a:lnTo>
                <a:lnTo>
                  <a:pt x="0" y="138000"/>
                </a:lnTo>
                <a:lnTo>
                  <a:pt x="3170928" y="138000"/>
                </a:lnTo>
                <a:lnTo>
                  <a:pt x="3170928" y="0"/>
                </a:lnTo>
                <a:close/>
              </a:path>
            </a:pathLst>
          </a:custGeom>
          <a:blipFill>
            <a:blip r:embed="rId5"/>
            <a:stretch>
              <a:fillRect l="-2" r="-2"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0" y="0"/>
            <a:ext cx="1945550" cy="1945550"/>
          </a:xfrm>
          <a:custGeom>
            <a:avLst/>
            <a:gdLst/>
            <a:ahLst/>
            <a:cxnLst/>
            <a:rect l="l" t="t" r="r" b="b"/>
            <a:pathLst>
              <a:path w="1945550" h="1945550">
                <a:moveTo>
                  <a:pt x="1945550" y="0"/>
                </a:moveTo>
                <a:lnTo>
                  <a:pt x="0" y="0"/>
                </a:lnTo>
                <a:lnTo>
                  <a:pt x="0" y="1945550"/>
                </a:lnTo>
                <a:lnTo>
                  <a:pt x="1945550" y="1945550"/>
                </a:lnTo>
                <a:lnTo>
                  <a:pt x="194555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6342450" y="8341474"/>
            <a:ext cx="1945550" cy="1945550"/>
          </a:xfrm>
          <a:custGeom>
            <a:avLst/>
            <a:gdLst/>
            <a:ahLst/>
            <a:cxnLst/>
            <a:rect l="l" t="t" r="r" b="b"/>
            <a:pathLst>
              <a:path w="1945550" h="1945550">
                <a:moveTo>
                  <a:pt x="1945550" y="0"/>
                </a:moveTo>
                <a:lnTo>
                  <a:pt x="0" y="0"/>
                </a:lnTo>
                <a:lnTo>
                  <a:pt x="0" y="1945550"/>
                </a:lnTo>
                <a:lnTo>
                  <a:pt x="1945550" y="1945550"/>
                </a:lnTo>
                <a:lnTo>
                  <a:pt x="194555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28781" y="1225395"/>
            <a:ext cx="1504944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202A41"/>
                </a:solidFill>
                <a:latin typeface="Poppins Bold"/>
                <a:ea typeface="Poppins Bold"/>
                <a:cs typeface="Poppins Bold"/>
                <a:sym typeface="Poppins Bold"/>
              </a:rPr>
              <a:t>APPROACH AND TECHNOLOGY STACK: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15838" y="2848470"/>
            <a:ext cx="6807547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Briefly Describe your solution approach here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-50" y="8341450"/>
            <a:ext cx="1945550" cy="1945550"/>
          </a:xfrm>
          <a:custGeom>
            <a:avLst/>
            <a:gdLst/>
            <a:ahLst/>
            <a:cxnLst/>
            <a:rect l="l" t="t" r="r" b="b"/>
            <a:pathLst>
              <a:path w="1945550" h="1945550">
                <a:moveTo>
                  <a:pt x="1945550" y="0"/>
                </a:moveTo>
                <a:lnTo>
                  <a:pt x="0" y="0"/>
                </a:lnTo>
                <a:lnTo>
                  <a:pt x="0" y="1945550"/>
                </a:lnTo>
                <a:lnTo>
                  <a:pt x="1945550" y="1945550"/>
                </a:lnTo>
                <a:lnTo>
                  <a:pt x="194555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5019202" y="7007506"/>
            <a:ext cx="3433390" cy="2615894"/>
          </a:xfrm>
          <a:custGeom>
            <a:avLst/>
            <a:gdLst/>
            <a:ahLst/>
            <a:cxnLst/>
            <a:rect l="l" t="t" r="r" b="b"/>
            <a:pathLst>
              <a:path w="3433390" h="2615894">
                <a:moveTo>
                  <a:pt x="0" y="0"/>
                </a:moveTo>
                <a:lnTo>
                  <a:pt x="3433390" y="0"/>
                </a:lnTo>
                <a:lnTo>
                  <a:pt x="3433390" y="2615894"/>
                </a:lnTo>
                <a:lnTo>
                  <a:pt x="0" y="26158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9" b="-13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1675798" cy="1072100"/>
          </a:xfrm>
          <a:custGeom>
            <a:avLst/>
            <a:gdLst/>
            <a:ahLst/>
            <a:cxnLst/>
            <a:rect l="l" t="t" r="r" b="b"/>
            <a:pathLst>
              <a:path w="11675798" h="1072100">
                <a:moveTo>
                  <a:pt x="0" y="0"/>
                </a:moveTo>
                <a:lnTo>
                  <a:pt x="11675798" y="0"/>
                </a:lnTo>
                <a:lnTo>
                  <a:pt x="11675798" y="1072100"/>
                </a:lnTo>
                <a:lnTo>
                  <a:pt x="0" y="1072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379" b="-1437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30250" y="493210"/>
            <a:ext cx="3170928" cy="138000"/>
          </a:xfrm>
          <a:custGeom>
            <a:avLst/>
            <a:gdLst/>
            <a:ahLst/>
            <a:cxnLst/>
            <a:rect l="l" t="t" r="r" b="b"/>
            <a:pathLst>
              <a:path w="3170928" h="138000">
                <a:moveTo>
                  <a:pt x="0" y="0"/>
                </a:moveTo>
                <a:lnTo>
                  <a:pt x="3170928" y="0"/>
                </a:lnTo>
                <a:lnTo>
                  <a:pt x="3170928" y="138000"/>
                </a:lnTo>
                <a:lnTo>
                  <a:pt x="0" y="138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" r="-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532175" y="1324740"/>
            <a:ext cx="840675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02A41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69683" y="2740341"/>
            <a:ext cx="11824246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Describe the Architecture with different components of the proposed solution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42450" y="0"/>
            <a:ext cx="1945550" cy="1945550"/>
          </a:xfrm>
          <a:custGeom>
            <a:avLst/>
            <a:gdLst/>
            <a:ahLst/>
            <a:cxnLst/>
            <a:rect l="l" t="t" r="r" b="b"/>
            <a:pathLst>
              <a:path w="1945550" h="1945550">
                <a:moveTo>
                  <a:pt x="0" y="0"/>
                </a:moveTo>
                <a:lnTo>
                  <a:pt x="1945550" y="0"/>
                </a:lnTo>
                <a:lnTo>
                  <a:pt x="1945550" y="1945550"/>
                </a:lnTo>
                <a:lnTo>
                  <a:pt x="0" y="1945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8606390" y="9234988"/>
            <a:ext cx="9691700" cy="1059200"/>
          </a:xfrm>
          <a:custGeom>
            <a:avLst/>
            <a:gdLst/>
            <a:ahLst/>
            <a:cxnLst/>
            <a:rect l="l" t="t" r="r" b="b"/>
            <a:pathLst>
              <a:path w="9691700" h="1059200">
                <a:moveTo>
                  <a:pt x="0" y="0"/>
                </a:moveTo>
                <a:lnTo>
                  <a:pt x="9691700" y="0"/>
                </a:lnTo>
                <a:lnTo>
                  <a:pt x="9691700" y="1059200"/>
                </a:lnTo>
                <a:lnTo>
                  <a:pt x="0" y="1059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089" b="-4089"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4600414" y="9695598"/>
            <a:ext cx="3170928" cy="138000"/>
          </a:xfrm>
          <a:custGeom>
            <a:avLst/>
            <a:gdLst/>
            <a:ahLst/>
            <a:cxnLst/>
            <a:rect l="l" t="t" r="r" b="b"/>
            <a:pathLst>
              <a:path w="3170928" h="138000">
                <a:moveTo>
                  <a:pt x="0" y="0"/>
                </a:moveTo>
                <a:lnTo>
                  <a:pt x="3170928" y="0"/>
                </a:lnTo>
                <a:lnTo>
                  <a:pt x="3170928" y="138000"/>
                </a:lnTo>
                <a:lnTo>
                  <a:pt x="0" y="13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" r="-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12026" y="448900"/>
            <a:ext cx="1066394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02A41"/>
                </a:solidFill>
                <a:latin typeface="Poppins Bold"/>
                <a:ea typeface="Poppins Bold"/>
                <a:cs typeface="Poppins Bold"/>
                <a:sym typeface="Poppins Bold"/>
              </a:rPr>
              <a:t>FEASIBILITY AND IMPACT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5240950" y="9546950"/>
            <a:ext cx="13047052" cy="739800"/>
          </a:xfrm>
          <a:custGeom>
            <a:avLst/>
            <a:gdLst/>
            <a:ahLst/>
            <a:cxnLst/>
            <a:rect l="l" t="t" r="r" b="b"/>
            <a:pathLst>
              <a:path w="13047052" h="739800">
                <a:moveTo>
                  <a:pt x="0" y="0"/>
                </a:moveTo>
                <a:lnTo>
                  <a:pt x="13047052" y="0"/>
                </a:lnTo>
                <a:lnTo>
                  <a:pt x="13047052" y="739800"/>
                </a:lnTo>
                <a:lnTo>
                  <a:pt x="0" y="739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4253" b="-54253"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4586824" y="9847840"/>
            <a:ext cx="3170928" cy="138000"/>
          </a:xfrm>
          <a:custGeom>
            <a:avLst/>
            <a:gdLst/>
            <a:ahLst/>
            <a:cxnLst/>
            <a:rect l="l" t="t" r="r" b="b"/>
            <a:pathLst>
              <a:path w="3170928" h="138000">
                <a:moveTo>
                  <a:pt x="0" y="0"/>
                </a:moveTo>
                <a:lnTo>
                  <a:pt x="3170928" y="0"/>
                </a:lnTo>
                <a:lnTo>
                  <a:pt x="3170928" y="138000"/>
                </a:lnTo>
                <a:lnTo>
                  <a:pt x="0" y="13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" r="-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341474"/>
            <a:ext cx="1945550" cy="1945550"/>
          </a:xfrm>
          <a:custGeom>
            <a:avLst/>
            <a:gdLst/>
            <a:ahLst/>
            <a:cxnLst/>
            <a:rect l="l" t="t" r="r" b="b"/>
            <a:pathLst>
              <a:path w="1945550" h="1945550">
                <a:moveTo>
                  <a:pt x="0" y="0"/>
                </a:moveTo>
                <a:lnTo>
                  <a:pt x="1945550" y="0"/>
                </a:lnTo>
                <a:lnTo>
                  <a:pt x="1945550" y="1945550"/>
                </a:lnTo>
                <a:lnTo>
                  <a:pt x="0" y="1945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31425" y="360361"/>
            <a:ext cx="15225150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u="sng">
                <a:solidFill>
                  <a:srgbClr val="202A41"/>
                </a:solidFill>
                <a:latin typeface="Poppins Bold"/>
                <a:ea typeface="Poppins Bold"/>
                <a:cs typeface="Poppins Bold"/>
                <a:sym typeface="Poppins Bold"/>
              </a:rPr>
              <a:t>General Instructions: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2775" y="1992714"/>
            <a:ext cx="16382221" cy="6807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•Limit the number of slides to 6 (including Team information page)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•All the 5 compulsory sections need to be utilized and included. 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•No limit on the length of each section; it can span less or more than one page, but overall the ppt must be 6 pages long 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•Maintain the same order of the sections.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•Images can be included if necessary for better understanding but not mandatory. 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•Avoid paragraphs; Keep the pointers precise. 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•Use the same font style(Poppins) and size for the placeholders in the PPT template. 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•Do not forget to fill in your details on First page. 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•Include the state along with your college name. 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•Delete this slide once the final PPT is ready which abides by these instructions. 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•The final PPT must be submitted on our unstop hackathon site.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•Confirm the file size does not exceed 5MB.</a:t>
            </a:r>
          </a:p>
          <a:p>
            <a:pPr algn="l">
              <a:lnSpc>
                <a:spcPts val="3672"/>
              </a:lnSpc>
            </a:pPr>
            <a:r>
              <a:rPr lang="en-US" sz="2400">
                <a:solidFill>
                  <a:srgbClr val="202A41"/>
                </a:solidFill>
                <a:latin typeface="Poppins"/>
                <a:ea typeface="Poppins"/>
                <a:cs typeface="Poppins"/>
                <a:sym typeface="Poppins"/>
              </a:rPr>
              <a:t>•Before submitting, rename the file Team_Name.pdf</a:t>
            </a:r>
          </a:p>
          <a:p>
            <a:pPr algn="l">
              <a:lnSpc>
                <a:spcPts val="2879"/>
              </a:lnSpc>
              <a:spcBef>
                <a:spcPct val="0"/>
              </a:spcBef>
            </a:pPr>
            <a:endParaRPr lang="en-US" sz="2400">
              <a:solidFill>
                <a:srgbClr val="202A4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Custom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Poppins</vt:lpstr>
      <vt:lpstr>Wasraiders</vt:lpstr>
      <vt:lpstr>Arial</vt:lpstr>
      <vt:lpstr>Poppins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Industrial Preliminary Project by Slidesgo.pptx</dc:title>
  <cp:lastModifiedBy>Manoj Kumar M</cp:lastModifiedBy>
  <cp:revision>1</cp:revision>
  <dcterms:created xsi:type="dcterms:W3CDTF">2006-08-16T00:00:00Z</dcterms:created>
  <dcterms:modified xsi:type="dcterms:W3CDTF">2025-01-04T08:48:24Z</dcterms:modified>
  <dc:identifier>DAGbKYZVH5w</dc:identifier>
</cp:coreProperties>
</file>