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DM Sans" pitchFamily="2" charset="0"/>
      <p:regular r:id="rId5"/>
    </p:embeddedFont>
    <p:embeddedFont>
      <p:font typeface="DM Sans Italics" panose="020B0604020202020204" charset="0"/>
      <p:regular r:id="rId6"/>
    </p:embeddedFont>
    <p:embeddedFont>
      <p:font typeface="Now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0979465" y="2078823"/>
            <a:ext cx="5872240" cy="5062554"/>
          </a:xfrm>
          <a:custGeom>
            <a:avLst/>
            <a:gdLst/>
            <a:ahLst/>
            <a:cxnLst/>
            <a:rect l="l" t="t" r="r" b="b"/>
            <a:pathLst>
              <a:path w="5872240" h="5062554">
                <a:moveTo>
                  <a:pt x="0" y="0"/>
                </a:moveTo>
                <a:lnTo>
                  <a:pt x="5872240" y="0"/>
                </a:lnTo>
                <a:lnTo>
                  <a:pt x="5872240" y="5062554"/>
                </a:lnTo>
                <a:lnTo>
                  <a:pt x="0" y="506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2556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74417" y="621679"/>
            <a:ext cx="1850669" cy="1674566"/>
          </a:xfrm>
          <a:custGeom>
            <a:avLst/>
            <a:gdLst/>
            <a:ahLst/>
            <a:cxnLst/>
            <a:rect l="l" t="t" r="r" b="b"/>
            <a:pathLst>
              <a:path w="1850669" h="1674566">
                <a:moveTo>
                  <a:pt x="0" y="0"/>
                </a:moveTo>
                <a:lnTo>
                  <a:pt x="1850669" y="0"/>
                </a:lnTo>
                <a:lnTo>
                  <a:pt x="1850669" y="1674566"/>
                </a:lnTo>
                <a:lnTo>
                  <a:pt x="0" y="1674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958" b="-661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4417" y="4610100"/>
            <a:ext cx="10734539" cy="4606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3000" b="1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Problem Statement Code</a:t>
            </a:r>
            <a:r>
              <a:rPr lang="en-US" sz="3000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: </a:t>
            </a:r>
            <a:r>
              <a:rPr lang="en-US" sz="2800" i="1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Real-Time Credit Risk Assessment Using Alternative Data</a:t>
            </a:r>
          </a:p>
          <a:p>
            <a:pPr algn="l">
              <a:lnSpc>
                <a:spcPts val="3550"/>
              </a:lnSpc>
            </a:pPr>
            <a:endParaRPr lang="en-US" sz="2886" i="1" dirty="0">
              <a:solidFill>
                <a:srgbClr val="56AEFF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algn="l">
              <a:lnSpc>
                <a:spcPts val="3550"/>
              </a:lnSpc>
            </a:pPr>
            <a:r>
              <a:rPr lang="en-US" sz="3000" dirty="0">
                <a:solidFill>
                  <a:srgbClr val="56AEFF"/>
                </a:solidFill>
                <a:latin typeface="DM Sans Italics" panose="020B0604020202020204" charset="0"/>
                <a:ea typeface="DM Sans"/>
                <a:cs typeface="DM Sans"/>
                <a:sym typeface="DM Sans"/>
              </a:rPr>
              <a:t>Team Name</a:t>
            </a:r>
            <a:r>
              <a:rPr lang="en-US" sz="2886" dirty="0">
                <a:solidFill>
                  <a:srgbClr val="56AEFF"/>
                </a:solidFill>
                <a:latin typeface="DM Sans Italics" panose="020B0604020202020204" charset="0"/>
                <a:ea typeface="DM Sans"/>
                <a:cs typeface="DM Sans"/>
                <a:sym typeface="DM Sans"/>
              </a:rPr>
              <a:t>: </a:t>
            </a:r>
            <a:r>
              <a:rPr lang="en-US" sz="2400" dirty="0">
                <a:solidFill>
                  <a:srgbClr val="56AEFF"/>
                </a:solidFill>
                <a:latin typeface="DM Sans"/>
                <a:ea typeface="DM Sans"/>
                <a:cs typeface="DM Sans"/>
                <a:sym typeface="DM Sans"/>
              </a:rPr>
              <a:t>Quantum Coders</a:t>
            </a:r>
          </a:p>
          <a:p>
            <a:pPr algn="l">
              <a:lnSpc>
                <a:spcPts val="3550"/>
              </a:lnSpc>
            </a:pPr>
            <a:endParaRPr lang="en-US" sz="2400" dirty="0">
              <a:solidFill>
                <a:srgbClr val="56AE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</a:pPr>
            <a:r>
              <a:rPr lang="en-US" sz="2890" dirty="0">
                <a:solidFill>
                  <a:srgbClr val="56AEFF"/>
                </a:solidFill>
                <a:latin typeface="DM Sans Italics" panose="020B0604020202020204" charset="0"/>
                <a:ea typeface="DM Sans"/>
                <a:cs typeface="DM Sans"/>
                <a:sym typeface="DM Sans"/>
              </a:rPr>
              <a:t>Institution Name</a:t>
            </a:r>
            <a:r>
              <a:rPr lang="en-US" sz="2886" dirty="0">
                <a:solidFill>
                  <a:srgbClr val="56AEFF"/>
                </a:solidFill>
                <a:latin typeface="DM Sans Italics" panose="020B0604020202020204" charset="0"/>
                <a:ea typeface="DM Sans"/>
                <a:cs typeface="DM Sans"/>
                <a:sym typeface="DM Sans"/>
              </a:rPr>
              <a:t>: </a:t>
            </a:r>
            <a:r>
              <a:rPr lang="en-US" sz="2886" dirty="0">
                <a:solidFill>
                  <a:srgbClr val="56AEFF"/>
                </a:solidFill>
                <a:latin typeface="DM Sans"/>
                <a:ea typeface="DM Sans"/>
                <a:cs typeface="DM Sans"/>
                <a:sym typeface="DM Sans"/>
              </a:rPr>
              <a:t>Sri </a:t>
            </a:r>
            <a:r>
              <a:rPr lang="en-US" sz="2886" dirty="0" err="1">
                <a:solidFill>
                  <a:srgbClr val="56AEFF"/>
                </a:solidFill>
                <a:latin typeface="DM Sans"/>
                <a:ea typeface="DM Sans"/>
                <a:cs typeface="DM Sans"/>
                <a:sym typeface="DM Sans"/>
              </a:rPr>
              <a:t>Jayachamarajendra</a:t>
            </a:r>
            <a:r>
              <a:rPr lang="en-US" sz="2886" dirty="0">
                <a:solidFill>
                  <a:srgbClr val="56AEFF"/>
                </a:solidFill>
                <a:latin typeface="DM Sans"/>
                <a:ea typeface="DM Sans"/>
                <a:cs typeface="DM Sans"/>
                <a:sym typeface="DM Sans"/>
              </a:rPr>
              <a:t> college of Engineering</a:t>
            </a:r>
          </a:p>
          <a:p>
            <a:pPr algn="l">
              <a:lnSpc>
                <a:spcPts val="3550"/>
              </a:lnSpc>
            </a:pPr>
            <a:endParaRPr lang="en-US" sz="2886" dirty="0">
              <a:solidFill>
                <a:srgbClr val="56AE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3550"/>
              </a:lnSpc>
            </a:pPr>
            <a:r>
              <a:rPr lang="en-US" sz="3000" dirty="0" err="1">
                <a:solidFill>
                  <a:srgbClr val="56AEFF"/>
                </a:solidFill>
                <a:latin typeface="DM Sans Italics" panose="020B0604020202020204" charset="0"/>
                <a:ea typeface="DM Sans"/>
                <a:cs typeface="DM Sans"/>
                <a:sym typeface="DM Sans"/>
              </a:rPr>
              <a:t>Github</a:t>
            </a:r>
            <a:r>
              <a:rPr lang="en-US" sz="2886" dirty="0">
                <a:solidFill>
                  <a:srgbClr val="56AEFF"/>
                </a:solidFill>
                <a:latin typeface="DM Sans"/>
                <a:ea typeface="DM Sans"/>
                <a:cs typeface="DM Sans"/>
                <a:sym typeface="DM Sans"/>
              </a:rPr>
              <a:t> : https://github.com/KChandraSekhar265/CreditScore</a:t>
            </a:r>
          </a:p>
          <a:p>
            <a:pPr algn="l">
              <a:lnSpc>
                <a:spcPts val="3550"/>
              </a:lnSpc>
            </a:pPr>
            <a:endParaRPr lang="en-US" sz="2886" dirty="0">
              <a:solidFill>
                <a:srgbClr val="56AE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50"/>
              </a:lnSpc>
            </a:pPr>
            <a:endParaRPr lang="en-US" sz="2886" dirty="0">
              <a:solidFill>
                <a:srgbClr val="56AE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4418" y="2534410"/>
            <a:ext cx="10734540" cy="1807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899" b="1" dirty="0">
                <a:solidFill>
                  <a:schemeClr val="accent1"/>
                </a:solidFill>
                <a:latin typeface="Now Bold"/>
                <a:ea typeface="Now Bold"/>
                <a:cs typeface="Now Bold"/>
                <a:sym typeface="Now Bold"/>
              </a:rPr>
              <a:t>REDEFINING CREDITWORTHINESS: </a:t>
            </a:r>
            <a:r>
              <a:rPr lang="en-US" sz="3899" b="1" dirty="0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REAL-TIME RISK INSIGHTS WITH ALTERNATIVE DATA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45211" y="1088519"/>
            <a:ext cx="8463746" cy="63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4"/>
              </a:lnSpc>
            </a:pPr>
            <a:r>
              <a:rPr lang="en-US" sz="5400" i="1" spc="-72" dirty="0" err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IndustriAI</a:t>
            </a:r>
            <a:r>
              <a:rPr lang="en-US" sz="5400" i="1" spc="-72" dirty="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Hackathon 2025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15716" y="6929560"/>
            <a:ext cx="5092979" cy="2910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424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MEMBERS:</a:t>
            </a:r>
          </a:p>
          <a:p>
            <a:pPr algn="l">
              <a:lnSpc>
                <a:spcPts val="4376"/>
              </a:lnSpc>
            </a:pPr>
            <a:r>
              <a:rPr lang="en-US" sz="364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K Chandra Sekhar</a:t>
            </a:r>
          </a:p>
          <a:p>
            <a:pPr algn="l">
              <a:lnSpc>
                <a:spcPts val="4376"/>
              </a:lnSpc>
            </a:pPr>
            <a:r>
              <a:rPr lang="en-US" sz="3646" b="1" dirty="0" err="1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Likhith</a:t>
            </a:r>
            <a:r>
              <a:rPr lang="en-US" sz="364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 K</a:t>
            </a:r>
          </a:p>
          <a:p>
            <a:pPr algn="l">
              <a:lnSpc>
                <a:spcPts val="4376"/>
              </a:lnSpc>
            </a:pPr>
            <a:r>
              <a:rPr lang="en-US" sz="364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Kushal S</a:t>
            </a:r>
          </a:p>
          <a:p>
            <a:pPr algn="l">
              <a:lnSpc>
                <a:spcPts val="4376"/>
              </a:lnSpc>
              <a:spcBef>
                <a:spcPct val="0"/>
              </a:spcBef>
            </a:pPr>
            <a:r>
              <a:rPr lang="en-US" sz="3646" b="1" dirty="0" err="1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Suhas</a:t>
            </a:r>
            <a:r>
              <a:rPr lang="en-US" sz="3646" b="1" dirty="0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 Rajesh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002465" y="-237688"/>
            <a:ext cx="6398800" cy="10524688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5"/>
              <a:stretch>
                <a:fillRect l="-32239" r="-32239"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>
            <a:off x="509603" y="343708"/>
            <a:ext cx="7219689" cy="4467183"/>
          </a:xfrm>
          <a:custGeom>
            <a:avLst/>
            <a:gdLst/>
            <a:ahLst/>
            <a:cxnLst/>
            <a:rect l="l" t="t" r="r" b="b"/>
            <a:pathLst>
              <a:path w="7219689" h="4467183">
                <a:moveTo>
                  <a:pt x="0" y="0"/>
                </a:moveTo>
                <a:lnTo>
                  <a:pt x="7219689" y="0"/>
                </a:lnTo>
                <a:lnTo>
                  <a:pt x="7219689" y="4467183"/>
                </a:lnTo>
                <a:lnTo>
                  <a:pt x="0" y="44671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953735" y="5143500"/>
            <a:ext cx="8048730" cy="4860580"/>
          </a:xfrm>
          <a:custGeom>
            <a:avLst/>
            <a:gdLst/>
            <a:ahLst/>
            <a:cxnLst/>
            <a:rect l="l" t="t" r="r" b="b"/>
            <a:pathLst>
              <a:path w="8048730" h="4860580">
                <a:moveTo>
                  <a:pt x="0" y="0"/>
                </a:moveTo>
                <a:lnTo>
                  <a:pt x="8048730" y="0"/>
                </a:lnTo>
                <a:lnTo>
                  <a:pt x="8048730" y="4860580"/>
                </a:lnTo>
                <a:lnTo>
                  <a:pt x="0" y="48605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300"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32C2A1-BE63-1654-D5E2-CD44D251FD60}"/>
              </a:ext>
            </a:extLst>
          </p:cNvPr>
          <p:cNvSpPr txBox="1"/>
          <p:nvPr/>
        </p:nvSpPr>
        <p:spPr>
          <a:xfrm>
            <a:off x="8560356" y="1060966"/>
            <a:ext cx="3442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DM Sans Italics" panose="020B0604020202020204" charset="0"/>
              </a:rPr>
              <a:t>PROTOTYPE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924530" y="5136630"/>
            <a:ext cx="8440756" cy="4833255"/>
          </a:xfrm>
          <a:custGeom>
            <a:avLst/>
            <a:gdLst/>
            <a:ahLst/>
            <a:cxnLst/>
            <a:rect l="l" t="t" r="r" b="b"/>
            <a:pathLst>
              <a:path w="8440756" h="4833255">
                <a:moveTo>
                  <a:pt x="0" y="0"/>
                </a:moveTo>
                <a:lnTo>
                  <a:pt x="8440756" y="0"/>
                </a:lnTo>
                <a:lnTo>
                  <a:pt x="8440756" y="4833254"/>
                </a:lnTo>
                <a:lnTo>
                  <a:pt x="0" y="483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204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909018" y="1028700"/>
            <a:ext cx="6101382" cy="8757670"/>
          </a:xfrm>
          <a:custGeom>
            <a:avLst/>
            <a:gdLst/>
            <a:ahLst/>
            <a:cxnLst/>
            <a:rect l="l" t="t" r="r" b="b"/>
            <a:pathLst>
              <a:path w="2090427" h="8757670">
                <a:moveTo>
                  <a:pt x="0" y="0"/>
                </a:moveTo>
                <a:lnTo>
                  <a:pt x="2090427" y="0"/>
                </a:lnTo>
                <a:lnTo>
                  <a:pt x="2090427" y="8757670"/>
                </a:lnTo>
                <a:lnTo>
                  <a:pt x="0" y="8757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15" r="-54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2992" y="253570"/>
            <a:ext cx="6669491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  <a:spcBef>
                <a:spcPct val="0"/>
              </a:spcBef>
            </a:pPr>
            <a:r>
              <a:rPr lang="en-US" sz="364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Credit Score Calculations: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2BF2D-FD85-701B-4265-179FC4CED76A}"/>
              </a:ext>
            </a:extLst>
          </p:cNvPr>
          <p:cNvSpPr txBox="1"/>
          <p:nvPr/>
        </p:nvSpPr>
        <p:spPr>
          <a:xfrm>
            <a:off x="7696200" y="723900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Traditional Data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bg1"/>
                </a:solidFill>
              </a:rPr>
              <a:t>Credit scores, debt levels, and income</a:t>
            </a:r>
          </a:p>
          <a:p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Alternative Data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bg1"/>
                </a:solidFill>
              </a:rPr>
              <a:t>Social media sentiment, utility payment records, and spending behavior.</a:t>
            </a:r>
          </a:p>
          <a:p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Metrics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bg1"/>
                </a:solidFill>
              </a:rPr>
              <a:t>Evaluate model performance using metrics like Accuracy, Precision, Recall, and F1-Score. Visualize results through a confusion matrix or AUC-ROC curve.</a:t>
            </a:r>
          </a:p>
          <a:p>
            <a:r>
              <a:rPr lang="en-US" sz="3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Transparency</a:t>
            </a:r>
            <a:r>
              <a:rPr lang="en-US" sz="3000" dirty="0"/>
              <a:t>: </a:t>
            </a:r>
            <a:r>
              <a:rPr lang="en-US" sz="3000" dirty="0">
                <a:solidFill>
                  <a:schemeClr val="bg1"/>
                </a:solidFill>
              </a:rPr>
              <a:t>Ensure the model is explainable (using SHAP values or feature importance), fair, and compliant with data privacy regulations like GDPR.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142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DM Sans</vt:lpstr>
      <vt:lpstr>DM Sans Italics</vt:lpstr>
      <vt:lpstr>Now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K Chandra Sekhar</cp:lastModifiedBy>
  <cp:revision>2</cp:revision>
  <dcterms:created xsi:type="dcterms:W3CDTF">2006-08-16T00:00:00Z</dcterms:created>
  <dcterms:modified xsi:type="dcterms:W3CDTF">2025-01-05T11:43:57Z</dcterms:modified>
  <dc:identifier>DAGbUqyl44w</dc:identifier>
</cp:coreProperties>
</file>