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302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  <p:sldId id="303" r:id="rId14"/>
    <p:sldId id="286" r:id="rId15"/>
    <p:sldId id="28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8" r:id="rId33"/>
    <p:sldId id="289" r:id="rId34"/>
    <p:sldId id="290" r:id="rId35"/>
    <p:sldId id="291" r:id="rId36"/>
    <p:sldId id="292" r:id="rId37"/>
    <p:sldId id="293" r:id="rId38"/>
    <p:sldId id="299" r:id="rId39"/>
    <p:sldId id="301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Let vs. Var" id="{E9A06F4C-8471-434B-AB2C-BBB3400BBDBC}">
          <p14:sldIdLst>
            <p14:sldId id="263"/>
            <p14:sldId id="264"/>
            <p14:sldId id="265"/>
            <p14:sldId id="266"/>
            <p14:sldId id="267"/>
          </p14:sldIdLst>
        </p14:section>
        <p14:section name="What is Data Type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Typeof Operator" id="{537E0914-9C4B-492C-863C-A0E6DA14D904}">
          <p14:sldIdLst>
            <p14:sldId id="286"/>
            <p14:sldId id="28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sz="3200" dirty="0"/>
              <a:t>Data type </a:t>
            </a:r>
            <a:r>
              <a:rPr lang="en-US" sz="3200" b="1" dirty="0">
                <a:solidFill>
                  <a:schemeClr val="bg1"/>
                </a:solidFill>
              </a:rPr>
              <a:t>indicates</a:t>
            </a:r>
            <a:r>
              <a:rPr lang="en-US" sz="3200" dirty="0"/>
              <a:t> characteristics of data and tells the compiler whether the value is numeric, alphabetic etc.</a:t>
            </a:r>
          </a:p>
          <a:p>
            <a:pPr eaLnBrk="0" latinLnBrk="0" hangingPunct="0"/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/>
            <a:r>
              <a:rPr lang="en-US" sz="3200" dirty="0"/>
              <a:t>Seven </a:t>
            </a:r>
            <a:r>
              <a:rPr lang="en-US" sz="3200" b="1" dirty="0">
                <a:solidFill>
                  <a:schemeClr val="bg1"/>
                </a:solidFill>
              </a:rPr>
              <a:t>primitive</a:t>
            </a:r>
            <a:r>
              <a:rPr lang="en-US" sz="3200" dirty="0"/>
              <a:t>: Boolean, Null, Undefined, Number, String, Symbol, </a:t>
            </a:r>
            <a:r>
              <a:rPr lang="en-US" sz="3200" dirty="0" err="1"/>
              <a:t>BigInt</a:t>
            </a:r>
            <a:endParaRPr lang="en-US" sz="3200" dirty="0"/>
          </a:p>
          <a:p>
            <a:pPr lvl="1" eaLnBrk="0" latinLnBrk="0" hangingPunct="0"/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 eaLnBrk="0" latinLnBrk="0" hangingPunct="0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478416"/>
            <a:ext cx="6400800" cy="22843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987185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601461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Let vs. Var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– variables use </a:t>
            </a:r>
            <a:r>
              <a:rPr lang="en-US" b="1" dirty="0">
                <a:solidFill>
                  <a:schemeClr val="bg1"/>
                </a:solidFill>
              </a:rPr>
              <a:t>block scope</a:t>
            </a:r>
            <a:r>
              <a:rPr lang="en-US" dirty="0"/>
              <a:t> – when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– variables use </a:t>
            </a:r>
            <a:r>
              <a:rPr lang="en-US" sz="3198" b="1" dirty="0">
                <a:solidFill>
                  <a:schemeClr val="bg1"/>
                </a:solidFill>
              </a:rPr>
              <a:t>function scope</a:t>
            </a:r>
            <a:r>
              <a:rPr lang="en-US" sz="3400" dirty="0"/>
              <a:t> – when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Data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2279</Words>
  <Application>Microsoft Office PowerPoint</Application>
  <PresentationFormat>Widescreen</PresentationFormat>
  <Paragraphs>352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Data Types and Variables</vt:lpstr>
      <vt:lpstr>Table of Contents</vt:lpstr>
      <vt:lpstr>Have a Question?</vt:lpstr>
      <vt:lpstr>Let vs. Var</vt:lpstr>
      <vt:lpstr>Var and Let</vt:lpstr>
      <vt:lpstr>Variables Scope </vt:lpstr>
      <vt:lpstr>Variables Scope (2) </vt:lpstr>
      <vt:lpstr>Naming Variables</vt:lpstr>
      <vt:lpstr>What is Data Type</vt:lpstr>
      <vt:lpstr>What is a Data Type?</vt:lpstr>
      <vt:lpstr>Examples</vt:lpstr>
      <vt:lpstr>Dynamic Typing</vt:lpstr>
      <vt:lpstr>Typeof Operator</vt:lpstr>
      <vt:lpstr>Definition and Examples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24</cp:revision>
  <dcterms:created xsi:type="dcterms:W3CDTF">2018-05-23T13:08:44Z</dcterms:created>
  <dcterms:modified xsi:type="dcterms:W3CDTF">2020-09-23T15:08:01Z</dcterms:modified>
  <cp:category>programming;computer programming;software development;web development</cp:category>
</cp:coreProperties>
</file>