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7"/>
  </p:notesMasterIdLst>
  <p:handoutMasterIdLst>
    <p:handoutMasterId r:id="rId38"/>
  </p:handoutMasterIdLst>
  <p:sldIdLst>
    <p:sldId id="256" r:id="rId3"/>
    <p:sldId id="29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99" r:id="rId16"/>
    <p:sldId id="298" r:id="rId17"/>
    <p:sldId id="271" r:id="rId18"/>
    <p:sldId id="272" r:id="rId19"/>
    <p:sldId id="273" r:id="rId20"/>
    <p:sldId id="274" r:id="rId21"/>
    <p:sldId id="275" r:id="rId22"/>
    <p:sldId id="278" r:id="rId23"/>
    <p:sldId id="300" r:id="rId24"/>
    <p:sldId id="301" r:id="rId25"/>
    <p:sldId id="277" r:id="rId26"/>
    <p:sldId id="279" r:id="rId27"/>
    <p:sldId id="280" r:id="rId28"/>
    <p:sldId id="302" r:id="rId29"/>
    <p:sldId id="281" r:id="rId30"/>
    <p:sldId id="282" r:id="rId31"/>
    <p:sldId id="283" r:id="rId32"/>
    <p:sldId id="284" r:id="rId33"/>
    <p:sldId id="290" r:id="rId34"/>
    <p:sldId id="292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087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 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myArray.shift</a:t>
            </a:r>
            <a:r>
              <a:rPr lang="en-US" sz="2800" b="1" dirty="0">
                <a:latin typeface="Consolas" pitchFamily="49" charset="0"/>
              </a:rPr>
              <a:t>();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Removes the first element of an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/>
              <a:t>- Adds elements to the 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red","green","blue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myArray.unshift</a:t>
            </a:r>
            <a:r>
              <a:rPr lang="en-US" sz="2800" b="1" dirty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8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200" dirty="0"/>
              <a:t>Prepend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200" dirty="0"/>
              <a:t>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Append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200" dirty="0"/>
              <a:t> (or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)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200" dirty="0"/>
              <a:t>The first element is: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200" dirty="0"/>
              <a:t>All other elements =</a:t>
            </a:r>
            <a:br>
              <a:rPr lang="en-US" sz="3200" dirty="0"/>
            </a:br>
            <a:r>
              <a:rPr lang="en-US" sz="3200" dirty="0"/>
              <a:t>sum of the previous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3,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034000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683559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736502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</a:t>
            </a:r>
            <a:r>
              <a:rPr lang="en-US" sz="3400" b="1" dirty="0">
                <a:solidFill>
                  <a:schemeClr val="bg1"/>
                </a:solidFill>
              </a:rPr>
              <a:t> odd </a:t>
            </a:r>
            <a:r>
              <a:rPr lang="en-US" sz="3400" dirty="0"/>
              <a:t>numbers, </a:t>
            </a:r>
            <a:r>
              <a:rPr lang="en-US" sz="3400" b="1" dirty="0">
                <a:solidFill>
                  <a:schemeClr val="bg1"/>
                </a:solidFill>
              </a:rPr>
              <a:t>doubled</a:t>
            </a:r>
            <a:r>
              <a:rPr lang="en-US" sz="3400" dirty="0"/>
              <a:t> and              </a:t>
            </a:r>
            <a:r>
              <a:rPr lang="en-US" sz="34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 </a:t>
            </a:r>
            <a:r>
              <a:rPr lang="en-US" sz="3400" b="1" dirty="0">
                <a:solidFill>
                  <a:schemeClr val="bg1"/>
                </a:solidFill>
              </a:rPr>
              <a:t>smallest</a:t>
            </a:r>
            <a:r>
              <a:rPr lang="en-US" sz="3400" dirty="0"/>
              <a:t> two numbers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3977</TotalTime>
  <Words>2328</Words>
  <Application>Microsoft Office PowerPoint</Application>
  <PresentationFormat>Widescreen</PresentationFormat>
  <Paragraphs>384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MS Shell Dlg 2</vt:lpstr>
      <vt:lpstr>Wingdings</vt:lpstr>
      <vt:lpstr>Wingdings 2</vt:lpstr>
      <vt:lpstr>SoftUni</vt:lpstr>
      <vt:lpstr>1_SoftUni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25</cp:revision>
  <dcterms:created xsi:type="dcterms:W3CDTF">2018-05-23T13:08:44Z</dcterms:created>
  <dcterms:modified xsi:type="dcterms:W3CDTF">2020-10-14T17:54:13Z</dcterms:modified>
  <cp:category>Technology fundamentals;computer programming;software development;web development</cp:category>
</cp:coreProperties>
</file>