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1"/>
  </p:notesMasterIdLst>
  <p:handoutMasterIdLst>
    <p:handoutMasterId r:id="rId32"/>
  </p:handoutMasterIdLst>
  <p:sldIdLst>
    <p:sldId id="256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8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, Kiril" userId="f3376d28-b580-499e-a8f0-816f9b49d552" providerId="ADAL" clId="{AD59400E-A71A-4450-9A55-7B052A9AE061}"/>
    <pc:docChg chg="modSld">
      <pc:chgData name="Ivanov, Kiril" userId="f3376d28-b580-499e-a8f0-816f9b49d552" providerId="ADAL" clId="{AD59400E-A71A-4450-9A55-7B052A9AE061}" dt="2020-11-21T17:51:37.900" v="3" actId="1035"/>
      <pc:docMkLst>
        <pc:docMk/>
      </pc:docMkLst>
      <pc:sldChg chg="modSp">
        <pc:chgData name="Ivanov, Kiril" userId="f3376d28-b580-499e-a8f0-816f9b49d552" providerId="ADAL" clId="{AD59400E-A71A-4450-9A55-7B052A9AE061}" dt="2020-11-21T17:51:37.900" v="3" actId="1035"/>
        <pc:sldMkLst>
          <pc:docMk/>
          <pc:sldMk cId="3506533871" sldId="289"/>
        </pc:sldMkLst>
        <pc:spChg chg="mod">
          <ac:chgData name="Ivanov, Kiril" userId="f3376d28-b580-499e-a8f0-816f9b49d552" providerId="ADAL" clId="{AD59400E-A71A-4450-9A55-7B052A9AE061}" dt="2020-11-21T17:51:37.900" v="3" actId="1035"/>
          <ac:spMkLst>
            <pc:docMk/>
            <pc:sldMk cId="3506533871" sldId="289"/>
            <ac:spMk id="2" creationId="{980F49B1-E4BE-4389-A747-7AB9B71AD92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"ASentance",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Sentance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29063-B928-4D0B-85F2-E748E0BE49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repeat(str, 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531" y="1213742"/>
            <a:ext cx="11866940" cy="5208421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bitAsStr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console.log(text.padStart(8,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63449" y="2145822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console.log(text.padEnd(20,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5312" y="2830125"/>
            <a:ext cx="7612889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"This is a word and it also is a sentence",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"is"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22158" y="322331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296400" y="3114675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1000" y="1209601"/>
            <a:ext cx="6629400" cy="52973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 solve(text,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words = text.</a:t>
            </a:r>
            <a:r>
              <a:rPr lang="en-US" dirty="0">
                <a:solidFill>
                  <a:schemeClr val="bg1"/>
                </a:solidFill>
              </a:rPr>
              <a:t>split</a:t>
            </a:r>
            <a:r>
              <a:rPr lang="en-US" dirty="0"/>
              <a:t>(' ');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let counter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(let w of words)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(w === search)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counter++;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console.log(counter);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2"/>
                </a:solidFill>
              </a:rPr>
              <a:t>Strings are </a:t>
            </a:r>
            <a:r>
              <a:rPr lang="en-US" sz="3000" b="1" dirty="0">
                <a:solidFill>
                  <a:schemeClr val="bg1"/>
                </a:solidFill>
              </a:rPr>
              <a:t>immutable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sz="30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2145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Strings are sequences of characters </a:t>
            </a:r>
          </a:p>
          <a:p>
            <a:pPr lvl="1"/>
            <a:r>
              <a:rPr lang="en-US" sz="3000" dirty="0">
                <a:latin typeface="+mj-lt"/>
                <a:sym typeface="Wingdings" panose="05000000000000000000" pitchFamily="2" charset="2"/>
              </a:rPr>
              <a:t>Like arrays, they have </a:t>
            </a:r>
            <a:r>
              <a:rPr lang="en-US" sz="30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length</a:t>
            </a:r>
            <a:r>
              <a:rPr lang="en-US" sz="3000" dirty="0">
                <a:latin typeface="+mj-lt"/>
                <a:sym typeface="Wingdings" panose="05000000000000000000" pitchFamily="2" charset="2"/>
              </a:rPr>
              <a:t> (access by index)</a:t>
            </a:r>
            <a:endParaRPr lang="en-US" sz="3000" dirty="0">
              <a:latin typeface="+mj-lt"/>
            </a:endParaRPr>
          </a:p>
          <a:p>
            <a:pPr>
              <a:spcAft>
                <a:spcPts val="8000"/>
              </a:spcAft>
            </a:pPr>
            <a:r>
              <a:rPr lang="en-US" sz="3200" dirty="0">
                <a:latin typeface="+mj-lt"/>
              </a:rPr>
              <a:t>Strings are enclosed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three types </a:t>
            </a:r>
            <a:r>
              <a:rPr lang="en-US" sz="3200" dirty="0">
                <a:latin typeface="+mj-lt"/>
              </a:rPr>
              <a:t>of quotes</a:t>
            </a:r>
            <a:endParaRPr lang="en-US" sz="3400" dirty="0">
              <a:latin typeface="+mj-lt"/>
            </a:endParaRPr>
          </a:p>
          <a:p>
            <a:r>
              <a:rPr lang="en-US" sz="3200" dirty="0">
                <a:latin typeface="+mj-lt"/>
              </a:rPr>
              <a:t>Concatenated using the "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200" dirty="0">
                <a:latin typeface="+mj-lt"/>
              </a:rPr>
              <a:t>" operator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841782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55764" y="3267321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 (read-only) sequences of </a:t>
            </a:r>
            <a:br>
              <a:rPr lang="en-US" sz="3200" dirty="0"/>
            </a:br>
            <a:r>
              <a:rPr lang="en-US" sz="3200" dirty="0"/>
              <a:t>characters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Accessible by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28956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1" y="1249140"/>
            <a:ext cx="11436839" cy="5571462"/>
          </a:xfrm>
        </p:spPr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AWord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1493</Words>
  <Application>Microsoft Office PowerPoint</Application>
  <PresentationFormat>Widescreen</PresentationFormat>
  <Paragraphs>248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Ivanov, Kiril</cp:lastModifiedBy>
  <cp:revision>14</cp:revision>
  <dcterms:created xsi:type="dcterms:W3CDTF">2018-05-23T13:08:44Z</dcterms:created>
  <dcterms:modified xsi:type="dcterms:W3CDTF">2020-11-21T17:51:47Z</dcterms:modified>
  <cp:category>computer programming;programming;C#;програмиране;кодиране</cp:category>
</cp:coreProperties>
</file>