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46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4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50B949-C25E-4AFC-A20F-7E45B188893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CF5A-9F51-4035-B0DF-4B923C2C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8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6202F9-1270-3A8F-BEFF-C74C7426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45" y="171254"/>
            <a:ext cx="1718834" cy="26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FFEFE-901A-C331-1936-E9F2105B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56" y="1300796"/>
            <a:ext cx="3602442" cy="3130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542E29-CF51-AE50-8F44-CC89C406D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230" y="3378740"/>
            <a:ext cx="1959144" cy="33839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64C05B-B671-889A-7579-52303B40EAB6}"/>
              </a:ext>
            </a:extLst>
          </p:cNvPr>
          <p:cNvCxnSpPr>
            <a:cxnSpLocks/>
          </p:cNvCxnSpPr>
          <p:nvPr/>
        </p:nvCxnSpPr>
        <p:spPr>
          <a:xfrm flipH="1">
            <a:off x="3443592" y="3147271"/>
            <a:ext cx="370948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9F9E1D-5BBD-D018-CDBE-FCFF2DD67A9A}"/>
              </a:ext>
            </a:extLst>
          </p:cNvPr>
          <p:cNvCxnSpPr>
            <a:cxnSpLocks/>
          </p:cNvCxnSpPr>
          <p:nvPr/>
        </p:nvCxnSpPr>
        <p:spPr>
          <a:xfrm>
            <a:off x="7153072" y="817123"/>
            <a:ext cx="0" cy="33009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066607-B9BA-55D0-251D-D148C50BEE7D}"/>
              </a:ext>
            </a:extLst>
          </p:cNvPr>
          <p:cNvCxnSpPr>
            <a:cxnSpLocks/>
          </p:cNvCxnSpPr>
          <p:nvPr/>
        </p:nvCxnSpPr>
        <p:spPr>
          <a:xfrm>
            <a:off x="7153072" y="854785"/>
            <a:ext cx="13359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42411-135E-FB8A-617A-EF7600772E84}"/>
              </a:ext>
            </a:extLst>
          </p:cNvPr>
          <p:cNvCxnSpPr>
            <a:cxnSpLocks/>
          </p:cNvCxnSpPr>
          <p:nvPr/>
        </p:nvCxnSpPr>
        <p:spPr>
          <a:xfrm>
            <a:off x="7153072" y="4068155"/>
            <a:ext cx="13359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9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Cho</dc:creator>
  <cp:lastModifiedBy>K Cho</cp:lastModifiedBy>
  <cp:revision>2</cp:revision>
  <dcterms:created xsi:type="dcterms:W3CDTF">2024-12-05T17:51:09Z</dcterms:created>
  <dcterms:modified xsi:type="dcterms:W3CDTF">2024-12-05T19:05:28Z</dcterms:modified>
</cp:coreProperties>
</file>