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672" r:id="rId2"/>
  </p:sldMasterIdLst>
  <p:sldIdLst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560FD-DB22-4C8C-CC47-46CA01B56B3A}" v="15" dt="2020-10-15T22:19:11.075"/>
    <p1510:client id="{58DFF6D4-4B93-494A-8466-5B577347FFF2}" v="1805" dt="2020-10-15T22:07:34.426"/>
    <p1510:client id="{9640BD15-D865-8597-F7B7-E7F0A189E9BD}" v="51" dt="2020-10-15T22:57:00.595"/>
    <p1510:client id="{DA8A0D0D-95F2-F684-B1BE-48DBFD72FF13}" v="570" dt="2020-10-15T22:53:0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7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3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2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4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2615054D-FB5B-4A30-845A-27C1A1278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7481" b="413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2C4CB-9ADF-4877-8B08-98AD744A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8050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cs typeface="Calibri Light"/>
              </a:rPr>
              <a:t>PREDICTING THE DIRECTION OF STOCK PRICES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53E5C-DFC8-435E-82DA-E9992A83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>
                <a:cs typeface="Calibri"/>
              </a:rPr>
              <a:t>BY:</a:t>
            </a:r>
          </a:p>
          <a:p>
            <a:pPr algn="l"/>
            <a:r>
              <a:rPr lang="en-US" sz="1300">
                <a:cs typeface="Calibri"/>
              </a:rPr>
              <a:t>KARLEN CHOW</a:t>
            </a:r>
          </a:p>
          <a:p>
            <a:pPr algn="l"/>
            <a:r>
              <a:rPr lang="en-US" sz="1300">
                <a:cs typeface="Calibri"/>
              </a:rPr>
              <a:t>PHUONG DANG</a:t>
            </a:r>
          </a:p>
          <a:p>
            <a:pPr algn="l"/>
            <a:r>
              <a:rPr lang="en-US" sz="1300">
                <a:cs typeface="Calibri"/>
              </a:rPr>
              <a:t>SARIM TARIQ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7D507F7-69FC-465D-B93D-C8777E9CC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7481" b="4138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F2FFE-2814-4B54-895A-0C1A460B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INTRODUCTION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8A4E-AFC1-4B20-8D37-793FE181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PREDICTIONS MADE USING AAPL STOCK</a:t>
            </a:r>
          </a:p>
          <a:p>
            <a:r>
              <a:rPr lang="en-US" sz="1700">
                <a:cs typeface="Calibri"/>
              </a:rPr>
              <a:t>RANDOM FOREST CLASSIFICATION USED FOR ML MODEL</a:t>
            </a:r>
          </a:p>
          <a:p>
            <a:r>
              <a:rPr lang="en-US" sz="1700">
                <a:cs typeface="Calibri"/>
              </a:rPr>
              <a:t>STEPS:</a:t>
            </a:r>
          </a:p>
          <a:p>
            <a:pPr lvl="1"/>
            <a:r>
              <a:rPr lang="en-US" sz="1700">
                <a:cs typeface="Calibri"/>
              </a:rPr>
              <a:t>COLLECT &amp; PREPROCESS DATA</a:t>
            </a:r>
          </a:p>
          <a:p>
            <a:pPr lvl="1"/>
            <a:r>
              <a:rPr lang="en-US" sz="1700">
                <a:cs typeface="Calibri"/>
              </a:rPr>
              <a:t>EXTRACT FEATURES</a:t>
            </a:r>
          </a:p>
          <a:p>
            <a:pPr lvl="1"/>
            <a:r>
              <a:rPr lang="en-US" sz="1700">
                <a:cs typeface="Calibri"/>
              </a:rPr>
              <a:t>TRAIN THE MODEL</a:t>
            </a:r>
          </a:p>
          <a:p>
            <a:pPr lvl="1"/>
            <a:r>
              <a:rPr lang="en-US" sz="1700">
                <a:cs typeface="Calibri"/>
              </a:rPr>
              <a:t>PREDICT RESULTS</a:t>
            </a:r>
          </a:p>
        </p:txBody>
      </p:sp>
    </p:spTree>
    <p:extLst>
      <p:ext uri="{BB962C8B-B14F-4D97-AF65-F5344CB8AC3E}">
        <p14:creationId xmlns:p14="http://schemas.microsoft.com/office/powerpoint/2010/main" val="397411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7ADFD075-B6B0-41CC-9C84-0422DA9E2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7481" b="4138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7" name="Rectangle 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BA146-6A98-4FAC-8CB4-A191F572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PREPROCESSING &amp; FEATURE EXTRACTION</a:t>
            </a:r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400E-E04B-4B3C-998A-CFEF074C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>
                <a:cs typeface="Calibri"/>
              </a:rPr>
              <a:t>AAPL DATA TAKEN FROM YAHOO FINANCE</a:t>
            </a:r>
          </a:p>
          <a:p>
            <a:r>
              <a:rPr lang="en-US" sz="1400">
                <a:cs typeface="Calibri"/>
              </a:rPr>
              <a:t>HISTORICAL DATA EXPONENTIALLY SMOOTHED</a:t>
            </a:r>
            <a:endParaRPr lang="en-US" sz="1400"/>
          </a:p>
          <a:p>
            <a:r>
              <a:rPr lang="en-US" sz="1400">
                <a:cs typeface="Calibri"/>
              </a:rPr>
              <a:t>TECHNICAL INDICATORS CALCULATED:</a:t>
            </a:r>
          </a:p>
          <a:p>
            <a:pPr lvl="1"/>
            <a:r>
              <a:rPr lang="en-US" sz="1400">
                <a:cs typeface="Calibri"/>
              </a:rPr>
              <a:t>RELATIVE STRENGTH INDEX</a:t>
            </a:r>
          </a:p>
          <a:p>
            <a:pPr lvl="1"/>
            <a:r>
              <a:rPr lang="en-US" sz="1400">
                <a:cs typeface="Calibri"/>
              </a:rPr>
              <a:t>STOCHASTIC OSCILLATOR</a:t>
            </a:r>
          </a:p>
          <a:p>
            <a:pPr lvl="1"/>
            <a:r>
              <a:rPr lang="en-US" sz="1400">
                <a:cs typeface="Calibri"/>
              </a:rPr>
              <a:t>WILLIAMS %R</a:t>
            </a:r>
          </a:p>
          <a:p>
            <a:pPr lvl="1"/>
            <a:r>
              <a:rPr lang="en-US" sz="1400">
                <a:cs typeface="Calibri"/>
              </a:rPr>
              <a:t>MOVING AVERAGE CONVERGENCE DIVERGENCE</a:t>
            </a:r>
          </a:p>
          <a:p>
            <a:pPr lvl="1"/>
            <a:r>
              <a:rPr lang="en-US" sz="1400">
                <a:cs typeface="Calibri"/>
              </a:rPr>
              <a:t>PRICE RATE OF CHANGE</a:t>
            </a:r>
          </a:p>
          <a:p>
            <a:pPr lvl="1"/>
            <a:r>
              <a:rPr lang="en-US" sz="1400">
                <a:cs typeface="Calibri"/>
              </a:rPr>
              <a:t>ON BALANCE VOLUME</a:t>
            </a:r>
          </a:p>
        </p:txBody>
      </p:sp>
    </p:spTree>
    <p:extLst>
      <p:ext uri="{BB962C8B-B14F-4D97-AF65-F5344CB8AC3E}">
        <p14:creationId xmlns:p14="http://schemas.microsoft.com/office/powerpoint/2010/main" val="51554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Logo&#10;&#10;Description automatically generated">
            <a:extLst>
              <a:ext uri="{FF2B5EF4-FFF2-40B4-BE49-F238E27FC236}">
                <a16:creationId xmlns:a16="http://schemas.microsoft.com/office/drawing/2014/main" id="{D0213D70-D0AE-407A-8794-10D7C24E1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7481" b="413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A9114-A51B-468B-89BB-36B34880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MODEL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1DD7-B338-4AD7-A116-17B6CFB0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>
                <a:cs typeface="Calibri"/>
              </a:rPr>
              <a:t>TRAINING DATA PASSED TO RANDOM FOREST CLASSIFIER</a:t>
            </a:r>
          </a:p>
          <a:p>
            <a:r>
              <a:rPr lang="en-US" sz="1600">
                <a:cs typeface="Calibri"/>
              </a:rPr>
              <a:t>EACH NODE DIVIDES THE DATA BASED ON IF A THRESHOLD IS MET</a:t>
            </a: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342900" indent="-342900"/>
            <a:r>
              <a:rPr lang="en-US" sz="1600">
                <a:cs typeface="Calibri"/>
              </a:rPr>
              <a:t>PREDICTS RISE OR DROP IN PRICE AT LEAF NODES</a:t>
            </a:r>
          </a:p>
          <a:p>
            <a:pPr marL="342900" indent="-342900"/>
            <a:r>
              <a:rPr lang="en-US" sz="1600">
                <a:cs typeface="Calibri"/>
              </a:rPr>
              <a:t>ACCURACY OF EACH NODE EVALUATED WITH GINI IMPURITY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C5092919-E4F6-42B2-821E-DC922EAE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4021418"/>
            <a:ext cx="2743200" cy="2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4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D2914181-E309-4B7A-A412-0D5A32A1D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7481" b="413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A9114-A51B-468B-89BB-36B34880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091883"/>
            <a:ext cx="4023360" cy="10502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SAMPLE TREE</a:t>
            </a:r>
            <a:endParaRPr lang="en-US" sz="2800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AEBBB605-A853-42B4-9039-B02725FF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2105097"/>
            <a:ext cx="5242560" cy="39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7499337A-A7CA-4BF7-AD67-6B133B6A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" r="7481" b="413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1FF20-753D-4BCB-82EA-4FDEE66A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EXPECTED RESULTS</a:t>
            </a:r>
            <a:endParaRPr lang="en-US" sz="2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034A-8919-416D-A6A1-0E5832FF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MODEL PREDICTS +1 IF PRICE IS EXPECTED TO RISE AFTER n DAYS, SUGGESTING TO BUY STOCK</a:t>
            </a:r>
          </a:p>
          <a:p>
            <a:r>
              <a:rPr lang="en-US" sz="1700">
                <a:cs typeface="Calibri"/>
              </a:rPr>
              <a:t>MODEL PREDICTS –1 IF PRICE IS EXPECTED TO FALL AFTER n DAYS, SUGGESTING TO SELL STOCK</a:t>
            </a:r>
          </a:p>
        </p:txBody>
      </p:sp>
    </p:spTree>
    <p:extLst>
      <p:ext uri="{BB962C8B-B14F-4D97-AF65-F5344CB8AC3E}">
        <p14:creationId xmlns:p14="http://schemas.microsoft.com/office/powerpoint/2010/main" val="2722025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63AB0"/>
      </a:accent1>
      <a:accent2>
        <a:srgbClr val="A928C4"/>
      </a:accent2>
      <a:accent3>
        <a:srgbClr val="7A3AD6"/>
      </a:accent3>
      <a:accent4>
        <a:srgbClr val="3C3DC9"/>
      </a:accent4>
      <a:accent5>
        <a:srgbClr val="3A7CD6"/>
      </a:accent5>
      <a:accent6>
        <a:srgbClr val="28ABC4"/>
      </a:accent6>
      <a:hlink>
        <a:srgbClr val="3F60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BrushVTI</vt:lpstr>
      <vt:lpstr>PREDICTING THE DIRECTION OF STOCK PRICES</vt:lpstr>
      <vt:lpstr>INTRODUCTION</vt:lpstr>
      <vt:lpstr>PREPROCESSING &amp; FEATURE EXTRACTION</vt:lpstr>
      <vt:lpstr>MODEL TRAINING</vt:lpstr>
      <vt:lpstr>SAMPLE TREE</vt:lpstr>
      <vt:lpstr>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2020-10-15T21:15:54Z</dcterms:created>
  <dcterms:modified xsi:type="dcterms:W3CDTF">2020-10-16T06:14:01Z</dcterms:modified>
</cp:coreProperties>
</file>