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9"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38"/>
    <p:restoredTop sz="94687"/>
  </p:normalViewPr>
  <p:slideViewPr>
    <p:cSldViewPr snapToGrid="0" snapToObjects="1">
      <p:cViewPr varScale="1">
        <p:scale>
          <a:sx n="73" d="100"/>
          <a:sy n="73" d="100"/>
        </p:scale>
        <p:origin x="216"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08E02-C6BC-F343-B060-439B91E908F8}" type="datetimeFigureOut">
              <a:rPr lang="en-US" smtClean="0"/>
              <a:t>5/10/20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35BB4-7C11-944F-8ACB-30080C1D93B8}" type="slidenum">
              <a:rPr lang="en-US" smtClean="0"/>
              <a:t>‹#›</a:t>
            </a:fld>
            <a:endParaRPr lang="en-US" dirty="0"/>
          </a:p>
        </p:txBody>
      </p:sp>
    </p:spTree>
    <p:extLst>
      <p:ext uri="{BB962C8B-B14F-4D97-AF65-F5344CB8AC3E}">
        <p14:creationId xmlns:p14="http://schemas.microsoft.com/office/powerpoint/2010/main" val="1614285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really didn’t give evidence of the total death total per state. Did more sorting out the data for more information that will support the vast difference of death total from state to state.  In the next couple slides will validate the drastic death total that we seen on the news. </a:t>
            </a:r>
          </a:p>
        </p:txBody>
      </p:sp>
      <p:sp>
        <p:nvSpPr>
          <p:cNvPr id="4" name="Slide Number Placeholder 3"/>
          <p:cNvSpPr>
            <a:spLocks noGrp="1"/>
          </p:cNvSpPr>
          <p:nvPr>
            <p:ph type="sldNum" sz="quarter" idx="5"/>
          </p:nvPr>
        </p:nvSpPr>
        <p:spPr/>
        <p:txBody>
          <a:bodyPr/>
          <a:lstStyle/>
          <a:p>
            <a:fld id="{2C035BB4-7C11-944F-8ACB-30080C1D93B8}" type="slidenum">
              <a:rPr lang="en-US" smtClean="0"/>
              <a:t>1</a:t>
            </a:fld>
            <a:endParaRPr lang="en-US" dirty="0"/>
          </a:p>
        </p:txBody>
      </p:sp>
    </p:spTree>
    <p:extLst>
      <p:ext uri="{BB962C8B-B14F-4D97-AF65-F5344CB8AC3E}">
        <p14:creationId xmlns:p14="http://schemas.microsoft.com/office/powerpoint/2010/main" val="2781284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scatter chart that showed all the inaccurate numbers of deaths and how they are displaced on the chart. It doesn’t give enough information that could determine number people in each state comparisons. </a:t>
            </a:r>
          </a:p>
        </p:txBody>
      </p:sp>
      <p:sp>
        <p:nvSpPr>
          <p:cNvPr id="4" name="Slide Number Placeholder 3"/>
          <p:cNvSpPr>
            <a:spLocks noGrp="1"/>
          </p:cNvSpPr>
          <p:nvPr>
            <p:ph type="sldNum" sz="quarter" idx="5"/>
          </p:nvPr>
        </p:nvSpPr>
        <p:spPr/>
        <p:txBody>
          <a:bodyPr/>
          <a:lstStyle/>
          <a:p>
            <a:fld id="{2C035BB4-7C11-944F-8ACB-30080C1D93B8}" type="slidenum">
              <a:rPr lang="en-US" smtClean="0"/>
              <a:t>2</a:t>
            </a:fld>
            <a:endParaRPr lang="en-US" dirty="0"/>
          </a:p>
        </p:txBody>
      </p:sp>
    </p:spTree>
    <p:extLst>
      <p:ext uri="{BB962C8B-B14F-4D97-AF65-F5344CB8AC3E}">
        <p14:creationId xmlns:p14="http://schemas.microsoft.com/office/powerpoint/2010/main" val="121625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bar chart display accurate numbers per state and the all Death Total. </a:t>
            </a:r>
          </a:p>
        </p:txBody>
      </p:sp>
      <p:sp>
        <p:nvSpPr>
          <p:cNvPr id="4" name="Slide Number Placeholder 3"/>
          <p:cNvSpPr>
            <a:spLocks noGrp="1"/>
          </p:cNvSpPr>
          <p:nvPr>
            <p:ph type="sldNum" sz="quarter" idx="5"/>
          </p:nvPr>
        </p:nvSpPr>
        <p:spPr/>
        <p:txBody>
          <a:bodyPr/>
          <a:lstStyle/>
          <a:p>
            <a:fld id="{2C035BB4-7C11-944F-8ACB-30080C1D93B8}" type="slidenum">
              <a:rPr lang="en-US" smtClean="0"/>
              <a:t>3</a:t>
            </a:fld>
            <a:endParaRPr lang="en-US" dirty="0"/>
          </a:p>
        </p:txBody>
      </p:sp>
    </p:spTree>
    <p:extLst>
      <p:ext uri="{BB962C8B-B14F-4D97-AF65-F5344CB8AC3E}">
        <p14:creationId xmlns:p14="http://schemas.microsoft.com/office/powerpoint/2010/main" val="223083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scatter chart of all the United States showing how large that number deaths in New Yok versus all the other states death total. The scatter map have drastic patterning throughout the chart. In some states they have very little deaths over the course of 4 months. </a:t>
            </a:r>
          </a:p>
        </p:txBody>
      </p:sp>
      <p:sp>
        <p:nvSpPr>
          <p:cNvPr id="4" name="Slide Number Placeholder 3"/>
          <p:cNvSpPr>
            <a:spLocks noGrp="1"/>
          </p:cNvSpPr>
          <p:nvPr>
            <p:ph type="sldNum" sz="quarter" idx="5"/>
          </p:nvPr>
        </p:nvSpPr>
        <p:spPr/>
        <p:txBody>
          <a:bodyPr/>
          <a:lstStyle/>
          <a:p>
            <a:fld id="{2C035BB4-7C11-944F-8ACB-30080C1D93B8}" type="slidenum">
              <a:rPr lang="en-US" smtClean="0"/>
              <a:t>4</a:t>
            </a:fld>
            <a:endParaRPr lang="en-US" dirty="0"/>
          </a:p>
        </p:txBody>
      </p:sp>
    </p:spTree>
    <p:extLst>
      <p:ext uri="{BB962C8B-B14F-4D97-AF65-F5344CB8AC3E}">
        <p14:creationId xmlns:p14="http://schemas.microsoft.com/office/powerpoint/2010/main" val="383896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Compared on the scatter chart between New York &amp; Texas. New York has 22,912 death from Covid19 while Texas has 719 during the outbreak. The Death Total is a huge difference from New York to Texas based off the number of people that continue to stay home. </a:t>
            </a:r>
          </a:p>
        </p:txBody>
      </p:sp>
      <p:sp>
        <p:nvSpPr>
          <p:cNvPr id="4" name="Slide Number Placeholder 3"/>
          <p:cNvSpPr>
            <a:spLocks noGrp="1"/>
          </p:cNvSpPr>
          <p:nvPr>
            <p:ph type="sldNum" sz="quarter" idx="5"/>
          </p:nvPr>
        </p:nvSpPr>
        <p:spPr/>
        <p:txBody>
          <a:bodyPr/>
          <a:lstStyle/>
          <a:p>
            <a:fld id="{2C035BB4-7C11-944F-8ACB-30080C1D93B8}" type="slidenum">
              <a:rPr lang="en-US" smtClean="0"/>
              <a:t>5</a:t>
            </a:fld>
            <a:endParaRPr lang="en-US" dirty="0"/>
          </a:p>
        </p:txBody>
      </p:sp>
    </p:spTree>
    <p:extLst>
      <p:ext uri="{BB962C8B-B14F-4D97-AF65-F5344CB8AC3E}">
        <p14:creationId xmlns:p14="http://schemas.microsoft.com/office/powerpoint/2010/main" val="3757593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6B02-B995-7844-B4B7-B4BFAEC45F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FC64D7-9EED-6A4F-BA64-B6B0F3A616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BDD665-46F4-CA42-9B17-CE87D1884860}"/>
              </a:ext>
            </a:extLst>
          </p:cNvPr>
          <p:cNvSpPr>
            <a:spLocks noGrp="1"/>
          </p:cNvSpPr>
          <p:nvPr>
            <p:ph type="dt" sz="half" idx="10"/>
          </p:nvPr>
        </p:nvSpPr>
        <p:spPr/>
        <p:txBody>
          <a:bodyPr/>
          <a:lstStyle/>
          <a:p>
            <a:fld id="{BDBF1433-EBD2-2242-8B99-DBE91EF5266C}" type="datetimeFigureOut">
              <a:rPr lang="en-US" smtClean="0"/>
              <a:t>5/10/20</a:t>
            </a:fld>
            <a:endParaRPr lang="en-US" dirty="0"/>
          </a:p>
        </p:txBody>
      </p:sp>
      <p:sp>
        <p:nvSpPr>
          <p:cNvPr id="5" name="Footer Placeholder 4">
            <a:extLst>
              <a:ext uri="{FF2B5EF4-FFF2-40B4-BE49-F238E27FC236}">
                <a16:creationId xmlns:a16="http://schemas.microsoft.com/office/drawing/2014/main" id="{F7359A6A-B568-A247-A292-473F6366E4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E74ED1-5F07-6148-AF32-25DC1773F60A}"/>
              </a:ext>
            </a:extLst>
          </p:cNvPr>
          <p:cNvSpPr>
            <a:spLocks noGrp="1"/>
          </p:cNvSpPr>
          <p:nvPr>
            <p:ph type="sldNum" sz="quarter" idx="12"/>
          </p:nvPr>
        </p:nvSpPr>
        <p:spPr/>
        <p:txBody>
          <a:bodyPr/>
          <a:lstStyle/>
          <a:p>
            <a:fld id="{35356777-70A3-CF44-BAB5-0F321F0E2307}" type="slidenum">
              <a:rPr lang="en-US" smtClean="0"/>
              <a:t>‹#›</a:t>
            </a:fld>
            <a:endParaRPr lang="en-US" dirty="0"/>
          </a:p>
        </p:txBody>
      </p:sp>
    </p:spTree>
    <p:extLst>
      <p:ext uri="{BB962C8B-B14F-4D97-AF65-F5344CB8AC3E}">
        <p14:creationId xmlns:p14="http://schemas.microsoft.com/office/powerpoint/2010/main" val="263270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238D6-5271-AA40-AB93-8016852869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98B4CF-B1B8-EB41-9952-2F026BD78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61408-DFCB-E346-B031-AC069CA8159F}"/>
              </a:ext>
            </a:extLst>
          </p:cNvPr>
          <p:cNvSpPr>
            <a:spLocks noGrp="1"/>
          </p:cNvSpPr>
          <p:nvPr>
            <p:ph type="dt" sz="half" idx="10"/>
          </p:nvPr>
        </p:nvSpPr>
        <p:spPr/>
        <p:txBody>
          <a:bodyPr/>
          <a:lstStyle/>
          <a:p>
            <a:fld id="{BDBF1433-EBD2-2242-8B99-DBE91EF5266C}" type="datetimeFigureOut">
              <a:rPr lang="en-US" smtClean="0"/>
              <a:t>5/10/20</a:t>
            </a:fld>
            <a:endParaRPr lang="en-US" dirty="0"/>
          </a:p>
        </p:txBody>
      </p:sp>
      <p:sp>
        <p:nvSpPr>
          <p:cNvPr id="5" name="Footer Placeholder 4">
            <a:extLst>
              <a:ext uri="{FF2B5EF4-FFF2-40B4-BE49-F238E27FC236}">
                <a16:creationId xmlns:a16="http://schemas.microsoft.com/office/drawing/2014/main" id="{E0D6C890-5D56-9048-AD13-F961630102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78C9DF-7319-524F-9C63-C522E86FAEFD}"/>
              </a:ext>
            </a:extLst>
          </p:cNvPr>
          <p:cNvSpPr>
            <a:spLocks noGrp="1"/>
          </p:cNvSpPr>
          <p:nvPr>
            <p:ph type="sldNum" sz="quarter" idx="12"/>
          </p:nvPr>
        </p:nvSpPr>
        <p:spPr/>
        <p:txBody>
          <a:bodyPr/>
          <a:lstStyle/>
          <a:p>
            <a:fld id="{35356777-70A3-CF44-BAB5-0F321F0E2307}" type="slidenum">
              <a:rPr lang="en-US" smtClean="0"/>
              <a:t>‹#›</a:t>
            </a:fld>
            <a:endParaRPr lang="en-US" dirty="0"/>
          </a:p>
        </p:txBody>
      </p:sp>
    </p:spTree>
    <p:extLst>
      <p:ext uri="{BB962C8B-B14F-4D97-AF65-F5344CB8AC3E}">
        <p14:creationId xmlns:p14="http://schemas.microsoft.com/office/powerpoint/2010/main" val="95028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17609C-2AF6-6A4F-ADF4-08FC06A4D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687823-6957-0745-931A-6DD3FC8B89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AAB6E-0EF0-4D4D-90CF-300732EF32AB}"/>
              </a:ext>
            </a:extLst>
          </p:cNvPr>
          <p:cNvSpPr>
            <a:spLocks noGrp="1"/>
          </p:cNvSpPr>
          <p:nvPr>
            <p:ph type="dt" sz="half" idx="10"/>
          </p:nvPr>
        </p:nvSpPr>
        <p:spPr/>
        <p:txBody>
          <a:bodyPr/>
          <a:lstStyle/>
          <a:p>
            <a:fld id="{BDBF1433-EBD2-2242-8B99-DBE91EF5266C}" type="datetimeFigureOut">
              <a:rPr lang="en-US" smtClean="0"/>
              <a:t>5/10/20</a:t>
            </a:fld>
            <a:endParaRPr lang="en-US" dirty="0"/>
          </a:p>
        </p:txBody>
      </p:sp>
      <p:sp>
        <p:nvSpPr>
          <p:cNvPr id="5" name="Footer Placeholder 4">
            <a:extLst>
              <a:ext uri="{FF2B5EF4-FFF2-40B4-BE49-F238E27FC236}">
                <a16:creationId xmlns:a16="http://schemas.microsoft.com/office/drawing/2014/main" id="{55EE45EC-63FF-174A-9B66-E574551DC6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39A78A-3D15-1547-B7D6-BF27A8A1D040}"/>
              </a:ext>
            </a:extLst>
          </p:cNvPr>
          <p:cNvSpPr>
            <a:spLocks noGrp="1"/>
          </p:cNvSpPr>
          <p:nvPr>
            <p:ph type="sldNum" sz="quarter" idx="12"/>
          </p:nvPr>
        </p:nvSpPr>
        <p:spPr/>
        <p:txBody>
          <a:bodyPr/>
          <a:lstStyle/>
          <a:p>
            <a:fld id="{35356777-70A3-CF44-BAB5-0F321F0E2307}" type="slidenum">
              <a:rPr lang="en-US" smtClean="0"/>
              <a:t>‹#›</a:t>
            </a:fld>
            <a:endParaRPr lang="en-US" dirty="0"/>
          </a:p>
        </p:txBody>
      </p:sp>
    </p:spTree>
    <p:extLst>
      <p:ext uri="{BB962C8B-B14F-4D97-AF65-F5344CB8AC3E}">
        <p14:creationId xmlns:p14="http://schemas.microsoft.com/office/powerpoint/2010/main" val="347094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6813-2C33-BE41-BE26-FFB5E0177A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FC73EF-DC4A-614C-B2B5-2FF92A99BF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A4920-43CF-4943-9C86-8F3B6F55F647}"/>
              </a:ext>
            </a:extLst>
          </p:cNvPr>
          <p:cNvSpPr>
            <a:spLocks noGrp="1"/>
          </p:cNvSpPr>
          <p:nvPr>
            <p:ph type="dt" sz="half" idx="10"/>
          </p:nvPr>
        </p:nvSpPr>
        <p:spPr/>
        <p:txBody>
          <a:bodyPr/>
          <a:lstStyle/>
          <a:p>
            <a:fld id="{BDBF1433-EBD2-2242-8B99-DBE91EF5266C}" type="datetimeFigureOut">
              <a:rPr lang="en-US" smtClean="0"/>
              <a:t>5/10/20</a:t>
            </a:fld>
            <a:endParaRPr lang="en-US" dirty="0"/>
          </a:p>
        </p:txBody>
      </p:sp>
      <p:sp>
        <p:nvSpPr>
          <p:cNvPr id="5" name="Footer Placeholder 4">
            <a:extLst>
              <a:ext uri="{FF2B5EF4-FFF2-40B4-BE49-F238E27FC236}">
                <a16:creationId xmlns:a16="http://schemas.microsoft.com/office/drawing/2014/main" id="{DEBE895B-57B5-F64C-A611-CC972ECF18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DC5501-5276-C94C-9A33-CB5B76D53CF5}"/>
              </a:ext>
            </a:extLst>
          </p:cNvPr>
          <p:cNvSpPr>
            <a:spLocks noGrp="1"/>
          </p:cNvSpPr>
          <p:nvPr>
            <p:ph type="sldNum" sz="quarter" idx="12"/>
          </p:nvPr>
        </p:nvSpPr>
        <p:spPr/>
        <p:txBody>
          <a:bodyPr/>
          <a:lstStyle/>
          <a:p>
            <a:fld id="{35356777-70A3-CF44-BAB5-0F321F0E2307}" type="slidenum">
              <a:rPr lang="en-US" smtClean="0"/>
              <a:t>‹#›</a:t>
            </a:fld>
            <a:endParaRPr lang="en-US" dirty="0"/>
          </a:p>
        </p:txBody>
      </p:sp>
    </p:spTree>
    <p:extLst>
      <p:ext uri="{BB962C8B-B14F-4D97-AF65-F5344CB8AC3E}">
        <p14:creationId xmlns:p14="http://schemas.microsoft.com/office/powerpoint/2010/main" val="3307426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0036-99A1-1A4C-9A99-8B51A67F73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9E1E18-A42D-C047-8897-0516126953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937A0D-79CD-DD4C-BDCC-F973D41A3473}"/>
              </a:ext>
            </a:extLst>
          </p:cNvPr>
          <p:cNvSpPr>
            <a:spLocks noGrp="1"/>
          </p:cNvSpPr>
          <p:nvPr>
            <p:ph type="dt" sz="half" idx="10"/>
          </p:nvPr>
        </p:nvSpPr>
        <p:spPr/>
        <p:txBody>
          <a:bodyPr/>
          <a:lstStyle/>
          <a:p>
            <a:fld id="{BDBF1433-EBD2-2242-8B99-DBE91EF5266C}" type="datetimeFigureOut">
              <a:rPr lang="en-US" smtClean="0"/>
              <a:t>5/10/20</a:t>
            </a:fld>
            <a:endParaRPr lang="en-US" dirty="0"/>
          </a:p>
        </p:txBody>
      </p:sp>
      <p:sp>
        <p:nvSpPr>
          <p:cNvPr id="5" name="Footer Placeholder 4">
            <a:extLst>
              <a:ext uri="{FF2B5EF4-FFF2-40B4-BE49-F238E27FC236}">
                <a16:creationId xmlns:a16="http://schemas.microsoft.com/office/drawing/2014/main" id="{B005F356-3327-384B-848A-D69F7A1CF2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1F261E-E812-7748-AFE7-B81BEEBAA6B4}"/>
              </a:ext>
            </a:extLst>
          </p:cNvPr>
          <p:cNvSpPr>
            <a:spLocks noGrp="1"/>
          </p:cNvSpPr>
          <p:nvPr>
            <p:ph type="sldNum" sz="quarter" idx="12"/>
          </p:nvPr>
        </p:nvSpPr>
        <p:spPr/>
        <p:txBody>
          <a:bodyPr/>
          <a:lstStyle/>
          <a:p>
            <a:fld id="{35356777-70A3-CF44-BAB5-0F321F0E2307}" type="slidenum">
              <a:rPr lang="en-US" smtClean="0"/>
              <a:t>‹#›</a:t>
            </a:fld>
            <a:endParaRPr lang="en-US" dirty="0"/>
          </a:p>
        </p:txBody>
      </p:sp>
    </p:spTree>
    <p:extLst>
      <p:ext uri="{BB962C8B-B14F-4D97-AF65-F5344CB8AC3E}">
        <p14:creationId xmlns:p14="http://schemas.microsoft.com/office/powerpoint/2010/main" val="409112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D806-B215-1345-AFB1-26606EDB6B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115D5-A1C8-A64E-9C9F-1075E6216A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171F95-70B1-6C41-8A57-540AEF5A6B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C35852-7748-5547-986E-9003A792FB6E}"/>
              </a:ext>
            </a:extLst>
          </p:cNvPr>
          <p:cNvSpPr>
            <a:spLocks noGrp="1"/>
          </p:cNvSpPr>
          <p:nvPr>
            <p:ph type="dt" sz="half" idx="10"/>
          </p:nvPr>
        </p:nvSpPr>
        <p:spPr/>
        <p:txBody>
          <a:bodyPr/>
          <a:lstStyle/>
          <a:p>
            <a:fld id="{BDBF1433-EBD2-2242-8B99-DBE91EF5266C}" type="datetimeFigureOut">
              <a:rPr lang="en-US" smtClean="0"/>
              <a:t>5/10/20</a:t>
            </a:fld>
            <a:endParaRPr lang="en-US" dirty="0"/>
          </a:p>
        </p:txBody>
      </p:sp>
      <p:sp>
        <p:nvSpPr>
          <p:cNvPr id="6" name="Footer Placeholder 5">
            <a:extLst>
              <a:ext uri="{FF2B5EF4-FFF2-40B4-BE49-F238E27FC236}">
                <a16:creationId xmlns:a16="http://schemas.microsoft.com/office/drawing/2014/main" id="{F877DC61-DD9E-D94C-94CA-19A92EB70C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3DAD763-DC25-3F4F-B1F6-9D60CBEA3AD5}"/>
              </a:ext>
            </a:extLst>
          </p:cNvPr>
          <p:cNvSpPr>
            <a:spLocks noGrp="1"/>
          </p:cNvSpPr>
          <p:nvPr>
            <p:ph type="sldNum" sz="quarter" idx="12"/>
          </p:nvPr>
        </p:nvSpPr>
        <p:spPr/>
        <p:txBody>
          <a:bodyPr/>
          <a:lstStyle/>
          <a:p>
            <a:fld id="{35356777-70A3-CF44-BAB5-0F321F0E2307}" type="slidenum">
              <a:rPr lang="en-US" smtClean="0"/>
              <a:t>‹#›</a:t>
            </a:fld>
            <a:endParaRPr lang="en-US" dirty="0"/>
          </a:p>
        </p:txBody>
      </p:sp>
    </p:spTree>
    <p:extLst>
      <p:ext uri="{BB962C8B-B14F-4D97-AF65-F5344CB8AC3E}">
        <p14:creationId xmlns:p14="http://schemas.microsoft.com/office/powerpoint/2010/main" val="159207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EDBE-67F6-AC4D-B186-C89CF01EB0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377D97-0E62-A743-9B43-F626043C36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EA8CA8-0F75-954A-B15C-D397045236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6DE232-298F-374E-85FD-A37E0A500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7DC5C4-1CE1-004E-B590-1849AA0CC5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ED7B87-542E-1341-924D-9B6973393227}"/>
              </a:ext>
            </a:extLst>
          </p:cNvPr>
          <p:cNvSpPr>
            <a:spLocks noGrp="1"/>
          </p:cNvSpPr>
          <p:nvPr>
            <p:ph type="dt" sz="half" idx="10"/>
          </p:nvPr>
        </p:nvSpPr>
        <p:spPr/>
        <p:txBody>
          <a:bodyPr/>
          <a:lstStyle/>
          <a:p>
            <a:fld id="{BDBF1433-EBD2-2242-8B99-DBE91EF5266C}" type="datetimeFigureOut">
              <a:rPr lang="en-US" smtClean="0"/>
              <a:t>5/10/20</a:t>
            </a:fld>
            <a:endParaRPr lang="en-US" dirty="0"/>
          </a:p>
        </p:txBody>
      </p:sp>
      <p:sp>
        <p:nvSpPr>
          <p:cNvPr id="8" name="Footer Placeholder 7">
            <a:extLst>
              <a:ext uri="{FF2B5EF4-FFF2-40B4-BE49-F238E27FC236}">
                <a16:creationId xmlns:a16="http://schemas.microsoft.com/office/drawing/2014/main" id="{70C9D437-F6FF-5545-A591-A7F7BE22ACF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3B95F1-104A-C543-9DD7-A04F6A22AD33}"/>
              </a:ext>
            </a:extLst>
          </p:cNvPr>
          <p:cNvSpPr>
            <a:spLocks noGrp="1"/>
          </p:cNvSpPr>
          <p:nvPr>
            <p:ph type="sldNum" sz="quarter" idx="12"/>
          </p:nvPr>
        </p:nvSpPr>
        <p:spPr/>
        <p:txBody>
          <a:bodyPr/>
          <a:lstStyle/>
          <a:p>
            <a:fld id="{35356777-70A3-CF44-BAB5-0F321F0E2307}" type="slidenum">
              <a:rPr lang="en-US" smtClean="0"/>
              <a:t>‹#›</a:t>
            </a:fld>
            <a:endParaRPr lang="en-US" dirty="0"/>
          </a:p>
        </p:txBody>
      </p:sp>
    </p:spTree>
    <p:extLst>
      <p:ext uri="{BB962C8B-B14F-4D97-AF65-F5344CB8AC3E}">
        <p14:creationId xmlns:p14="http://schemas.microsoft.com/office/powerpoint/2010/main" val="2088807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29126-BDDF-2047-AC12-E0EB652161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5583BE-BDE7-1341-9144-4CEC8A5CAD91}"/>
              </a:ext>
            </a:extLst>
          </p:cNvPr>
          <p:cNvSpPr>
            <a:spLocks noGrp="1"/>
          </p:cNvSpPr>
          <p:nvPr>
            <p:ph type="dt" sz="half" idx="10"/>
          </p:nvPr>
        </p:nvSpPr>
        <p:spPr/>
        <p:txBody>
          <a:bodyPr/>
          <a:lstStyle/>
          <a:p>
            <a:fld id="{BDBF1433-EBD2-2242-8B99-DBE91EF5266C}" type="datetimeFigureOut">
              <a:rPr lang="en-US" smtClean="0"/>
              <a:t>5/10/20</a:t>
            </a:fld>
            <a:endParaRPr lang="en-US" dirty="0"/>
          </a:p>
        </p:txBody>
      </p:sp>
      <p:sp>
        <p:nvSpPr>
          <p:cNvPr id="4" name="Footer Placeholder 3">
            <a:extLst>
              <a:ext uri="{FF2B5EF4-FFF2-40B4-BE49-F238E27FC236}">
                <a16:creationId xmlns:a16="http://schemas.microsoft.com/office/drawing/2014/main" id="{8104F200-6926-1044-AAF3-96F6ABF588D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6DA93C9-3710-F742-82E9-49C4B3C1BF8F}"/>
              </a:ext>
            </a:extLst>
          </p:cNvPr>
          <p:cNvSpPr>
            <a:spLocks noGrp="1"/>
          </p:cNvSpPr>
          <p:nvPr>
            <p:ph type="sldNum" sz="quarter" idx="12"/>
          </p:nvPr>
        </p:nvSpPr>
        <p:spPr/>
        <p:txBody>
          <a:bodyPr/>
          <a:lstStyle/>
          <a:p>
            <a:fld id="{35356777-70A3-CF44-BAB5-0F321F0E2307}" type="slidenum">
              <a:rPr lang="en-US" smtClean="0"/>
              <a:t>‹#›</a:t>
            </a:fld>
            <a:endParaRPr lang="en-US" dirty="0"/>
          </a:p>
        </p:txBody>
      </p:sp>
    </p:spTree>
    <p:extLst>
      <p:ext uri="{BB962C8B-B14F-4D97-AF65-F5344CB8AC3E}">
        <p14:creationId xmlns:p14="http://schemas.microsoft.com/office/powerpoint/2010/main" val="2710976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BEFEC9-0950-4E48-AC72-7AFDF8641CC4}"/>
              </a:ext>
            </a:extLst>
          </p:cNvPr>
          <p:cNvSpPr>
            <a:spLocks noGrp="1"/>
          </p:cNvSpPr>
          <p:nvPr>
            <p:ph type="dt" sz="half" idx="10"/>
          </p:nvPr>
        </p:nvSpPr>
        <p:spPr/>
        <p:txBody>
          <a:bodyPr/>
          <a:lstStyle/>
          <a:p>
            <a:fld id="{BDBF1433-EBD2-2242-8B99-DBE91EF5266C}" type="datetimeFigureOut">
              <a:rPr lang="en-US" smtClean="0"/>
              <a:t>5/10/20</a:t>
            </a:fld>
            <a:endParaRPr lang="en-US" dirty="0"/>
          </a:p>
        </p:txBody>
      </p:sp>
      <p:sp>
        <p:nvSpPr>
          <p:cNvPr id="3" name="Footer Placeholder 2">
            <a:extLst>
              <a:ext uri="{FF2B5EF4-FFF2-40B4-BE49-F238E27FC236}">
                <a16:creationId xmlns:a16="http://schemas.microsoft.com/office/drawing/2014/main" id="{28006078-217F-AB40-A283-39F356B9FD3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50159EF-CC01-0042-8E17-CD7A609F991C}"/>
              </a:ext>
            </a:extLst>
          </p:cNvPr>
          <p:cNvSpPr>
            <a:spLocks noGrp="1"/>
          </p:cNvSpPr>
          <p:nvPr>
            <p:ph type="sldNum" sz="quarter" idx="12"/>
          </p:nvPr>
        </p:nvSpPr>
        <p:spPr/>
        <p:txBody>
          <a:bodyPr/>
          <a:lstStyle/>
          <a:p>
            <a:fld id="{35356777-70A3-CF44-BAB5-0F321F0E2307}" type="slidenum">
              <a:rPr lang="en-US" smtClean="0"/>
              <a:t>‹#›</a:t>
            </a:fld>
            <a:endParaRPr lang="en-US" dirty="0"/>
          </a:p>
        </p:txBody>
      </p:sp>
    </p:spTree>
    <p:extLst>
      <p:ext uri="{BB962C8B-B14F-4D97-AF65-F5344CB8AC3E}">
        <p14:creationId xmlns:p14="http://schemas.microsoft.com/office/powerpoint/2010/main" val="249150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15E3-FCEA-B040-AE58-CF40C4F33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61BA71-4C39-CF47-BA3D-33BB98D38A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F00A07-BCE2-6743-8237-CED8BF139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157C8F-F5AD-194D-895F-C28BB0AF17CE}"/>
              </a:ext>
            </a:extLst>
          </p:cNvPr>
          <p:cNvSpPr>
            <a:spLocks noGrp="1"/>
          </p:cNvSpPr>
          <p:nvPr>
            <p:ph type="dt" sz="half" idx="10"/>
          </p:nvPr>
        </p:nvSpPr>
        <p:spPr/>
        <p:txBody>
          <a:bodyPr/>
          <a:lstStyle/>
          <a:p>
            <a:fld id="{BDBF1433-EBD2-2242-8B99-DBE91EF5266C}" type="datetimeFigureOut">
              <a:rPr lang="en-US" smtClean="0"/>
              <a:t>5/10/20</a:t>
            </a:fld>
            <a:endParaRPr lang="en-US" dirty="0"/>
          </a:p>
        </p:txBody>
      </p:sp>
      <p:sp>
        <p:nvSpPr>
          <p:cNvPr id="6" name="Footer Placeholder 5">
            <a:extLst>
              <a:ext uri="{FF2B5EF4-FFF2-40B4-BE49-F238E27FC236}">
                <a16:creationId xmlns:a16="http://schemas.microsoft.com/office/drawing/2014/main" id="{F980E673-3F2A-5E43-8CC5-66AB556130D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31A723-45DA-E341-8F9D-A97B4C106F02}"/>
              </a:ext>
            </a:extLst>
          </p:cNvPr>
          <p:cNvSpPr>
            <a:spLocks noGrp="1"/>
          </p:cNvSpPr>
          <p:nvPr>
            <p:ph type="sldNum" sz="quarter" idx="12"/>
          </p:nvPr>
        </p:nvSpPr>
        <p:spPr/>
        <p:txBody>
          <a:bodyPr/>
          <a:lstStyle/>
          <a:p>
            <a:fld id="{35356777-70A3-CF44-BAB5-0F321F0E2307}" type="slidenum">
              <a:rPr lang="en-US" smtClean="0"/>
              <a:t>‹#›</a:t>
            </a:fld>
            <a:endParaRPr lang="en-US" dirty="0"/>
          </a:p>
        </p:txBody>
      </p:sp>
    </p:spTree>
    <p:extLst>
      <p:ext uri="{BB962C8B-B14F-4D97-AF65-F5344CB8AC3E}">
        <p14:creationId xmlns:p14="http://schemas.microsoft.com/office/powerpoint/2010/main" val="427005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AF97-5834-DB4D-AC15-3ABC8A494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115EBF-629A-C248-A889-D583B3DADC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3D06EEA-C073-D24D-98AA-1621E9E75B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3F399-3A6D-1C45-A0FB-989D5298AA6B}"/>
              </a:ext>
            </a:extLst>
          </p:cNvPr>
          <p:cNvSpPr>
            <a:spLocks noGrp="1"/>
          </p:cNvSpPr>
          <p:nvPr>
            <p:ph type="dt" sz="half" idx="10"/>
          </p:nvPr>
        </p:nvSpPr>
        <p:spPr/>
        <p:txBody>
          <a:bodyPr/>
          <a:lstStyle/>
          <a:p>
            <a:fld id="{BDBF1433-EBD2-2242-8B99-DBE91EF5266C}" type="datetimeFigureOut">
              <a:rPr lang="en-US" smtClean="0"/>
              <a:t>5/10/20</a:t>
            </a:fld>
            <a:endParaRPr lang="en-US" dirty="0"/>
          </a:p>
        </p:txBody>
      </p:sp>
      <p:sp>
        <p:nvSpPr>
          <p:cNvPr id="6" name="Footer Placeholder 5">
            <a:extLst>
              <a:ext uri="{FF2B5EF4-FFF2-40B4-BE49-F238E27FC236}">
                <a16:creationId xmlns:a16="http://schemas.microsoft.com/office/drawing/2014/main" id="{D2C178E7-3921-DD4A-91DE-68D42A1723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3D1F8C-F7EF-2442-93EB-78A70E666F99}"/>
              </a:ext>
            </a:extLst>
          </p:cNvPr>
          <p:cNvSpPr>
            <a:spLocks noGrp="1"/>
          </p:cNvSpPr>
          <p:nvPr>
            <p:ph type="sldNum" sz="quarter" idx="12"/>
          </p:nvPr>
        </p:nvSpPr>
        <p:spPr/>
        <p:txBody>
          <a:bodyPr/>
          <a:lstStyle/>
          <a:p>
            <a:fld id="{35356777-70A3-CF44-BAB5-0F321F0E2307}" type="slidenum">
              <a:rPr lang="en-US" smtClean="0"/>
              <a:t>‹#›</a:t>
            </a:fld>
            <a:endParaRPr lang="en-US" dirty="0"/>
          </a:p>
        </p:txBody>
      </p:sp>
    </p:spTree>
    <p:extLst>
      <p:ext uri="{BB962C8B-B14F-4D97-AF65-F5344CB8AC3E}">
        <p14:creationId xmlns:p14="http://schemas.microsoft.com/office/powerpoint/2010/main" val="3081480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8BC16-1F16-704A-A9C7-2DB666682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C3165B-615C-D14C-B98E-C9A2D0A2EC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FA676-5403-994F-86E0-56BAD95DE1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F1433-EBD2-2242-8B99-DBE91EF5266C}" type="datetimeFigureOut">
              <a:rPr lang="en-US" smtClean="0"/>
              <a:t>5/10/20</a:t>
            </a:fld>
            <a:endParaRPr lang="en-US" dirty="0"/>
          </a:p>
        </p:txBody>
      </p:sp>
      <p:sp>
        <p:nvSpPr>
          <p:cNvPr id="5" name="Footer Placeholder 4">
            <a:extLst>
              <a:ext uri="{FF2B5EF4-FFF2-40B4-BE49-F238E27FC236}">
                <a16:creationId xmlns:a16="http://schemas.microsoft.com/office/drawing/2014/main" id="{52D6B16D-2961-3B42-9F0D-37B6183F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4A0797-D731-634E-8F6B-D3EE470A1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56777-70A3-CF44-BAB5-0F321F0E2307}" type="slidenum">
              <a:rPr lang="en-US" smtClean="0"/>
              <a:t>‹#›</a:t>
            </a:fld>
            <a:endParaRPr lang="en-US" dirty="0"/>
          </a:p>
        </p:txBody>
      </p:sp>
    </p:spTree>
    <p:extLst>
      <p:ext uri="{BB962C8B-B14F-4D97-AF65-F5344CB8AC3E}">
        <p14:creationId xmlns:p14="http://schemas.microsoft.com/office/powerpoint/2010/main" val="3762807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shot, drawing&#10;&#10;Description automatically generated">
            <a:extLst>
              <a:ext uri="{FF2B5EF4-FFF2-40B4-BE49-F238E27FC236}">
                <a16:creationId xmlns:a16="http://schemas.microsoft.com/office/drawing/2014/main" id="{470224DF-9E04-2B49-ADC1-F0F7C39BA22F}"/>
              </a:ext>
            </a:extLst>
          </p:cNvPr>
          <p:cNvPicPr>
            <a:picLocks noChangeAspect="1"/>
          </p:cNvPicPr>
          <p:nvPr/>
        </p:nvPicPr>
        <p:blipFill>
          <a:blip r:embed="rId3"/>
          <a:stretch>
            <a:fillRect/>
          </a:stretch>
        </p:blipFill>
        <p:spPr>
          <a:xfrm>
            <a:off x="3708400" y="1663700"/>
            <a:ext cx="4775200" cy="3530600"/>
          </a:xfrm>
          <a:prstGeom prst="rect">
            <a:avLst/>
          </a:prstGeom>
        </p:spPr>
      </p:pic>
    </p:spTree>
    <p:extLst>
      <p:ext uri="{BB962C8B-B14F-4D97-AF65-F5344CB8AC3E}">
        <p14:creationId xmlns:p14="http://schemas.microsoft.com/office/powerpoint/2010/main" val="840431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automatically generated">
            <a:extLst>
              <a:ext uri="{FF2B5EF4-FFF2-40B4-BE49-F238E27FC236}">
                <a16:creationId xmlns:a16="http://schemas.microsoft.com/office/drawing/2014/main" id="{FCBF2192-6C47-BE4A-B527-B8182DFB71FC}"/>
              </a:ext>
            </a:extLst>
          </p:cNvPr>
          <p:cNvPicPr>
            <a:picLocks noChangeAspect="1"/>
          </p:cNvPicPr>
          <p:nvPr/>
        </p:nvPicPr>
        <p:blipFill>
          <a:blip r:embed="rId3"/>
          <a:stretch>
            <a:fillRect/>
          </a:stretch>
        </p:blipFill>
        <p:spPr>
          <a:xfrm>
            <a:off x="3733800" y="1854200"/>
            <a:ext cx="4724400" cy="3149600"/>
          </a:xfrm>
          <a:prstGeom prst="rect">
            <a:avLst/>
          </a:prstGeom>
        </p:spPr>
      </p:pic>
    </p:spTree>
    <p:extLst>
      <p:ext uri="{BB962C8B-B14F-4D97-AF65-F5344CB8AC3E}">
        <p14:creationId xmlns:p14="http://schemas.microsoft.com/office/powerpoint/2010/main" val="3824720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50A23DB-84DA-5942-8F98-FED5C0AB1558}"/>
              </a:ext>
            </a:extLst>
          </p:cNvPr>
          <p:cNvPicPr>
            <a:picLocks noChangeAspect="1"/>
          </p:cNvPicPr>
          <p:nvPr/>
        </p:nvPicPr>
        <p:blipFill>
          <a:blip r:embed="rId3"/>
          <a:stretch>
            <a:fillRect/>
          </a:stretch>
        </p:blipFill>
        <p:spPr>
          <a:xfrm>
            <a:off x="1807375" y="0"/>
            <a:ext cx="8577249" cy="6858000"/>
          </a:xfrm>
          <a:prstGeom prst="rect">
            <a:avLst/>
          </a:prstGeom>
        </p:spPr>
      </p:pic>
    </p:spTree>
    <p:extLst>
      <p:ext uri="{BB962C8B-B14F-4D97-AF65-F5344CB8AC3E}">
        <p14:creationId xmlns:p14="http://schemas.microsoft.com/office/powerpoint/2010/main" val="428527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10;&#10;Description automatically generated">
            <a:extLst>
              <a:ext uri="{FF2B5EF4-FFF2-40B4-BE49-F238E27FC236}">
                <a16:creationId xmlns:a16="http://schemas.microsoft.com/office/drawing/2014/main" id="{258E9647-8E70-DE41-AB4E-3E60C056E41C}"/>
              </a:ext>
            </a:extLst>
          </p:cNvPr>
          <p:cNvPicPr>
            <a:picLocks noChangeAspect="1"/>
          </p:cNvPicPr>
          <p:nvPr/>
        </p:nvPicPr>
        <p:blipFill>
          <a:blip r:embed="rId3"/>
          <a:stretch>
            <a:fillRect/>
          </a:stretch>
        </p:blipFill>
        <p:spPr>
          <a:xfrm>
            <a:off x="2977785" y="0"/>
            <a:ext cx="6236429" cy="6858000"/>
          </a:xfrm>
          <a:prstGeom prst="rect">
            <a:avLst/>
          </a:prstGeom>
        </p:spPr>
      </p:pic>
    </p:spTree>
    <p:extLst>
      <p:ext uri="{BB962C8B-B14F-4D97-AF65-F5344CB8AC3E}">
        <p14:creationId xmlns:p14="http://schemas.microsoft.com/office/powerpoint/2010/main" val="151794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D3D0E0C-05DF-7C40-B1AE-7537432DE9DE}"/>
              </a:ext>
            </a:extLst>
          </p:cNvPr>
          <p:cNvPicPr>
            <a:picLocks noChangeAspect="1"/>
          </p:cNvPicPr>
          <p:nvPr/>
        </p:nvPicPr>
        <p:blipFill>
          <a:blip r:embed="rId3"/>
          <a:stretch>
            <a:fillRect/>
          </a:stretch>
        </p:blipFill>
        <p:spPr>
          <a:xfrm>
            <a:off x="2590715" y="0"/>
            <a:ext cx="7010570" cy="6858000"/>
          </a:xfrm>
          <a:prstGeom prst="rect">
            <a:avLst/>
          </a:prstGeom>
        </p:spPr>
      </p:pic>
    </p:spTree>
    <p:extLst>
      <p:ext uri="{BB962C8B-B14F-4D97-AF65-F5344CB8AC3E}">
        <p14:creationId xmlns:p14="http://schemas.microsoft.com/office/powerpoint/2010/main" val="1864755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210</Words>
  <Application>Microsoft Macintosh PowerPoint</Application>
  <PresentationFormat>Widescreen</PresentationFormat>
  <Paragraphs>10</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Artie Edwards</dc:creator>
  <cp:lastModifiedBy>Artie Edwards</cp:lastModifiedBy>
  <cp:revision>2</cp:revision>
  <dcterms:created xsi:type="dcterms:W3CDTF">2020-05-10T18:31:58Z</dcterms:created>
  <dcterms:modified xsi:type="dcterms:W3CDTF">2020-05-10T18:59:42Z</dcterms:modified>
</cp:coreProperties>
</file>