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64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hu7dyWu5szD63szFW6/qGbpru4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oleObject" Target="../embeddings/Microsoft_Excel_Sheet1.xls"/><Relationship Id="rId7" Type="http://schemas.openxmlformats.org/officeDocument/2006/relationships/oleObject" Target="../embeddings/Microsoft_Excel_Sheet1.xls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62100" y="342900"/>
            <a:ext cx="91440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Epiphyte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38300" y="10287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Advice for Next Builder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19046" l="3703" r="1586" t="11287"/>
          <a:stretch/>
        </p:blipFill>
        <p:spPr>
          <a:xfrm>
            <a:off x="1995488" y="2333625"/>
            <a:ext cx="8201026" cy="45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Accomplishment: We captured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(some) 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CO2!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system built by part-time volunteers on a limited budget.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262" y="1497012"/>
            <a:ext cx="7991475" cy="536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270510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few suggested improvements and advice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144462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Better Sorbent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485900"/>
            <a:ext cx="7989887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2266950" y="5257800"/>
            <a:ext cx="76581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Zeolite 13X is NOT ideal for capturing CO2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CO2 captured in a 1-hour cycle: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Approx.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300mg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4290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thermal characteristics of sorbent panel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032000"/>
            <a:ext cx="5486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2062162"/>
            <a:ext cx="6015037" cy="40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838200" y="6146800"/>
            <a:ext cx="105156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metal draws heat away from sorbent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tighter box for sorbent chamber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371600"/>
            <a:ext cx="712470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7010400" y="1647825"/>
            <a:ext cx="2590800" cy="1676400"/>
          </a:xfrm>
          <a:prstGeom prst="irregularSeal1">
            <a:avLst/>
          </a:prstGeom>
          <a:solidFill>
            <a:schemeClr val="lt1"/>
          </a:solidFill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2438400" y="4648200"/>
            <a:ext cx="2590800" cy="1676400"/>
          </a:xfrm>
          <a:prstGeom prst="irregularSeal1">
            <a:avLst/>
          </a:prstGeom>
          <a:solidFill>
            <a:schemeClr val="lt1"/>
          </a:solidFill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7581900" y="2255837"/>
            <a:ext cx="14097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LEAKY!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2895600" y="5256212"/>
            <a:ext cx="14097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FLIMSY!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vacuum-sealing dampers/valves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14284" l="10665" r="5522" t="13142"/>
          <a:stretch/>
        </p:blipFill>
        <p:spPr>
          <a:xfrm>
            <a:off x="3467100" y="1365250"/>
            <a:ext cx="4751387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CO2 Sensor Issues (Turbulence, Repeatability)</a:t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3189" l="61282" r="-548" t="29267"/>
          <a:stretch/>
        </p:blipFill>
        <p:spPr>
          <a:xfrm>
            <a:off x="1689825" y="1690687"/>
            <a:ext cx="2519363" cy="211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5">
            <a:alphaModFix/>
          </a:blip>
          <a:srcRect b="14990" l="-1197" r="4791" t="27415"/>
          <a:stretch/>
        </p:blipFill>
        <p:spPr>
          <a:xfrm>
            <a:off x="130175" y="3962400"/>
            <a:ext cx="6134100" cy="278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8"/>
          <p:cNvGraphicFramePr/>
          <p:nvPr/>
        </p:nvGraphicFramePr>
        <p:xfrm>
          <a:off x="5791200" y="1409700"/>
          <a:ext cx="6265862" cy="4191000"/>
        </p:xfrm>
        <a:graphic>
          <a:graphicData uri="http://schemas.openxmlformats.org/presentationml/2006/ole">
            <mc:AlternateContent>
              <mc:Choice Requires="v">
                <p:oleObj r:id="rId6" imgH="4191000" imgW="6265862" progId="Excel.Chart.8" spid="_x0000_s1">
                  <p:embed/>
                </p:oleObj>
              </mc:Choice>
              <mc:Fallback>
                <p:oleObj r:id="rId7" imgH="4191000" imgW="6265862" progId="Excel.Chart.8">
                  <p:embed/>
                  <p:pic>
                    <p:nvPicPr>
                      <p:cNvPr id="136" name="Google Shape;136;p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791200" y="1409700"/>
                        <a:ext cx="6265862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Google Shape;137;p8"/>
          <p:cNvSpPr txBox="1"/>
          <p:nvPr/>
        </p:nvSpPr>
        <p:spPr>
          <a:xfrm>
            <a:off x="6858000" y="5870575"/>
            <a:ext cx="4305300" cy="59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6591300" y="5651500"/>
            <a:ext cx="4838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understand airflow and placement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Attention to Electronics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CO2 Sensors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7367" l="18946" r="26842" t="22456"/>
          <a:stretch/>
        </p:blipFill>
        <p:spPr>
          <a:xfrm>
            <a:off x="6591300" y="1595437"/>
            <a:ext cx="4378325" cy="424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39985" l="50810" r="0" t="5262"/>
          <a:stretch/>
        </p:blipFill>
        <p:spPr>
          <a:xfrm>
            <a:off x="355600" y="1690687"/>
            <a:ext cx="5127625" cy="4154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500062" y="5905500"/>
            <a:ext cx="4838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wiring: Adafruit Stemma QT Cables.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Glitchy and missing data!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6596062" y="5816600"/>
            <a:ext cx="4838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wiring: Separate power wires, bypass voltage regulator on breakout board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2023-10-30T13:11:55Z</dcterms:created>
  <dc:creator>David Wilson</dc:creator>
</cp:coreProperties>
</file>