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A67A56-2FB0-4E7A-9629-E5C4CE698560}">
  <a:tblStyle styleId="{E0A67A56-2FB0-4E7A-9629-E5C4CE698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 Til You Die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Erina Caferra and Kim Coterwas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7764975" y="4637275"/>
            <a:ext cx="1166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4/19/2018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18978">
            <a:off x="4326825" y="1819275"/>
            <a:ext cx="19240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491" y="2571750"/>
            <a:ext cx="620075" cy="4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3700" y="917050"/>
            <a:ext cx="1017650" cy="10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925" y="492875"/>
            <a:ext cx="2615975" cy="465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525" y="492850"/>
            <a:ext cx="2615975" cy="4650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775275" y="2177150"/>
            <a:ext cx="22620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Mechanics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Ways to win/lose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Unlockables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Movement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Randomly generated levels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Shape 105"/>
          <p:cNvGraphicFramePr/>
          <p:nvPr/>
        </p:nvGraphicFramePr>
        <p:xfrm>
          <a:off x="114825" y="49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{E0A67A56-2FB0-4E7A-9629-E5C4CE698560}</a:tableStyleId>
              </a:tblPr>
              <a:tblGrid>
                <a:gridCol w="848650"/>
                <a:gridCol w="1189325"/>
                <a:gridCol w="848650"/>
                <a:gridCol w="5939950"/>
              </a:tblGrid>
              <a:tr h="399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design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Sprites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6100"/>
                          </a:solidFill>
                        </a:rPr>
                        <a:t>Done</a:t>
                      </a:r>
                      <a:endParaRPr sz="1000">
                        <a:solidFill>
                          <a:srgbClr val="0061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Sprites for main game (bird, walls, coins)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Unlockable Sprites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6100"/>
                          </a:solidFill>
                        </a:rPr>
                        <a:t>Done</a:t>
                      </a:r>
                      <a:endParaRPr sz="1000">
                        <a:solidFill>
                          <a:srgbClr val="0061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Sprites for in-game unlockables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Splash Screen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6100"/>
                          </a:solidFill>
                        </a:rPr>
                        <a:t>Done</a:t>
                      </a:r>
                      <a:endParaRPr sz="1000">
                        <a:solidFill>
                          <a:srgbClr val="0061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 screen seen by player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Unlockable functionality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6500"/>
                          </a:solidFill>
                        </a:rPr>
                        <a:t>In Progress</a:t>
                      </a:r>
                      <a:endParaRPr sz="1000">
                        <a:solidFill>
                          <a:srgbClr val="9C65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Unlockable items for game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Settings Screen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6500"/>
                          </a:solidFill>
                        </a:rPr>
                        <a:t>In Progress</a:t>
                      </a:r>
                      <a:endParaRPr sz="1000">
                        <a:solidFill>
                          <a:srgbClr val="9C65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Screen to display unlockables for selection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Music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0006"/>
                          </a:solidFill>
                        </a:rPr>
                        <a:t>Not Done</a:t>
                      </a:r>
                      <a:endParaRPr sz="1000">
                        <a:solidFill>
                          <a:srgbClr val="9C000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C7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music during gameplay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Sound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6500"/>
                          </a:solidFill>
                        </a:rPr>
                        <a:t>In Progress</a:t>
                      </a:r>
                      <a:endParaRPr sz="1000">
                        <a:solidFill>
                          <a:srgbClr val="9C65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E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sound assets for coins/unlockables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High Score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6100"/>
                          </a:solidFill>
                        </a:rPr>
                        <a:t>Done</a:t>
                      </a:r>
                      <a:endParaRPr sz="1000">
                        <a:solidFill>
                          <a:srgbClr val="0061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Display high score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Game functionality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6100"/>
                          </a:solidFill>
                        </a:rPr>
                        <a:t>Done</a:t>
                      </a:r>
                      <a:endParaRPr sz="1000">
                        <a:solidFill>
                          <a:srgbClr val="0061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6EF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Overall ability to play game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