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3"/>
  </p:notesMasterIdLst>
  <p:sldIdLst>
    <p:sldId id="256" r:id="rId2"/>
    <p:sldId id="259" r:id="rId3"/>
    <p:sldId id="261" r:id="rId4"/>
    <p:sldId id="324" r:id="rId5"/>
    <p:sldId id="313" r:id="rId6"/>
    <p:sldId id="317" r:id="rId7"/>
    <p:sldId id="318" r:id="rId8"/>
    <p:sldId id="319" r:id="rId9"/>
    <p:sldId id="322" r:id="rId10"/>
    <p:sldId id="323" r:id="rId11"/>
    <p:sldId id="289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Cabin" panose="020B0604020202020204" charset="0"/>
      <p:regular r:id="rId18"/>
      <p:bold r:id="rId19"/>
      <p:italic r:id="rId20"/>
      <p:boldItalic r:id="rId21"/>
    </p:embeddedFont>
    <p:embeddedFont>
      <p:font typeface="Sora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026B69-FFF9-48D3-ACE7-9853F426E032}">
  <a:tblStyle styleId="{19026B69-FFF9-48D3-ACE7-9853F426E0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306463"/>
            <a:ext cx="4955700" cy="14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361250"/>
            <a:ext cx="4955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5816100" y="988525"/>
            <a:ext cx="2614800" cy="3166500"/>
          </a:xfrm>
          <a:prstGeom prst="rect">
            <a:avLst/>
          </a:prstGeom>
          <a:noFill/>
          <a:ln>
            <a:noFill/>
          </a:ln>
          <a:effectLst>
            <a:outerShdw blurRad="200025" algn="bl" rotWithShape="0">
              <a:schemeClr val="accent1">
                <a:alpha val="70000"/>
              </a:schemeClr>
            </a:outerShdw>
          </a:effectLst>
        </p:spPr>
      </p:sp>
      <p:grpSp>
        <p:nvGrpSpPr>
          <p:cNvPr id="13" name="Google Shape;13;p2"/>
          <p:cNvGrpSpPr/>
          <p:nvPr/>
        </p:nvGrpSpPr>
        <p:grpSpPr>
          <a:xfrm>
            <a:off x="140632" y="-156769"/>
            <a:ext cx="9317589" cy="5305966"/>
            <a:chOff x="140632" y="-156769"/>
            <a:chExt cx="9317589" cy="5305966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140632" y="4058790"/>
              <a:ext cx="940596" cy="1090406"/>
              <a:chOff x="2715175" y="2312475"/>
              <a:chExt cx="595050" cy="689825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2715175" y="2312475"/>
                <a:ext cx="301775" cy="297975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11919" extrusionOk="0">
                    <a:moveTo>
                      <a:pt x="116" y="0"/>
                    </a:moveTo>
                    <a:lnTo>
                      <a:pt x="116" y="0"/>
                    </a:lnTo>
                    <a:cubicBezTo>
                      <a:pt x="116" y="0"/>
                      <a:pt x="0" y="6477"/>
                      <a:pt x="2623" y="9849"/>
                    </a:cubicBezTo>
                    <a:cubicBezTo>
                      <a:pt x="3463" y="10932"/>
                      <a:pt x="5455" y="11918"/>
                      <a:pt x="7145" y="11918"/>
                    </a:cubicBezTo>
                    <a:cubicBezTo>
                      <a:pt x="8128" y="11918"/>
                      <a:pt x="9009" y="11584"/>
                      <a:pt x="9501" y="10741"/>
                    </a:cubicBezTo>
                    <a:cubicBezTo>
                      <a:pt x="11767" y="9813"/>
                      <a:pt x="12070" y="6102"/>
                      <a:pt x="10322" y="3854"/>
                    </a:cubicBezTo>
                    <a:cubicBezTo>
                      <a:pt x="7699" y="482"/>
                      <a:pt x="117" y="0"/>
                      <a:pt x="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038550" y="2411525"/>
                <a:ext cx="271675" cy="209575"/>
              </a:xfrm>
              <a:custGeom>
                <a:avLst/>
                <a:gdLst/>
                <a:ahLst/>
                <a:cxnLst/>
                <a:rect l="l" t="t" r="r" b="b"/>
                <a:pathLst>
                  <a:path w="10867" h="8383" extrusionOk="0">
                    <a:moveTo>
                      <a:pt x="7799" y="1"/>
                    </a:moveTo>
                    <a:cubicBezTo>
                      <a:pt x="5910" y="1"/>
                      <a:pt x="3591" y="271"/>
                      <a:pt x="2195" y="1409"/>
                    </a:cubicBezTo>
                    <a:cubicBezTo>
                      <a:pt x="420" y="2854"/>
                      <a:pt x="1" y="5807"/>
                      <a:pt x="1606" y="6940"/>
                    </a:cubicBezTo>
                    <a:cubicBezTo>
                      <a:pt x="1930" y="7978"/>
                      <a:pt x="3014" y="8382"/>
                      <a:pt x="4179" y="8382"/>
                    </a:cubicBezTo>
                    <a:cubicBezTo>
                      <a:pt x="5294" y="8382"/>
                      <a:pt x="6483" y="8012"/>
                      <a:pt x="7146" y="7475"/>
                    </a:cubicBezTo>
                    <a:cubicBezTo>
                      <a:pt x="9796" y="5307"/>
                      <a:pt x="10867" y="222"/>
                      <a:pt x="10867" y="222"/>
                    </a:cubicBezTo>
                    <a:cubicBezTo>
                      <a:pt x="10867" y="222"/>
                      <a:pt x="9509" y="1"/>
                      <a:pt x="7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007775" y="2468150"/>
                <a:ext cx="217700" cy="427050"/>
              </a:xfrm>
              <a:custGeom>
                <a:avLst/>
                <a:gdLst/>
                <a:ahLst/>
                <a:cxnLst/>
                <a:rect l="l" t="t" r="r" b="b"/>
                <a:pathLst>
                  <a:path w="8708" h="17082" extrusionOk="0">
                    <a:moveTo>
                      <a:pt x="8708" y="0"/>
                    </a:moveTo>
                    <a:cubicBezTo>
                      <a:pt x="447" y="2783"/>
                      <a:pt x="1" y="13828"/>
                      <a:pt x="134" y="16718"/>
                    </a:cubicBezTo>
                    <a:cubicBezTo>
                      <a:pt x="145" y="17018"/>
                      <a:pt x="305" y="17081"/>
                      <a:pt x="438" y="17081"/>
                    </a:cubicBezTo>
                    <a:cubicBezTo>
                      <a:pt x="534" y="17081"/>
                      <a:pt x="616" y="17048"/>
                      <a:pt x="616" y="17048"/>
                    </a:cubicBezTo>
                    <a:cubicBezTo>
                      <a:pt x="910" y="2856"/>
                      <a:pt x="8706" y="1"/>
                      <a:pt x="87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808625" y="2448950"/>
                <a:ext cx="217475" cy="427050"/>
              </a:xfrm>
              <a:custGeom>
                <a:avLst/>
                <a:gdLst/>
                <a:ahLst/>
                <a:cxnLst/>
                <a:rect l="l" t="t" r="r" b="b"/>
                <a:pathLst>
                  <a:path w="8699" h="17082" extrusionOk="0">
                    <a:moveTo>
                      <a:pt x="0" y="1"/>
                    </a:moveTo>
                    <a:cubicBezTo>
                      <a:pt x="1" y="1"/>
                      <a:pt x="7788" y="2866"/>
                      <a:pt x="8083" y="17049"/>
                    </a:cubicBezTo>
                    <a:cubicBezTo>
                      <a:pt x="8083" y="17049"/>
                      <a:pt x="8164" y="17082"/>
                      <a:pt x="8261" y="17082"/>
                    </a:cubicBezTo>
                    <a:cubicBezTo>
                      <a:pt x="8395" y="17082"/>
                      <a:pt x="8558" y="17019"/>
                      <a:pt x="8573" y="16719"/>
                    </a:cubicBezTo>
                    <a:cubicBezTo>
                      <a:pt x="8698" y="13837"/>
                      <a:pt x="8252" y="27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71050" y="2862450"/>
                <a:ext cx="279925" cy="139850"/>
              </a:xfrm>
              <a:custGeom>
                <a:avLst/>
                <a:gdLst/>
                <a:ahLst/>
                <a:cxnLst/>
                <a:rect l="l" t="t" r="r" b="b"/>
                <a:pathLst>
                  <a:path w="11197" h="5594" extrusionOk="0">
                    <a:moveTo>
                      <a:pt x="5603" y="0"/>
                    </a:moveTo>
                    <a:cubicBezTo>
                      <a:pt x="2508" y="0"/>
                      <a:pt x="1" y="2507"/>
                      <a:pt x="1" y="5594"/>
                    </a:cubicBezTo>
                    <a:lnTo>
                      <a:pt x="11197" y="5594"/>
                    </a:lnTo>
                    <a:cubicBezTo>
                      <a:pt x="11197" y="2507"/>
                      <a:pt x="8690" y="0"/>
                      <a:pt x="56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8476216" y="-156769"/>
              <a:ext cx="982005" cy="1211257"/>
              <a:chOff x="8317012" y="-156769"/>
              <a:chExt cx="982005" cy="1211257"/>
            </a:xfrm>
          </p:grpSpPr>
          <p:grpSp>
            <p:nvGrpSpPr>
              <p:cNvPr id="21" name="Google Shape;21;p2"/>
              <p:cNvGrpSpPr/>
              <p:nvPr/>
            </p:nvGrpSpPr>
            <p:grpSpPr>
              <a:xfrm rot="-6727455">
                <a:off x="8569478" y="237576"/>
                <a:ext cx="477513" cy="865472"/>
                <a:chOff x="1683475" y="2251738"/>
                <a:chExt cx="310925" cy="563525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1683475" y="2251738"/>
                  <a:ext cx="301775" cy="2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1" h="11919" extrusionOk="0">
                      <a:moveTo>
                        <a:pt x="116" y="0"/>
                      </a:moveTo>
                      <a:lnTo>
                        <a:pt x="116" y="0"/>
                      </a:lnTo>
                      <a:cubicBezTo>
                        <a:pt x="116" y="0"/>
                        <a:pt x="0" y="6477"/>
                        <a:pt x="2623" y="9849"/>
                      </a:cubicBezTo>
                      <a:cubicBezTo>
                        <a:pt x="3463" y="10932"/>
                        <a:pt x="5455" y="11918"/>
                        <a:pt x="7145" y="11918"/>
                      </a:cubicBezTo>
                      <a:cubicBezTo>
                        <a:pt x="8128" y="11918"/>
                        <a:pt x="9009" y="11584"/>
                        <a:pt x="9501" y="10741"/>
                      </a:cubicBezTo>
                      <a:cubicBezTo>
                        <a:pt x="11767" y="9813"/>
                        <a:pt x="12070" y="6102"/>
                        <a:pt x="10322" y="3854"/>
                      </a:cubicBezTo>
                      <a:cubicBezTo>
                        <a:pt x="7699" y="482"/>
                        <a:pt x="117" y="0"/>
                        <a:pt x="1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1776925" y="2388213"/>
                  <a:ext cx="217475" cy="42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9" h="17082" extrusionOk="0">
                      <a:moveTo>
                        <a:pt x="0" y="1"/>
                      </a:moveTo>
                      <a:cubicBezTo>
                        <a:pt x="1" y="1"/>
                        <a:pt x="7788" y="2866"/>
                        <a:pt x="8083" y="17049"/>
                      </a:cubicBezTo>
                      <a:cubicBezTo>
                        <a:pt x="8083" y="17049"/>
                        <a:pt x="8164" y="17082"/>
                        <a:pt x="8261" y="17082"/>
                      </a:cubicBezTo>
                      <a:cubicBezTo>
                        <a:pt x="8395" y="17082"/>
                        <a:pt x="8558" y="17019"/>
                        <a:pt x="8573" y="16719"/>
                      </a:cubicBezTo>
                      <a:cubicBezTo>
                        <a:pt x="8698" y="13837"/>
                        <a:pt x="8252" y="2793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24;p2"/>
              <p:cNvGrpSpPr/>
              <p:nvPr/>
            </p:nvGrpSpPr>
            <p:grpSpPr>
              <a:xfrm rot="-6571294">
                <a:off x="8512407" y="-185131"/>
                <a:ext cx="464498" cy="742791"/>
                <a:chOff x="1976075" y="2350788"/>
                <a:chExt cx="302450" cy="483675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2006850" y="2350788"/>
                  <a:ext cx="271675" cy="20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7" h="8383" extrusionOk="0">
                      <a:moveTo>
                        <a:pt x="7799" y="1"/>
                      </a:moveTo>
                      <a:cubicBezTo>
                        <a:pt x="5910" y="1"/>
                        <a:pt x="3591" y="271"/>
                        <a:pt x="2195" y="1409"/>
                      </a:cubicBezTo>
                      <a:cubicBezTo>
                        <a:pt x="420" y="2854"/>
                        <a:pt x="1" y="5807"/>
                        <a:pt x="1606" y="6940"/>
                      </a:cubicBezTo>
                      <a:cubicBezTo>
                        <a:pt x="1930" y="7978"/>
                        <a:pt x="3014" y="8382"/>
                        <a:pt x="4179" y="8382"/>
                      </a:cubicBezTo>
                      <a:cubicBezTo>
                        <a:pt x="5294" y="8382"/>
                        <a:pt x="6483" y="8012"/>
                        <a:pt x="7146" y="7475"/>
                      </a:cubicBezTo>
                      <a:cubicBezTo>
                        <a:pt x="9796" y="5307"/>
                        <a:pt x="10867" y="222"/>
                        <a:pt x="10867" y="222"/>
                      </a:cubicBezTo>
                      <a:cubicBezTo>
                        <a:pt x="10867" y="222"/>
                        <a:pt x="9509" y="1"/>
                        <a:pt x="779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976075" y="2407413"/>
                  <a:ext cx="217700" cy="42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8" h="17082" extrusionOk="0">
                      <a:moveTo>
                        <a:pt x="8708" y="0"/>
                      </a:moveTo>
                      <a:cubicBezTo>
                        <a:pt x="447" y="2783"/>
                        <a:pt x="1" y="13828"/>
                        <a:pt x="134" y="16718"/>
                      </a:cubicBezTo>
                      <a:cubicBezTo>
                        <a:pt x="145" y="17018"/>
                        <a:pt x="305" y="17081"/>
                        <a:pt x="438" y="17081"/>
                      </a:cubicBezTo>
                      <a:cubicBezTo>
                        <a:pt x="534" y="17081"/>
                        <a:pt x="616" y="17048"/>
                        <a:pt x="616" y="17048"/>
                      </a:cubicBezTo>
                      <a:cubicBezTo>
                        <a:pt x="910" y="2856"/>
                        <a:pt x="8706" y="1"/>
                        <a:pt x="87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5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1"/>
          </p:nvPr>
        </p:nvSpPr>
        <p:spPr>
          <a:xfrm>
            <a:off x="5055284" y="397230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2"/>
          </p:nvPr>
        </p:nvSpPr>
        <p:spPr>
          <a:xfrm>
            <a:off x="1583300" y="397230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3"/>
          </p:nvPr>
        </p:nvSpPr>
        <p:spPr>
          <a:xfrm>
            <a:off x="5055275" y="368267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4"/>
          </p:nvPr>
        </p:nvSpPr>
        <p:spPr>
          <a:xfrm>
            <a:off x="1583300" y="368267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>
            <a:spLocks noGrp="1"/>
          </p:cNvSpPr>
          <p:nvPr>
            <p:ph type="pic" idx="5"/>
          </p:nvPr>
        </p:nvSpPr>
        <p:spPr>
          <a:xfrm>
            <a:off x="1583300" y="1350150"/>
            <a:ext cx="2505600" cy="2178000"/>
          </a:xfrm>
          <a:prstGeom prst="rect">
            <a:avLst/>
          </a:prstGeom>
          <a:noFill/>
          <a:ln>
            <a:noFill/>
          </a:ln>
          <a:effectLst>
            <a:outerShdw blurRad="200025" algn="bl" rotWithShape="0">
              <a:schemeClr val="accent1">
                <a:alpha val="70000"/>
              </a:schemeClr>
            </a:outerShdw>
          </a:effectLst>
        </p:spPr>
      </p:sp>
      <p:sp>
        <p:nvSpPr>
          <p:cNvPr id="78" name="Google Shape;78;p5"/>
          <p:cNvSpPr>
            <a:spLocks noGrp="1"/>
          </p:cNvSpPr>
          <p:nvPr>
            <p:ph type="pic" idx="6"/>
          </p:nvPr>
        </p:nvSpPr>
        <p:spPr>
          <a:xfrm>
            <a:off x="5055275" y="1350150"/>
            <a:ext cx="2505600" cy="2178000"/>
          </a:xfrm>
          <a:prstGeom prst="rect">
            <a:avLst/>
          </a:prstGeom>
          <a:noFill/>
          <a:ln>
            <a:noFill/>
          </a:ln>
          <a:effectLst>
            <a:outerShdw blurRad="200025" algn="bl" rotWithShape="0">
              <a:schemeClr val="accent1">
                <a:alpha val="70000"/>
              </a:schemeClr>
            </a:outerShdw>
          </a:effectLst>
        </p:spPr>
      </p:sp>
      <p:grpSp>
        <p:nvGrpSpPr>
          <p:cNvPr id="79" name="Google Shape;79;p5"/>
          <p:cNvGrpSpPr/>
          <p:nvPr/>
        </p:nvGrpSpPr>
        <p:grpSpPr>
          <a:xfrm>
            <a:off x="-370729" y="1621153"/>
            <a:ext cx="9885237" cy="2441621"/>
            <a:chOff x="-370729" y="1621153"/>
            <a:chExt cx="9885237" cy="2441621"/>
          </a:xfrm>
        </p:grpSpPr>
        <p:grpSp>
          <p:nvGrpSpPr>
            <p:cNvPr id="80" name="Google Shape;80;p5"/>
            <p:cNvGrpSpPr/>
            <p:nvPr/>
          </p:nvGrpSpPr>
          <p:grpSpPr>
            <a:xfrm rot="5837887" flipH="1">
              <a:off x="-126954" y="1465550"/>
              <a:ext cx="527216" cy="955534"/>
              <a:chOff x="2715175" y="2312475"/>
              <a:chExt cx="310925" cy="563525"/>
            </a:xfrm>
          </p:grpSpPr>
          <p:sp>
            <p:nvSpPr>
              <p:cNvPr id="81" name="Google Shape;81;p5"/>
              <p:cNvSpPr/>
              <p:nvPr/>
            </p:nvSpPr>
            <p:spPr>
              <a:xfrm>
                <a:off x="2715175" y="2312475"/>
                <a:ext cx="301775" cy="297975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11919" extrusionOk="0">
                    <a:moveTo>
                      <a:pt x="116" y="0"/>
                    </a:moveTo>
                    <a:lnTo>
                      <a:pt x="116" y="0"/>
                    </a:lnTo>
                    <a:cubicBezTo>
                      <a:pt x="116" y="0"/>
                      <a:pt x="0" y="6477"/>
                      <a:pt x="2623" y="9849"/>
                    </a:cubicBezTo>
                    <a:cubicBezTo>
                      <a:pt x="3463" y="10932"/>
                      <a:pt x="5455" y="11918"/>
                      <a:pt x="7145" y="11918"/>
                    </a:cubicBezTo>
                    <a:cubicBezTo>
                      <a:pt x="8128" y="11918"/>
                      <a:pt x="9009" y="11584"/>
                      <a:pt x="9501" y="10741"/>
                    </a:cubicBezTo>
                    <a:cubicBezTo>
                      <a:pt x="11767" y="9813"/>
                      <a:pt x="12070" y="6102"/>
                      <a:pt x="10322" y="3854"/>
                    </a:cubicBezTo>
                    <a:cubicBezTo>
                      <a:pt x="7699" y="482"/>
                      <a:pt x="117" y="0"/>
                      <a:pt x="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2808625" y="2448950"/>
                <a:ext cx="217475" cy="427050"/>
              </a:xfrm>
              <a:custGeom>
                <a:avLst/>
                <a:gdLst/>
                <a:ahLst/>
                <a:cxnLst/>
                <a:rect l="l" t="t" r="r" b="b"/>
                <a:pathLst>
                  <a:path w="8699" h="17082" extrusionOk="0">
                    <a:moveTo>
                      <a:pt x="0" y="1"/>
                    </a:moveTo>
                    <a:cubicBezTo>
                      <a:pt x="1" y="1"/>
                      <a:pt x="7788" y="2866"/>
                      <a:pt x="8083" y="17049"/>
                    </a:cubicBezTo>
                    <a:cubicBezTo>
                      <a:pt x="8083" y="17049"/>
                      <a:pt x="8164" y="17082"/>
                      <a:pt x="8261" y="17082"/>
                    </a:cubicBezTo>
                    <a:cubicBezTo>
                      <a:pt x="8395" y="17082"/>
                      <a:pt x="8558" y="17019"/>
                      <a:pt x="8573" y="16719"/>
                    </a:cubicBezTo>
                    <a:cubicBezTo>
                      <a:pt x="8698" y="13837"/>
                      <a:pt x="8252" y="27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83;p5"/>
            <p:cNvGrpSpPr/>
            <p:nvPr/>
          </p:nvGrpSpPr>
          <p:grpSpPr>
            <a:xfrm rot="-7538836" flipH="1">
              <a:off x="8709034" y="3092361"/>
              <a:ext cx="527213" cy="955528"/>
              <a:chOff x="2715175" y="2312475"/>
              <a:chExt cx="310925" cy="563525"/>
            </a:xfrm>
          </p:grpSpPr>
          <p:sp>
            <p:nvSpPr>
              <p:cNvPr id="84" name="Google Shape;84;p5"/>
              <p:cNvSpPr/>
              <p:nvPr/>
            </p:nvSpPr>
            <p:spPr>
              <a:xfrm>
                <a:off x="2715175" y="2312475"/>
                <a:ext cx="301775" cy="297975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11919" extrusionOk="0">
                    <a:moveTo>
                      <a:pt x="116" y="0"/>
                    </a:moveTo>
                    <a:lnTo>
                      <a:pt x="116" y="0"/>
                    </a:lnTo>
                    <a:cubicBezTo>
                      <a:pt x="116" y="0"/>
                      <a:pt x="0" y="6477"/>
                      <a:pt x="2623" y="9849"/>
                    </a:cubicBezTo>
                    <a:cubicBezTo>
                      <a:pt x="3463" y="10932"/>
                      <a:pt x="5455" y="11918"/>
                      <a:pt x="7145" y="11918"/>
                    </a:cubicBezTo>
                    <a:cubicBezTo>
                      <a:pt x="8128" y="11918"/>
                      <a:pt x="9009" y="11584"/>
                      <a:pt x="9501" y="10741"/>
                    </a:cubicBezTo>
                    <a:cubicBezTo>
                      <a:pt x="11767" y="9813"/>
                      <a:pt x="12070" y="6102"/>
                      <a:pt x="10322" y="3854"/>
                    </a:cubicBezTo>
                    <a:cubicBezTo>
                      <a:pt x="7699" y="482"/>
                      <a:pt x="117" y="0"/>
                      <a:pt x="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2808625" y="2448950"/>
                <a:ext cx="217475" cy="427050"/>
              </a:xfrm>
              <a:custGeom>
                <a:avLst/>
                <a:gdLst/>
                <a:ahLst/>
                <a:cxnLst/>
                <a:rect l="l" t="t" r="r" b="b"/>
                <a:pathLst>
                  <a:path w="8699" h="17082" extrusionOk="0">
                    <a:moveTo>
                      <a:pt x="0" y="1"/>
                    </a:moveTo>
                    <a:cubicBezTo>
                      <a:pt x="1" y="1"/>
                      <a:pt x="7788" y="2866"/>
                      <a:pt x="8083" y="17049"/>
                    </a:cubicBezTo>
                    <a:cubicBezTo>
                      <a:pt x="8083" y="17049"/>
                      <a:pt x="8164" y="17082"/>
                      <a:pt x="8261" y="17082"/>
                    </a:cubicBezTo>
                    <a:cubicBezTo>
                      <a:pt x="8395" y="17082"/>
                      <a:pt x="8558" y="17019"/>
                      <a:pt x="8573" y="16719"/>
                    </a:cubicBezTo>
                    <a:cubicBezTo>
                      <a:pt x="8698" y="13837"/>
                      <a:pt x="8252" y="27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9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5255275" y="1386738"/>
            <a:ext cx="3175500" cy="116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9"/>
          <p:cNvSpPr txBox="1">
            <a:spLocks noGrp="1"/>
          </p:cNvSpPr>
          <p:nvPr>
            <p:ph type="subTitle" idx="1"/>
          </p:nvPr>
        </p:nvSpPr>
        <p:spPr>
          <a:xfrm>
            <a:off x="5255275" y="2784963"/>
            <a:ext cx="31755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9"/>
          <p:cNvSpPr>
            <a:spLocks noGrp="1"/>
          </p:cNvSpPr>
          <p:nvPr>
            <p:ph type="pic" idx="2"/>
          </p:nvPr>
        </p:nvSpPr>
        <p:spPr>
          <a:xfrm>
            <a:off x="713225" y="798550"/>
            <a:ext cx="3858900" cy="3546300"/>
          </a:xfrm>
          <a:prstGeom prst="rect">
            <a:avLst/>
          </a:prstGeom>
          <a:noFill/>
          <a:ln>
            <a:noFill/>
          </a:ln>
          <a:effectLst>
            <a:outerShdw blurRad="200025" algn="bl" rotWithShape="0">
              <a:schemeClr val="accent1">
                <a:alpha val="70000"/>
              </a:schemeClr>
            </a:outerShdw>
          </a:effectLst>
        </p:spPr>
      </p:sp>
      <p:grpSp>
        <p:nvGrpSpPr>
          <p:cNvPr id="150" name="Google Shape;150;p9"/>
          <p:cNvGrpSpPr/>
          <p:nvPr/>
        </p:nvGrpSpPr>
        <p:grpSpPr>
          <a:xfrm>
            <a:off x="8134992" y="3973641"/>
            <a:ext cx="1009026" cy="1169667"/>
            <a:chOff x="2715175" y="2312475"/>
            <a:chExt cx="595050" cy="689825"/>
          </a:xfrm>
        </p:grpSpPr>
        <p:sp>
          <p:nvSpPr>
            <p:cNvPr id="151" name="Google Shape;151;p9"/>
            <p:cNvSpPr/>
            <p:nvPr/>
          </p:nvSpPr>
          <p:spPr>
            <a:xfrm>
              <a:off x="2715175" y="2312475"/>
              <a:ext cx="301775" cy="297975"/>
            </a:xfrm>
            <a:custGeom>
              <a:avLst/>
              <a:gdLst/>
              <a:ahLst/>
              <a:cxnLst/>
              <a:rect l="l" t="t" r="r" b="b"/>
              <a:pathLst>
                <a:path w="12071" h="11919" extrusionOk="0">
                  <a:moveTo>
                    <a:pt x="116" y="0"/>
                  </a:moveTo>
                  <a:lnTo>
                    <a:pt x="116" y="0"/>
                  </a:lnTo>
                  <a:cubicBezTo>
                    <a:pt x="116" y="0"/>
                    <a:pt x="0" y="6477"/>
                    <a:pt x="2623" y="9849"/>
                  </a:cubicBezTo>
                  <a:cubicBezTo>
                    <a:pt x="3463" y="10932"/>
                    <a:pt x="5455" y="11918"/>
                    <a:pt x="7145" y="11918"/>
                  </a:cubicBezTo>
                  <a:cubicBezTo>
                    <a:pt x="8128" y="11918"/>
                    <a:pt x="9009" y="11584"/>
                    <a:pt x="9501" y="10741"/>
                  </a:cubicBezTo>
                  <a:cubicBezTo>
                    <a:pt x="11767" y="9813"/>
                    <a:pt x="12070" y="6102"/>
                    <a:pt x="10322" y="3854"/>
                  </a:cubicBezTo>
                  <a:cubicBezTo>
                    <a:pt x="7699" y="482"/>
                    <a:pt x="117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038550" y="2411525"/>
              <a:ext cx="271675" cy="209575"/>
            </a:xfrm>
            <a:custGeom>
              <a:avLst/>
              <a:gdLst/>
              <a:ahLst/>
              <a:cxnLst/>
              <a:rect l="l" t="t" r="r" b="b"/>
              <a:pathLst>
                <a:path w="10867" h="8383" extrusionOk="0">
                  <a:moveTo>
                    <a:pt x="7799" y="1"/>
                  </a:moveTo>
                  <a:cubicBezTo>
                    <a:pt x="5910" y="1"/>
                    <a:pt x="3591" y="271"/>
                    <a:pt x="2195" y="1409"/>
                  </a:cubicBezTo>
                  <a:cubicBezTo>
                    <a:pt x="420" y="2854"/>
                    <a:pt x="1" y="5807"/>
                    <a:pt x="1606" y="6940"/>
                  </a:cubicBezTo>
                  <a:cubicBezTo>
                    <a:pt x="1930" y="7978"/>
                    <a:pt x="3014" y="8382"/>
                    <a:pt x="4179" y="8382"/>
                  </a:cubicBezTo>
                  <a:cubicBezTo>
                    <a:pt x="5294" y="8382"/>
                    <a:pt x="6483" y="8012"/>
                    <a:pt x="7146" y="7475"/>
                  </a:cubicBezTo>
                  <a:cubicBezTo>
                    <a:pt x="9796" y="5307"/>
                    <a:pt x="10867" y="222"/>
                    <a:pt x="10867" y="222"/>
                  </a:cubicBezTo>
                  <a:cubicBezTo>
                    <a:pt x="10867" y="222"/>
                    <a:pt x="9509" y="1"/>
                    <a:pt x="7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3007775" y="2468150"/>
              <a:ext cx="217700" cy="427050"/>
            </a:xfrm>
            <a:custGeom>
              <a:avLst/>
              <a:gdLst/>
              <a:ahLst/>
              <a:cxnLst/>
              <a:rect l="l" t="t" r="r" b="b"/>
              <a:pathLst>
                <a:path w="8708" h="17082" extrusionOk="0">
                  <a:moveTo>
                    <a:pt x="8708" y="0"/>
                  </a:moveTo>
                  <a:cubicBezTo>
                    <a:pt x="447" y="2783"/>
                    <a:pt x="1" y="13828"/>
                    <a:pt x="134" y="16718"/>
                  </a:cubicBezTo>
                  <a:cubicBezTo>
                    <a:pt x="145" y="17018"/>
                    <a:pt x="305" y="17081"/>
                    <a:pt x="438" y="17081"/>
                  </a:cubicBezTo>
                  <a:cubicBezTo>
                    <a:pt x="534" y="17081"/>
                    <a:pt x="616" y="17048"/>
                    <a:pt x="616" y="17048"/>
                  </a:cubicBezTo>
                  <a:cubicBezTo>
                    <a:pt x="910" y="2856"/>
                    <a:pt x="8706" y="1"/>
                    <a:pt x="8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808625" y="2448950"/>
              <a:ext cx="217475" cy="427050"/>
            </a:xfrm>
            <a:custGeom>
              <a:avLst/>
              <a:gdLst/>
              <a:ahLst/>
              <a:cxnLst/>
              <a:rect l="l" t="t" r="r" b="b"/>
              <a:pathLst>
                <a:path w="8699" h="17082" extrusionOk="0">
                  <a:moveTo>
                    <a:pt x="0" y="1"/>
                  </a:moveTo>
                  <a:cubicBezTo>
                    <a:pt x="1" y="1"/>
                    <a:pt x="7788" y="2866"/>
                    <a:pt x="8083" y="17049"/>
                  </a:cubicBezTo>
                  <a:cubicBezTo>
                    <a:pt x="8083" y="17049"/>
                    <a:pt x="8164" y="17082"/>
                    <a:pt x="8261" y="17082"/>
                  </a:cubicBezTo>
                  <a:cubicBezTo>
                    <a:pt x="8395" y="17082"/>
                    <a:pt x="8558" y="17019"/>
                    <a:pt x="8573" y="16719"/>
                  </a:cubicBezTo>
                  <a:cubicBezTo>
                    <a:pt x="8698" y="13837"/>
                    <a:pt x="8252" y="279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2871050" y="2862450"/>
              <a:ext cx="279925" cy="139850"/>
            </a:xfrm>
            <a:custGeom>
              <a:avLst/>
              <a:gdLst/>
              <a:ahLst/>
              <a:cxnLst/>
              <a:rect l="l" t="t" r="r" b="b"/>
              <a:pathLst>
                <a:path w="11197" h="5594" extrusionOk="0">
                  <a:moveTo>
                    <a:pt x="5603" y="0"/>
                  </a:moveTo>
                  <a:cubicBezTo>
                    <a:pt x="2508" y="0"/>
                    <a:pt x="1" y="2507"/>
                    <a:pt x="1" y="5594"/>
                  </a:cubicBezTo>
                  <a:lnTo>
                    <a:pt x="11197" y="5594"/>
                  </a:lnTo>
                  <a:cubicBezTo>
                    <a:pt x="11197" y="2507"/>
                    <a:pt x="8690" y="0"/>
                    <a:pt x="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22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2"/>
          <p:cNvSpPr txBox="1">
            <a:spLocks noGrp="1"/>
          </p:cNvSpPr>
          <p:nvPr>
            <p:ph type="subTitle" idx="1"/>
          </p:nvPr>
        </p:nvSpPr>
        <p:spPr>
          <a:xfrm>
            <a:off x="4670260" y="1465250"/>
            <a:ext cx="3325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0" name="Google Shape;380;p22"/>
          <p:cNvSpPr txBox="1">
            <a:spLocks noGrp="1"/>
          </p:cNvSpPr>
          <p:nvPr>
            <p:ph type="subTitle" idx="2"/>
          </p:nvPr>
        </p:nvSpPr>
        <p:spPr>
          <a:xfrm>
            <a:off x="1147938" y="1465250"/>
            <a:ext cx="3325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81" name="Google Shape;381;p22"/>
          <p:cNvGrpSpPr/>
          <p:nvPr/>
        </p:nvGrpSpPr>
        <p:grpSpPr>
          <a:xfrm>
            <a:off x="-161553" y="-228772"/>
            <a:ext cx="9502405" cy="5573205"/>
            <a:chOff x="-161553" y="-262866"/>
            <a:chExt cx="9502405" cy="5573205"/>
          </a:xfrm>
        </p:grpSpPr>
        <p:grpSp>
          <p:nvGrpSpPr>
            <p:cNvPr id="382" name="Google Shape;382;p22"/>
            <p:cNvGrpSpPr/>
            <p:nvPr/>
          </p:nvGrpSpPr>
          <p:grpSpPr>
            <a:xfrm rot="-8425867" flipH="1">
              <a:off x="8199243" y="-42987"/>
              <a:ext cx="990233" cy="829797"/>
              <a:chOff x="3341590" y="1831950"/>
              <a:chExt cx="424285" cy="361440"/>
            </a:xfrm>
          </p:grpSpPr>
          <p:sp>
            <p:nvSpPr>
              <p:cNvPr id="383" name="Google Shape;383;p22"/>
              <p:cNvSpPr/>
              <p:nvPr/>
            </p:nvSpPr>
            <p:spPr>
              <a:xfrm>
                <a:off x="3450925" y="1831950"/>
                <a:ext cx="314950" cy="306575"/>
              </a:xfrm>
              <a:custGeom>
                <a:avLst/>
                <a:gdLst/>
                <a:ahLst/>
                <a:cxnLst/>
                <a:rect l="l" t="t" r="r" b="b"/>
                <a:pathLst>
                  <a:path w="12598" h="12263" extrusionOk="0">
                    <a:moveTo>
                      <a:pt x="10257" y="1"/>
                    </a:moveTo>
                    <a:cubicBezTo>
                      <a:pt x="7167" y="1"/>
                      <a:pt x="4115" y="1426"/>
                      <a:pt x="2160" y="4124"/>
                    </a:cubicBezTo>
                    <a:cubicBezTo>
                      <a:pt x="1" y="7104"/>
                      <a:pt x="1187" y="8843"/>
                      <a:pt x="2561" y="11984"/>
                    </a:cubicBezTo>
                    <a:cubicBezTo>
                      <a:pt x="3818" y="12105"/>
                      <a:pt x="4887" y="12262"/>
                      <a:pt x="5845" y="12262"/>
                    </a:cubicBezTo>
                    <a:cubicBezTo>
                      <a:pt x="7481" y="12262"/>
                      <a:pt x="8790" y="11803"/>
                      <a:pt x="10153" y="9923"/>
                    </a:cubicBezTo>
                    <a:cubicBezTo>
                      <a:pt x="12312" y="6952"/>
                      <a:pt x="12597" y="3188"/>
                      <a:pt x="11223" y="47"/>
                    </a:cubicBezTo>
                    <a:cubicBezTo>
                      <a:pt x="10902" y="16"/>
                      <a:pt x="10579" y="1"/>
                      <a:pt x="10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2"/>
              <p:cNvSpPr/>
              <p:nvPr/>
            </p:nvSpPr>
            <p:spPr>
              <a:xfrm>
                <a:off x="3464235" y="1907540"/>
                <a:ext cx="239775" cy="285850"/>
              </a:xfrm>
              <a:custGeom>
                <a:avLst/>
                <a:gdLst/>
                <a:ahLst/>
                <a:cxnLst/>
                <a:rect l="l" t="t" r="r" b="b"/>
                <a:pathLst>
                  <a:path w="9591" h="11434" extrusionOk="0">
                    <a:moveTo>
                      <a:pt x="5317" y="1"/>
                    </a:moveTo>
                    <a:cubicBezTo>
                      <a:pt x="5235" y="1"/>
                      <a:pt x="5152" y="55"/>
                      <a:pt x="5148" y="157"/>
                    </a:cubicBezTo>
                    <a:lnTo>
                      <a:pt x="4889" y="3993"/>
                    </a:lnTo>
                    <a:lnTo>
                      <a:pt x="3337" y="6126"/>
                    </a:lnTo>
                    <a:cubicBezTo>
                      <a:pt x="3301" y="6175"/>
                      <a:pt x="3250" y="6198"/>
                      <a:pt x="3200" y="6198"/>
                    </a:cubicBezTo>
                    <a:cubicBezTo>
                      <a:pt x="3124" y="6198"/>
                      <a:pt x="3050" y="6146"/>
                      <a:pt x="3033" y="6054"/>
                    </a:cubicBezTo>
                    <a:lnTo>
                      <a:pt x="2703" y="3967"/>
                    </a:lnTo>
                    <a:cubicBezTo>
                      <a:pt x="2691" y="3873"/>
                      <a:pt x="2617" y="3828"/>
                      <a:pt x="2542" y="3828"/>
                    </a:cubicBezTo>
                    <a:cubicBezTo>
                      <a:pt x="2461" y="3828"/>
                      <a:pt x="2378" y="3882"/>
                      <a:pt x="2373" y="3984"/>
                    </a:cubicBezTo>
                    <a:lnTo>
                      <a:pt x="2115" y="7821"/>
                    </a:lnTo>
                    <a:lnTo>
                      <a:pt x="0" y="10729"/>
                    </a:lnTo>
                    <a:lnTo>
                      <a:pt x="964" y="11434"/>
                    </a:lnTo>
                    <a:lnTo>
                      <a:pt x="3078" y="8516"/>
                    </a:lnTo>
                    <a:lnTo>
                      <a:pt x="6638" y="7080"/>
                    </a:lnTo>
                    <a:cubicBezTo>
                      <a:pt x="6816" y="7012"/>
                      <a:pt x="6751" y="6757"/>
                      <a:pt x="6575" y="6757"/>
                    </a:cubicBezTo>
                    <a:cubicBezTo>
                      <a:pt x="6566" y="6757"/>
                      <a:pt x="6557" y="6758"/>
                      <a:pt x="6548" y="6759"/>
                    </a:cubicBezTo>
                    <a:lnTo>
                      <a:pt x="4461" y="7089"/>
                    </a:lnTo>
                    <a:cubicBezTo>
                      <a:pt x="4451" y="7091"/>
                      <a:pt x="4441" y="7092"/>
                      <a:pt x="4431" y="7092"/>
                    </a:cubicBezTo>
                    <a:cubicBezTo>
                      <a:pt x="4304" y="7092"/>
                      <a:pt x="4217" y="6937"/>
                      <a:pt x="4300" y="6821"/>
                    </a:cubicBezTo>
                    <a:lnTo>
                      <a:pt x="5853" y="4689"/>
                    </a:lnTo>
                    <a:lnTo>
                      <a:pt x="9412" y="3253"/>
                    </a:lnTo>
                    <a:cubicBezTo>
                      <a:pt x="9591" y="3185"/>
                      <a:pt x="9534" y="2930"/>
                      <a:pt x="9350" y="2930"/>
                    </a:cubicBezTo>
                    <a:cubicBezTo>
                      <a:pt x="9341" y="2930"/>
                      <a:pt x="9332" y="2931"/>
                      <a:pt x="9323" y="2932"/>
                    </a:cubicBezTo>
                    <a:lnTo>
                      <a:pt x="7173" y="3271"/>
                    </a:lnTo>
                    <a:cubicBezTo>
                      <a:pt x="7162" y="3273"/>
                      <a:pt x="7151" y="3274"/>
                      <a:pt x="7140" y="3274"/>
                    </a:cubicBezTo>
                    <a:cubicBezTo>
                      <a:pt x="7022" y="3274"/>
                      <a:pt x="6937" y="3144"/>
                      <a:pt x="6994" y="3030"/>
                    </a:cubicBezTo>
                    <a:lnTo>
                      <a:pt x="8261" y="648"/>
                    </a:lnTo>
                    <a:cubicBezTo>
                      <a:pt x="8326" y="518"/>
                      <a:pt x="8225" y="397"/>
                      <a:pt x="8110" y="397"/>
                    </a:cubicBezTo>
                    <a:cubicBezTo>
                      <a:pt x="8067" y="397"/>
                      <a:pt x="8023" y="413"/>
                      <a:pt x="7985" y="452"/>
                    </a:cubicBezTo>
                    <a:lnTo>
                      <a:pt x="6111" y="2388"/>
                    </a:lnTo>
                    <a:cubicBezTo>
                      <a:pt x="6077" y="2422"/>
                      <a:pt x="6033" y="2438"/>
                      <a:pt x="5991" y="2438"/>
                    </a:cubicBezTo>
                    <a:cubicBezTo>
                      <a:pt x="5912" y="2438"/>
                      <a:pt x="5837" y="2385"/>
                      <a:pt x="5826" y="2298"/>
                    </a:cubicBezTo>
                    <a:lnTo>
                      <a:pt x="5478" y="140"/>
                    </a:lnTo>
                    <a:cubicBezTo>
                      <a:pt x="5465" y="46"/>
                      <a:pt x="5391" y="1"/>
                      <a:pt x="5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2"/>
              <p:cNvSpPr/>
              <p:nvPr/>
            </p:nvSpPr>
            <p:spPr>
              <a:xfrm rot="-7483409">
                <a:off x="3351021" y="1997131"/>
                <a:ext cx="162941" cy="109639"/>
              </a:xfrm>
              <a:custGeom>
                <a:avLst/>
                <a:gdLst/>
                <a:ahLst/>
                <a:cxnLst/>
                <a:rect l="l" t="t" r="r" b="b"/>
                <a:pathLst>
                  <a:path w="6451" h="4430" extrusionOk="0">
                    <a:moveTo>
                      <a:pt x="3053" y="0"/>
                    </a:moveTo>
                    <a:cubicBezTo>
                      <a:pt x="2811" y="0"/>
                      <a:pt x="2566" y="20"/>
                      <a:pt x="2320" y="61"/>
                    </a:cubicBezTo>
                    <a:cubicBezTo>
                      <a:pt x="714" y="329"/>
                      <a:pt x="545" y="1248"/>
                      <a:pt x="1" y="2666"/>
                    </a:cubicBezTo>
                    <a:cubicBezTo>
                      <a:pt x="847" y="3683"/>
                      <a:pt x="1308" y="4430"/>
                      <a:pt x="2472" y="4430"/>
                    </a:cubicBezTo>
                    <a:cubicBezTo>
                      <a:pt x="2646" y="4430"/>
                      <a:pt x="2835" y="4413"/>
                      <a:pt x="3043" y="4379"/>
                    </a:cubicBezTo>
                    <a:cubicBezTo>
                      <a:pt x="4648" y="4111"/>
                      <a:pt x="5906" y="3005"/>
                      <a:pt x="6450" y="1586"/>
                    </a:cubicBezTo>
                    <a:cubicBezTo>
                      <a:pt x="5627" y="605"/>
                      <a:pt x="4388" y="0"/>
                      <a:pt x="30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 rot="-7483409">
                <a:off x="3378758" y="2049492"/>
                <a:ext cx="147382" cy="66427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2684" extrusionOk="0">
                    <a:moveTo>
                      <a:pt x="4967" y="1"/>
                    </a:moveTo>
                    <a:cubicBezTo>
                      <a:pt x="4950" y="1"/>
                      <a:pt x="4932" y="6"/>
                      <a:pt x="4916" y="18"/>
                    </a:cubicBezTo>
                    <a:lnTo>
                      <a:pt x="3649" y="1151"/>
                    </a:lnTo>
                    <a:lnTo>
                      <a:pt x="2490" y="1347"/>
                    </a:lnTo>
                    <a:cubicBezTo>
                      <a:pt x="2486" y="1348"/>
                      <a:pt x="2482" y="1348"/>
                      <a:pt x="2479" y="1348"/>
                    </a:cubicBezTo>
                    <a:cubicBezTo>
                      <a:pt x="2422" y="1348"/>
                      <a:pt x="2385" y="1282"/>
                      <a:pt x="2418" y="1231"/>
                    </a:cubicBezTo>
                    <a:lnTo>
                      <a:pt x="2962" y="464"/>
                    </a:lnTo>
                    <a:cubicBezTo>
                      <a:pt x="3003" y="410"/>
                      <a:pt x="2956" y="345"/>
                      <a:pt x="2903" y="345"/>
                    </a:cubicBezTo>
                    <a:cubicBezTo>
                      <a:pt x="2887" y="345"/>
                      <a:pt x="2870" y="351"/>
                      <a:pt x="2855" y="366"/>
                    </a:cubicBezTo>
                    <a:lnTo>
                      <a:pt x="1580" y="1499"/>
                    </a:lnTo>
                    <a:lnTo>
                      <a:pt x="1" y="1758"/>
                    </a:lnTo>
                    <a:lnTo>
                      <a:pt x="90" y="2284"/>
                    </a:lnTo>
                    <a:lnTo>
                      <a:pt x="1669" y="2016"/>
                    </a:lnTo>
                    <a:lnTo>
                      <a:pt x="3239" y="2677"/>
                    </a:lnTo>
                    <a:cubicBezTo>
                      <a:pt x="3249" y="2681"/>
                      <a:pt x="3259" y="2683"/>
                      <a:pt x="3269" y="2683"/>
                    </a:cubicBezTo>
                    <a:cubicBezTo>
                      <a:pt x="3333" y="2683"/>
                      <a:pt x="3372" y="2589"/>
                      <a:pt x="3310" y="2543"/>
                    </a:cubicBezTo>
                    <a:lnTo>
                      <a:pt x="2543" y="1999"/>
                    </a:lnTo>
                    <a:cubicBezTo>
                      <a:pt x="2490" y="1963"/>
                      <a:pt x="2516" y="1874"/>
                      <a:pt x="2579" y="1865"/>
                    </a:cubicBezTo>
                    <a:lnTo>
                      <a:pt x="3730" y="1668"/>
                    </a:lnTo>
                    <a:lnTo>
                      <a:pt x="5309" y="2329"/>
                    </a:lnTo>
                    <a:cubicBezTo>
                      <a:pt x="5319" y="2333"/>
                      <a:pt x="5329" y="2335"/>
                      <a:pt x="5339" y="2335"/>
                    </a:cubicBezTo>
                    <a:cubicBezTo>
                      <a:pt x="5403" y="2335"/>
                      <a:pt x="5442" y="2241"/>
                      <a:pt x="5380" y="2195"/>
                    </a:cubicBezTo>
                    <a:lnTo>
                      <a:pt x="4595" y="1633"/>
                    </a:lnTo>
                    <a:cubicBezTo>
                      <a:pt x="4541" y="1597"/>
                      <a:pt x="4550" y="1526"/>
                      <a:pt x="4613" y="1508"/>
                    </a:cubicBezTo>
                    <a:lnTo>
                      <a:pt x="5755" y="1142"/>
                    </a:lnTo>
                    <a:cubicBezTo>
                      <a:pt x="5835" y="1115"/>
                      <a:pt x="5817" y="999"/>
                      <a:pt x="5728" y="999"/>
                    </a:cubicBezTo>
                    <a:lnTo>
                      <a:pt x="4533" y="1026"/>
                    </a:lnTo>
                    <a:cubicBezTo>
                      <a:pt x="4470" y="1026"/>
                      <a:pt x="4434" y="955"/>
                      <a:pt x="4470" y="910"/>
                    </a:cubicBezTo>
                    <a:lnTo>
                      <a:pt x="5032" y="116"/>
                    </a:lnTo>
                    <a:cubicBezTo>
                      <a:pt x="5073" y="61"/>
                      <a:pt x="5024" y="1"/>
                      <a:pt x="49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7" name="Google Shape;387;p22"/>
            <p:cNvGrpSpPr/>
            <p:nvPr/>
          </p:nvGrpSpPr>
          <p:grpSpPr>
            <a:xfrm rot="1925756" flipH="1">
              <a:off x="-16051" y="4280758"/>
              <a:ext cx="990245" cy="830324"/>
              <a:chOff x="3341590" y="1831950"/>
              <a:chExt cx="424285" cy="361666"/>
            </a:xfrm>
          </p:grpSpPr>
          <p:sp>
            <p:nvSpPr>
              <p:cNvPr id="388" name="Google Shape;388;p22"/>
              <p:cNvSpPr/>
              <p:nvPr/>
            </p:nvSpPr>
            <p:spPr>
              <a:xfrm>
                <a:off x="3450925" y="1831950"/>
                <a:ext cx="314950" cy="306575"/>
              </a:xfrm>
              <a:custGeom>
                <a:avLst/>
                <a:gdLst/>
                <a:ahLst/>
                <a:cxnLst/>
                <a:rect l="l" t="t" r="r" b="b"/>
                <a:pathLst>
                  <a:path w="12598" h="12263" extrusionOk="0">
                    <a:moveTo>
                      <a:pt x="10257" y="1"/>
                    </a:moveTo>
                    <a:cubicBezTo>
                      <a:pt x="7167" y="1"/>
                      <a:pt x="4115" y="1426"/>
                      <a:pt x="2160" y="4124"/>
                    </a:cubicBezTo>
                    <a:cubicBezTo>
                      <a:pt x="1" y="7104"/>
                      <a:pt x="1187" y="8843"/>
                      <a:pt x="2561" y="11984"/>
                    </a:cubicBezTo>
                    <a:cubicBezTo>
                      <a:pt x="3818" y="12105"/>
                      <a:pt x="4887" y="12262"/>
                      <a:pt x="5845" y="12262"/>
                    </a:cubicBezTo>
                    <a:cubicBezTo>
                      <a:pt x="7481" y="12262"/>
                      <a:pt x="8790" y="11803"/>
                      <a:pt x="10153" y="9923"/>
                    </a:cubicBezTo>
                    <a:cubicBezTo>
                      <a:pt x="12312" y="6952"/>
                      <a:pt x="12597" y="3188"/>
                      <a:pt x="11223" y="47"/>
                    </a:cubicBezTo>
                    <a:cubicBezTo>
                      <a:pt x="10902" y="16"/>
                      <a:pt x="10579" y="1"/>
                      <a:pt x="10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2"/>
              <p:cNvSpPr/>
              <p:nvPr/>
            </p:nvSpPr>
            <p:spPr>
              <a:xfrm>
                <a:off x="3464544" y="1907766"/>
                <a:ext cx="239775" cy="285850"/>
              </a:xfrm>
              <a:custGeom>
                <a:avLst/>
                <a:gdLst/>
                <a:ahLst/>
                <a:cxnLst/>
                <a:rect l="l" t="t" r="r" b="b"/>
                <a:pathLst>
                  <a:path w="9591" h="11434" extrusionOk="0">
                    <a:moveTo>
                      <a:pt x="5317" y="1"/>
                    </a:moveTo>
                    <a:cubicBezTo>
                      <a:pt x="5235" y="1"/>
                      <a:pt x="5152" y="55"/>
                      <a:pt x="5148" y="157"/>
                    </a:cubicBezTo>
                    <a:lnTo>
                      <a:pt x="4889" y="3993"/>
                    </a:lnTo>
                    <a:lnTo>
                      <a:pt x="3337" y="6126"/>
                    </a:lnTo>
                    <a:cubicBezTo>
                      <a:pt x="3301" y="6175"/>
                      <a:pt x="3250" y="6198"/>
                      <a:pt x="3200" y="6198"/>
                    </a:cubicBezTo>
                    <a:cubicBezTo>
                      <a:pt x="3124" y="6198"/>
                      <a:pt x="3050" y="6146"/>
                      <a:pt x="3033" y="6054"/>
                    </a:cubicBezTo>
                    <a:lnTo>
                      <a:pt x="2703" y="3967"/>
                    </a:lnTo>
                    <a:cubicBezTo>
                      <a:pt x="2691" y="3873"/>
                      <a:pt x="2617" y="3828"/>
                      <a:pt x="2542" y="3828"/>
                    </a:cubicBezTo>
                    <a:cubicBezTo>
                      <a:pt x="2461" y="3828"/>
                      <a:pt x="2378" y="3882"/>
                      <a:pt x="2373" y="3984"/>
                    </a:cubicBezTo>
                    <a:lnTo>
                      <a:pt x="2115" y="7821"/>
                    </a:lnTo>
                    <a:lnTo>
                      <a:pt x="0" y="10729"/>
                    </a:lnTo>
                    <a:lnTo>
                      <a:pt x="964" y="11434"/>
                    </a:lnTo>
                    <a:lnTo>
                      <a:pt x="3078" y="8516"/>
                    </a:lnTo>
                    <a:lnTo>
                      <a:pt x="6638" y="7080"/>
                    </a:lnTo>
                    <a:cubicBezTo>
                      <a:pt x="6816" y="7012"/>
                      <a:pt x="6751" y="6757"/>
                      <a:pt x="6575" y="6757"/>
                    </a:cubicBezTo>
                    <a:cubicBezTo>
                      <a:pt x="6566" y="6757"/>
                      <a:pt x="6557" y="6758"/>
                      <a:pt x="6548" y="6759"/>
                    </a:cubicBezTo>
                    <a:lnTo>
                      <a:pt x="4461" y="7089"/>
                    </a:lnTo>
                    <a:cubicBezTo>
                      <a:pt x="4451" y="7091"/>
                      <a:pt x="4441" y="7092"/>
                      <a:pt x="4431" y="7092"/>
                    </a:cubicBezTo>
                    <a:cubicBezTo>
                      <a:pt x="4304" y="7092"/>
                      <a:pt x="4217" y="6937"/>
                      <a:pt x="4300" y="6821"/>
                    </a:cubicBezTo>
                    <a:lnTo>
                      <a:pt x="5853" y="4689"/>
                    </a:lnTo>
                    <a:lnTo>
                      <a:pt x="9412" y="3253"/>
                    </a:lnTo>
                    <a:cubicBezTo>
                      <a:pt x="9591" y="3185"/>
                      <a:pt x="9534" y="2930"/>
                      <a:pt x="9350" y="2930"/>
                    </a:cubicBezTo>
                    <a:cubicBezTo>
                      <a:pt x="9341" y="2930"/>
                      <a:pt x="9332" y="2931"/>
                      <a:pt x="9323" y="2932"/>
                    </a:cubicBezTo>
                    <a:lnTo>
                      <a:pt x="7173" y="3271"/>
                    </a:lnTo>
                    <a:cubicBezTo>
                      <a:pt x="7162" y="3273"/>
                      <a:pt x="7151" y="3274"/>
                      <a:pt x="7140" y="3274"/>
                    </a:cubicBezTo>
                    <a:cubicBezTo>
                      <a:pt x="7022" y="3274"/>
                      <a:pt x="6937" y="3144"/>
                      <a:pt x="6994" y="3030"/>
                    </a:cubicBezTo>
                    <a:lnTo>
                      <a:pt x="8261" y="648"/>
                    </a:lnTo>
                    <a:cubicBezTo>
                      <a:pt x="8326" y="518"/>
                      <a:pt x="8225" y="397"/>
                      <a:pt x="8110" y="397"/>
                    </a:cubicBezTo>
                    <a:cubicBezTo>
                      <a:pt x="8067" y="397"/>
                      <a:pt x="8023" y="413"/>
                      <a:pt x="7985" y="452"/>
                    </a:cubicBezTo>
                    <a:lnTo>
                      <a:pt x="6111" y="2388"/>
                    </a:lnTo>
                    <a:cubicBezTo>
                      <a:pt x="6077" y="2422"/>
                      <a:pt x="6033" y="2438"/>
                      <a:pt x="5991" y="2438"/>
                    </a:cubicBezTo>
                    <a:cubicBezTo>
                      <a:pt x="5912" y="2438"/>
                      <a:pt x="5837" y="2385"/>
                      <a:pt x="5826" y="2298"/>
                    </a:cubicBezTo>
                    <a:lnTo>
                      <a:pt x="5478" y="140"/>
                    </a:lnTo>
                    <a:cubicBezTo>
                      <a:pt x="5465" y="46"/>
                      <a:pt x="5391" y="1"/>
                      <a:pt x="5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2"/>
              <p:cNvSpPr/>
              <p:nvPr/>
            </p:nvSpPr>
            <p:spPr>
              <a:xfrm rot="-7483409">
                <a:off x="3351021" y="1997131"/>
                <a:ext cx="162941" cy="109639"/>
              </a:xfrm>
              <a:custGeom>
                <a:avLst/>
                <a:gdLst/>
                <a:ahLst/>
                <a:cxnLst/>
                <a:rect l="l" t="t" r="r" b="b"/>
                <a:pathLst>
                  <a:path w="6451" h="4430" extrusionOk="0">
                    <a:moveTo>
                      <a:pt x="3053" y="0"/>
                    </a:moveTo>
                    <a:cubicBezTo>
                      <a:pt x="2811" y="0"/>
                      <a:pt x="2566" y="20"/>
                      <a:pt x="2320" y="61"/>
                    </a:cubicBezTo>
                    <a:cubicBezTo>
                      <a:pt x="714" y="329"/>
                      <a:pt x="545" y="1248"/>
                      <a:pt x="1" y="2666"/>
                    </a:cubicBezTo>
                    <a:cubicBezTo>
                      <a:pt x="847" y="3683"/>
                      <a:pt x="1308" y="4430"/>
                      <a:pt x="2472" y="4430"/>
                    </a:cubicBezTo>
                    <a:cubicBezTo>
                      <a:pt x="2646" y="4430"/>
                      <a:pt x="2835" y="4413"/>
                      <a:pt x="3043" y="4379"/>
                    </a:cubicBezTo>
                    <a:cubicBezTo>
                      <a:pt x="4648" y="4111"/>
                      <a:pt x="5906" y="3005"/>
                      <a:pt x="6450" y="1586"/>
                    </a:cubicBezTo>
                    <a:cubicBezTo>
                      <a:pt x="5627" y="605"/>
                      <a:pt x="4388" y="0"/>
                      <a:pt x="30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2"/>
              <p:cNvSpPr/>
              <p:nvPr/>
            </p:nvSpPr>
            <p:spPr>
              <a:xfrm rot="-7483409">
                <a:off x="3378758" y="2049492"/>
                <a:ext cx="147382" cy="66427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2684" extrusionOk="0">
                    <a:moveTo>
                      <a:pt x="4967" y="1"/>
                    </a:moveTo>
                    <a:cubicBezTo>
                      <a:pt x="4950" y="1"/>
                      <a:pt x="4932" y="6"/>
                      <a:pt x="4916" y="18"/>
                    </a:cubicBezTo>
                    <a:lnTo>
                      <a:pt x="3649" y="1151"/>
                    </a:lnTo>
                    <a:lnTo>
                      <a:pt x="2490" y="1347"/>
                    </a:lnTo>
                    <a:cubicBezTo>
                      <a:pt x="2486" y="1348"/>
                      <a:pt x="2482" y="1348"/>
                      <a:pt x="2479" y="1348"/>
                    </a:cubicBezTo>
                    <a:cubicBezTo>
                      <a:pt x="2422" y="1348"/>
                      <a:pt x="2385" y="1282"/>
                      <a:pt x="2418" y="1231"/>
                    </a:cubicBezTo>
                    <a:lnTo>
                      <a:pt x="2962" y="464"/>
                    </a:lnTo>
                    <a:cubicBezTo>
                      <a:pt x="3003" y="410"/>
                      <a:pt x="2956" y="345"/>
                      <a:pt x="2903" y="345"/>
                    </a:cubicBezTo>
                    <a:cubicBezTo>
                      <a:pt x="2887" y="345"/>
                      <a:pt x="2870" y="351"/>
                      <a:pt x="2855" y="366"/>
                    </a:cubicBezTo>
                    <a:lnTo>
                      <a:pt x="1580" y="1499"/>
                    </a:lnTo>
                    <a:lnTo>
                      <a:pt x="1" y="1758"/>
                    </a:lnTo>
                    <a:lnTo>
                      <a:pt x="90" y="2284"/>
                    </a:lnTo>
                    <a:lnTo>
                      <a:pt x="1669" y="2016"/>
                    </a:lnTo>
                    <a:lnTo>
                      <a:pt x="3239" y="2677"/>
                    </a:lnTo>
                    <a:cubicBezTo>
                      <a:pt x="3249" y="2681"/>
                      <a:pt x="3259" y="2683"/>
                      <a:pt x="3269" y="2683"/>
                    </a:cubicBezTo>
                    <a:cubicBezTo>
                      <a:pt x="3333" y="2683"/>
                      <a:pt x="3372" y="2589"/>
                      <a:pt x="3310" y="2543"/>
                    </a:cubicBezTo>
                    <a:lnTo>
                      <a:pt x="2543" y="1999"/>
                    </a:lnTo>
                    <a:cubicBezTo>
                      <a:pt x="2490" y="1963"/>
                      <a:pt x="2516" y="1874"/>
                      <a:pt x="2579" y="1865"/>
                    </a:cubicBezTo>
                    <a:lnTo>
                      <a:pt x="3730" y="1668"/>
                    </a:lnTo>
                    <a:lnTo>
                      <a:pt x="5309" y="2329"/>
                    </a:lnTo>
                    <a:cubicBezTo>
                      <a:pt x="5319" y="2333"/>
                      <a:pt x="5329" y="2335"/>
                      <a:pt x="5339" y="2335"/>
                    </a:cubicBezTo>
                    <a:cubicBezTo>
                      <a:pt x="5403" y="2335"/>
                      <a:pt x="5442" y="2241"/>
                      <a:pt x="5380" y="2195"/>
                    </a:cubicBezTo>
                    <a:lnTo>
                      <a:pt x="4595" y="1633"/>
                    </a:lnTo>
                    <a:cubicBezTo>
                      <a:pt x="4541" y="1597"/>
                      <a:pt x="4550" y="1526"/>
                      <a:pt x="4613" y="1508"/>
                    </a:cubicBezTo>
                    <a:lnTo>
                      <a:pt x="5755" y="1142"/>
                    </a:lnTo>
                    <a:cubicBezTo>
                      <a:pt x="5835" y="1115"/>
                      <a:pt x="5817" y="999"/>
                      <a:pt x="5728" y="999"/>
                    </a:cubicBezTo>
                    <a:lnTo>
                      <a:pt x="4533" y="1026"/>
                    </a:lnTo>
                    <a:cubicBezTo>
                      <a:pt x="4470" y="1026"/>
                      <a:pt x="4434" y="955"/>
                      <a:pt x="4470" y="910"/>
                    </a:cubicBezTo>
                    <a:lnTo>
                      <a:pt x="5032" y="116"/>
                    </a:lnTo>
                    <a:cubicBezTo>
                      <a:pt x="5073" y="61"/>
                      <a:pt x="5024" y="1"/>
                      <a:pt x="49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6_2_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23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3"/>
          <p:cNvSpPr txBox="1">
            <a:spLocks noGrp="1"/>
          </p:cNvSpPr>
          <p:nvPr>
            <p:ph type="body" idx="1"/>
          </p:nvPr>
        </p:nvSpPr>
        <p:spPr>
          <a:xfrm>
            <a:off x="713100" y="1136800"/>
            <a:ext cx="3858900" cy="3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23"/>
          <p:cNvSpPr txBox="1">
            <a:spLocks noGrp="1"/>
          </p:cNvSpPr>
          <p:nvPr>
            <p:ph type="body" idx="2"/>
          </p:nvPr>
        </p:nvSpPr>
        <p:spPr>
          <a:xfrm>
            <a:off x="4572000" y="1136800"/>
            <a:ext cx="3858900" cy="3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6" name="Google Shape;39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97" name="Google Shape;397;p23"/>
          <p:cNvGrpSpPr/>
          <p:nvPr/>
        </p:nvGrpSpPr>
        <p:grpSpPr>
          <a:xfrm>
            <a:off x="-440808" y="1710750"/>
            <a:ext cx="9955429" cy="2472059"/>
            <a:chOff x="-440920" y="3077475"/>
            <a:chExt cx="9955429" cy="2472059"/>
          </a:xfrm>
        </p:grpSpPr>
        <p:grpSp>
          <p:nvGrpSpPr>
            <p:cNvPr id="398" name="Google Shape;398;p23"/>
            <p:cNvGrpSpPr/>
            <p:nvPr/>
          </p:nvGrpSpPr>
          <p:grpSpPr>
            <a:xfrm rot="5837887" flipH="1">
              <a:off x="-219379" y="4573469"/>
              <a:ext cx="730257" cy="1089400"/>
              <a:chOff x="798788" y="2029831"/>
              <a:chExt cx="430668" cy="642472"/>
            </a:xfrm>
          </p:grpSpPr>
          <p:sp>
            <p:nvSpPr>
              <p:cNvPr id="399" name="Google Shape;399;p23"/>
              <p:cNvSpPr/>
              <p:nvPr/>
            </p:nvSpPr>
            <p:spPr>
              <a:xfrm rot="1530402">
                <a:off x="878244" y="2080282"/>
                <a:ext cx="301763" cy="297963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11919" extrusionOk="0">
                    <a:moveTo>
                      <a:pt x="116" y="0"/>
                    </a:moveTo>
                    <a:lnTo>
                      <a:pt x="116" y="0"/>
                    </a:lnTo>
                    <a:cubicBezTo>
                      <a:pt x="116" y="0"/>
                      <a:pt x="0" y="6477"/>
                      <a:pt x="2623" y="9849"/>
                    </a:cubicBezTo>
                    <a:cubicBezTo>
                      <a:pt x="3463" y="10932"/>
                      <a:pt x="5455" y="11918"/>
                      <a:pt x="7145" y="11918"/>
                    </a:cubicBezTo>
                    <a:cubicBezTo>
                      <a:pt x="8128" y="11918"/>
                      <a:pt x="9009" y="11584"/>
                      <a:pt x="9501" y="10741"/>
                    </a:cubicBezTo>
                    <a:cubicBezTo>
                      <a:pt x="11767" y="9813"/>
                      <a:pt x="12070" y="6102"/>
                      <a:pt x="10322" y="3854"/>
                    </a:cubicBezTo>
                    <a:cubicBezTo>
                      <a:pt x="7699" y="482"/>
                      <a:pt x="117" y="0"/>
                      <a:pt x="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 rot="1530402">
                <a:off x="880134" y="2219258"/>
                <a:ext cx="217467" cy="427033"/>
              </a:xfrm>
              <a:custGeom>
                <a:avLst/>
                <a:gdLst/>
                <a:ahLst/>
                <a:cxnLst/>
                <a:rect l="l" t="t" r="r" b="b"/>
                <a:pathLst>
                  <a:path w="8699" h="17082" extrusionOk="0">
                    <a:moveTo>
                      <a:pt x="0" y="1"/>
                    </a:moveTo>
                    <a:cubicBezTo>
                      <a:pt x="1" y="1"/>
                      <a:pt x="7788" y="2866"/>
                      <a:pt x="8083" y="17049"/>
                    </a:cubicBezTo>
                    <a:cubicBezTo>
                      <a:pt x="8083" y="17049"/>
                      <a:pt x="8164" y="17082"/>
                      <a:pt x="8261" y="17082"/>
                    </a:cubicBezTo>
                    <a:cubicBezTo>
                      <a:pt x="8395" y="17082"/>
                      <a:pt x="8558" y="17019"/>
                      <a:pt x="8573" y="16719"/>
                    </a:cubicBezTo>
                    <a:cubicBezTo>
                      <a:pt x="8698" y="13837"/>
                      <a:pt x="8252" y="27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23"/>
            <p:cNvGrpSpPr/>
            <p:nvPr/>
          </p:nvGrpSpPr>
          <p:grpSpPr>
            <a:xfrm rot="-7538836" flipH="1">
              <a:off x="8709034" y="3092361"/>
              <a:ext cx="527213" cy="955528"/>
              <a:chOff x="2715175" y="2312475"/>
              <a:chExt cx="310925" cy="563525"/>
            </a:xfrm>
          </p:grpSpPr>
          <p:sp>
            <p:nvSpPr>
              <p:cNvPr id="402" name="Google Shape;402;p23"/>
              <p:cNvSpPr/>
              <p:nvPr/>
            </p:nvSpPr>
            <p:spPr>
              <a:xfrm>
                <a:off x="2715175" y="2312475"/>
                <a:ext cx="301775" cy="297975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11919" extrusionOk="0">
                    <a:moveTo>
                      <a:pt x="116" y="0"/>
                    </a:moveTo>
                    <a:lnTo>
                      <a:pt x="116" y="0"/>
                    </a:lnTo>
                    <a:cubicBezTo>
                      <a:pt x="116" y="0"/>
                      <a:pt x="0" y="6477"/>
                      <a:pt x="2623" y="9849"/>
                    </a:cubicBezTo>
                    <a:cubicBezTo>
                      <a:pt x="3463" y="10932"/>
                      <a:pt x="5455" y="11918"/>
                      <a:pt x="7145" y="11918"/>
                    </a:cubicBezTo>
                    <a:cubicBezTo>
                      <a:pt x="8128" y="11918"/>
                      <a:pt x="9009" y="11584"/>
                      <a:pt x="9501" y="10741"/>
                    </a:cubicBezTo>
                    <a:cubicBezTo>
                      <a:pt x="11767" y="9813"/>
                      <a:pt x="12070" y="6102"/>
                      <a:pt x="10322" y="3854"/>
                    </a:cubicBezTo>
                    <a:cubicBezTo>
                      <a:pt x="7699" y="482"/>
                      <a:pt x="117" y="0"/>
                      <a:pt x="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3"/>
              <p:cNvSpPr/>
              <p:nvPr/>
            </p:nvSpPr>
            <p:spPr>
              <a:xfrm>
                <a:off x="2808625" y="2448950"/>
                <a:ext cx="217475" cy="427050"/>
              </a:xfrm>
              <a:custGeom>
                <a:avLst/>
                <a:gdLst/>
                <a:ahLst/>
                <a:cxnLst/>
                <a:rect l="l" t="t" r="r" b="b"/>
                <a:pathLst>
                  <a:path w="8699" h="17082" extrusionOk="0">
                    <a:moveTo>
                      <a:pt x="0" y="1"/>
                    </a:moveTo>
                    <a:cubicBezTo>
                      <a:pt x="1" y="1"/>
                      <a:pt x="7788" y="2866"/>
                      <a:pt x="8083" y="17049"/>
                    </a:cubicBezTo>
                    <a:cubicBezTo>
                      <a:pt x="8083" y="17049"/>
                      <a:pt x="8164" y="17082"/>
                      <a:pt x="8261" y="17082"/>
                    </a:cubicBezTo>
                    <a:cubicBezTo>
                      <a:pt x="8395" y="17082"/>
                      <a:pt x="8558" y="17019"/>
                      <a:pt x="8573" y="16719"/>
                    </a:cubicBezTo>
                    <a:cubicBezTo>
                      <a:pt x="8698" y="13837"/>
                      <a:pt x="8252" y="27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6_2_1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24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4"/>
          <p:cNvSpPr txBox="1">
            <a:spLocks noGrp="1"/>
          </p:cNvSpPr>
          <p:nvPr>
            <p:ph type="body" idx="1"/>
          </p:nvPr>
        </p:nvSpPr>
        <p:spPr>
          <a:xfrm>
            <a:off x="713100" y="1136800"/>
            <a:ext cx="3858900" cy="3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24"/>
          <p:cNvSpPr txBox="1">
            <a:spLocks noGrp="1"/>
          </p:cNvSpPr>
          <p:nvPr>
            <p:ph type="body" idx="2"/>
          </p:nvPr>
        </p:nvSpPr>
        <p:spPr>
          <a:xfrm>
            <a:off x="4572000" y="1136800"/>
            <a:ext cx="3858900" cy="3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8" name="Google Shape;40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09" name="Google Shape;409;p24"/>
          <p:cNvGrpSpPr/>
          <p:nvPr/>
        </p:nvGrpSpPr>
        <p:grpSpPr>
          <a:xfrm>
            <a:off x="-288127" y="691559"/>
            <a:ext cx="9468011" cy="4796314"/>
            <a:chOff x="-288127" y="691559"/>
            <a:chExt cx="9468011" cy="4796314"/>
          </a:xfrm>
        </p:grpSpPr>
        <p:grpSp>
          <p:nvGrpSpPr>
            <p:cNvPr id="410" name="Google Shape;410;p24"/>
            <p:cNvGrpSpPr/>
            <p:nvPr/>
          </p:nvGrpSpPr>
          <p:grpSpPr>
            <a:xfrm>
              <a:off x="8560164" y="3603625"/>
              <a:ext cx="619720" cy="1884248"/>
              <a:chOff x="5578575" y="1825038"/>
              <a:chExt cx="419950" cy="1276850"/>
            </a:xfrm>
          </p:grpSpPr>
          <p:sp>
            <p:nvSpPr>
              <p:cNvPr id="411" name="Google Shape;411;p24"/>
              <p:cNvSpPr/>
              <p:nvPr/>
            </p:nvSpPr>
            <p:spPr>
              <a:xfrm>
                <a:off x="5823225" y="2252338"/>
                <a:ext cx="175300" cy="849550"/>
              </a:xfrm>
              <a:custGeom>
                <a:avLst/>
                <a:gdLst/>
                <a:ahLst/>
                <a:cxnLst/>
                <a:rect l="l" t="t" r="r" b="b"/>
                <a:pathLst>
                  <a:path w="7012" h="33982" extrusionOk="0">
                    <a:moveTo>
                      <a:pt x="6537" y="1"/>
                    </a:moveTo>
                    <a:cubicBezTo>
                      <a:pt x="6464" y="1"/>
                      <a:pt x="6387" y="27"/>
                      <a:pt x="6317" y="90"/>
                    </a:cubicBezTo>
                    <a:cubicBezTo>
                      <a:pt x="6156" y="242"/>
                      <a:pt x="6049" y="384"/>
                      <a:pt x="5924" y="545"/>
                    </a:cubicBezTo>
                    <a:cubicBezTo>
                      <a:pt x="5157" y="1606"/>
                      <a:pt x="4693" y="2864"/>
                      <a:pt x="4399" y="4131"/>
                    </a:cubicBezTo>
                    <a:cubicBezTo>
                      <a:pt x="3730" y="6986"/>
                      <a:pt x="4042" y="9930"/>
                      <a:pt x="4086" y="12820"/>
                    </a:cubicBezTo>
                    <a:cubicBezTo>
                      <a:pt x="4176" y="18628"/>
                      <a:pt x="4425" y="26514"/>
                      <a:pt x="1464" y="31608"/>
                    </a:cubicBezTo>
                    <a:cubicBezTo>
                      <a:pt x="1098" y="32188"/>
                      <a:pt x="679" y="32732"/>
                      <a:pt x="197" y="33196"/>
                    </a:cubicBezTo>
                    <a:cubicBezTo>
                      <a:pt x="10" y="33374"/>
                      <a:pt x="1" y="33668"/>
                      <a:pt x="179" y="33847"/>
                    </a:cubicBezTo>
                    <a:cubicBezTo>
                      <a:pt x="269" y="33937"/>
                      <a:pt x="387" y="33982"/>
                      <a:pt x="505" y="33982"/>
                    </a:cubicBezTo>
                    <a:cubicBezTo>
                      <a:pt x="619" y="33982"/>
                      <a:pt x="733" y="33939"/>
                      <a:pt x="821" y="33856"/>
                    </a:cubicBezTo>
                    <a:cubicBezTo>
                      <a:pt x="1366" y="33312"/>
                      <a:pt x="1829" y="32705"/>
                      <a:pt x="2222" y="32072"/>
                    </a:cubicBezTo>
                    <a:cubicBezTo>
                      <a:pt x="5273" y="26764"/>
                      <a:pt x="4970" y="18788"/>
                      <a:pt x="4836" y="12802"/>
                    </a:cubicBezTo>
                    <a:cubicBezTo>
                      <a:pt x="4747" y="9287"/>
                      <a:pt x="4283" y="5603"/>
                      <a:pt x="5701" y="2284"/>
                    </a:cubicBezTo>
                    <a:cubicBezTo>
                      <a:pt x="5969" y="1678"/>
                      <a:pt x="6299" y="1062"/>
                      <a:pt x="6754" y="572"/>
                    </a:cubicBezTo>
                    <a:cubicBezTo>
                      <a:pt x="7011" y="335"/>
                      <a:pt x="6796" y="1"/>
                      <a:pt x="65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4"/>
              <p:cNvSpPr/>
              <p:nvPr/>
            </p:nvSpPr>
            <p:spPr>
              <a:xfrm>
                <a:off x="5630525" y="2516913"/>
                <a:ext cx="253400" cy="273625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10945" extrusionOk="0">
                    <a:moveTo>
                      <a:pt x="7795" y="0"/>
                    </a:moveTo>
                    <a:cubicBezTo>
                      <a:pt x="7305" y="0"/>
                      <a:pt x="6765" y="48"/>
                      <a:pt x="6228" y="185"/>
                    </a:cubicBezTo>
                    <a:cubicBezTo>
                      <a:pt x="4488" y="640"/>
                      <a:pt x="2035" y="1746"/>
                      <a:pt x="1437" y="2407"/>
                    </a:cubicBezTo>
                    <a:cubicBezTo>
                      <a:pt x="1" y="3995"/>
                      <a:pt x="215" y="8196"/>
                      <a:pt x="152" y="10944"/>
                    </a:cubicBezTo>
                    <a:cubicBezTo>
                      <a:pt x="152" y="10944"/>
                      <a:pt x="509" y="10453"/>
                      <a:pt x="2356" y="8741"/>
                    </a:cubicBezTo>
                    <a:cubicBezTo>
                      <a:pt x="4203" y="7028"/>
                      <a:pt x="6058" y="7117"/>
                      <a:pt x="7744" y="4806"/>
                    </a:cubicBezTo>
                    <a:cubicBezTo>
                      <a:pt x="8743" y="3450"/>
                      <a:pt x="10135" y="2469"/>
                      <a:pt x="9743" y="239"/>
                    </a:cubicBezTo>
                    <a:cubicBezTo>
                      <a:pt x="9743" y="239"/>
                      <a:pt x="8894" y="0"/>
                      <a:pt x="77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4"/>
              <p:cNvSpPr/>
              <p:nvPr/>
            </p:nvSpPr>
            <p:spPr>
              <a:xfrm>
                <a:off x="5655125" y="2518588"/>
                <a:ext cx="224100" cy="224400"/>
              </a:xfrm>
              <a:custGeom>
                <a:avLst/>
                <a:gdLst/>
                <a:ahLst/>
                <a:cxnLst/>
                <a:rect l="l" t="t" r="r" b="b"/>
                <a:pathLst>
                  <a:path w="8964" h="8976" extrusionOk="0">
                    <a:moveTo>
                      <a:pt x="8768" y="1"/>
                    </a:moveTo>
                    <a:cubicBezTo>
                      <a:pt x="8741" y="1"/>
                      <a:pt x="8713" y="7"/>
                      <a:pt x="8687" y="20"/>
                    </a:cubicBezTo>
                    <a:cubicBezTo>
                      <a:pt x="4512" y="1983"/>
                      <a:pt x="1417" y="4383"/>
                      <a:pt x="7" y="8950"/>
                    </a:cubicBezTo>
                    <a:cubicBezTo>
                      <a:pt x="1" y="8963"/>
                      <a:pt x="17" y="8975"/>
                      <a:pt x="30" y="8975"/>
                    </a:cubicBezTo>
                    <a:cubicBezTo>
                      <a:pt x="35" y="8975"/>
                      <a:pt x="40" y="8973"/>
                      <a:pt x="43" y="8968"/>
                    </a:cubicBezTo>
                    <a:cubicBezTo>
                      <a:pt x="516" y="8013"/>
                      <a:pt x="1015" y="7077"/>
                      <a:pt x="1559" y="6176"/>
                    </a:cubicBezTo>
                    <a:cubicBezTo>
                      <a:pt x="2112" y="5275"/>
                      <a:pt x="2674" y="4365"/>
                      <a:pt x="3442" y="3642"/>
                    </a:cubicBezTo>
                    <a:cubicBezTo>
                      <a:pt x="3825" y="3276"/>
                      <a:pt x="4262" y="2982"/>
                      <a:pt x="4700" y="2679"/>
                    </a:cubicBezTo>
                    <a:cubicBezTo>
                      <a:pt x="6011" y="1795"/>
                      <a:pt x="7394" y="984"/>
                      <a:pt x="8830" y="332"/>
                    </a:cubicBezTo>
                    <a:cubicBezTo>
                      <a:pt x="8919" y="297"/>
                      <a:pt x="8964" y="190"/>
                      <a:pt x="8919" y="100"/>
                    </a:cubicBezTo>
                    <a:cubicBezTo>
                      <a:pt x="8894" y="37"/>
                      <a:pt x="8833" y="1"/>
                      <a:pt x="87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4"/>
              <p:cNvSpPr/>
              <p:nvPr/>
            </p:nvSpPr>
            <p:spPr>
              <a:xfrm>
                <a:off x="5866275" y="2505663"/>
                <a:ext cx="7450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921" extrusionOk="0">
                    <a:moveTo>
                      <a:pt x="1567" y="1"/>
                    </a:moveTo>
                    <a:cubicBezTo>
                      <a:pt x="1144" y="1"/>
                      <a:pt x="640" y="152"/>
                      <a:pt x="81" y="609"/>
                    </a:cubicBezTo>
                    <a:cubicBezTo>
                      <a:pt x="9" y="671"/>
                      <a:pt x="0" y="787"/>
                      <a:pt x="63" y="858"/>
                    </a:cubicBezTo>
                    <a:cubicBezTo>
                      <a:pt x="98" y="903"/>
                      <a:pt x="143" y="921"/>
                      <a:pt x="197" y="921"/>
                    </a:cubicBezTo>
                    <a:cubicBezTo>
                      <a:pt x="232" y="921"/>
                      <a:pt x="277" y="903"/>
                      <a:pt x="304" y="876"/>
                    </a:cubicBezTo>
                    <a:cubicBezTo>
                      <a:pt x="792" y="476"/>
                      <a:pt x="1223" y="345"/>
                      <a:pt x="1579" y="345"/>
                    </a:cubicBezTo>
                    <a:cubicBezTo>
                      <a:pt x="2230" y="345"/>
                      <a:pt x="2627" y="785"/>
                      <a:pt x="2650" y="814"/>
                    </a:cubicBezTo>
                    <a:cubicBezTo>
                      <a:pt x="2684" y="853"/>
                      <a:pt x="2735" y="873"/>
                      <a:pt x="2785" y="873"/>
                    </a:cubicBezTo>
                    <a:cubicBezTo>
                      <a:pt x="2826" y="873"/>
                      <a:pt x="2868" y="860"/>
                      <a:pt x="2900" y="832"/>
                    </a:cubicBezTo>
                    <a:cubicBezTo>
                      <a:pt x="2971" y="769"/>
                      <a:pt x="2980" y="653"/>
                      <a:pt x="2918" y="582"/>
                    </a:cubicBezTo>
                    <a:cubicBezTo>
                      <a:pt x="2906" y="576"/>
                      <a:pt x="2391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4"/>
              <p:cNvSpPr/>
              <p:nvPr/>
            </p:nvSpPr>
            <p:spPr>
              <a:xfrm>
                <a:off x="5578575" y="1825038"/>
                <a:ext cx="402125" cy="377900"/>
              </a:xfrm>
              <a:custGeom>
                <a:avLst/>
                <a:gdLst/>
                <a:ahLst/>
                <a:cxnLst/>
                <a:rect l="l" t="t" r="r" b="b"/>
                <a:pathLst>
                  <a:path w="16085" h="151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47" y="2391"/>
                      <a:pt x="5076" y="5593"/>
                      <a:pt x="5442" y="7547"/>
                    </a:cubicBezTo>
                    <a:cubicBezTo>
                      <a:pt x="5808" y="9501"/>
                      <a:pt x="7762" y="9974"/>
                      <a:pt x="9644" y="12837"/>
                    </a:cubicBezTo>
                    <a:cubicBezTo>
                      <a:pt x="10927" y="14805"/>
                      <a:pt x="12814" y="15115"/>
                      <a:pt x="13875" y="15115"/>
                    </a:cubicBezTo>
                    <a:cubicBezTo>
                      <a:pt x="14362" y="15115"/>
                      <a:pt x="14675" y="15050"/>
                      <a:pt x="14675" y="15050"/>
                    </a:cubicBezTo>
                    <a:cubicBezTo>
                      <a:pt x="14675" y="15050"/>
                      <a:pt x="16031" y="14238"/>
                      <a:pt x="16058" y="12177"/>
                    </a:cubicBezTo>
                    <a:cubicBezTo>
                      <a:pt x="16085" y="10116"/>
                      <a:pt x="14363" y="8769"/>
                      <a:pt x="13444" y="6610"/>
                    </a:cubicBezTo>
                    <a:cubicBezTo>
                      <a:pt x="12900" y="5335"/>
                      <a:pt x="11838" y="3791"/>
                      <a:pt x="8377" y="2471"/>
                    </a:cubicBezTo>
                    <a:cubicBezTo>
                      <a:pt x="4907" y="115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4"/>
              <p:cNvSpPr/>
              <p:nvPr/>
            </p:nvSpPr>
            <p:spPr>
              <a:xfrm>
                <a:off x="5667400" y="1875988"/>
                <a:ext cx="284975" cy="331675"/>
              </a:xfrm>
              <a:custGeom>
                <a:avLst/>
                <a:gdLst/>
                <a:ahLst/>
                <a:cxnLst/>
                <a:rect l="l" t="t" r="r" b="b"/>
                <a:pathLst>
                  <a:path w="11399" h="13267" extrusionOk="0">
                    <a:moveTo>
                      <a:pt x="30" y="1"/>
                    </a:moveTo>
                    <a:cubicBezTo>
                      <a:pt x="11" y="1"/>
                      <a:pt x="1" y="33"/>
                      <a:pt x="16" y="41"/>
                    </a:cubicBezTo>
                    <a:cubicBezTo>
                      <a:pt x="1229" y="844"/>
                      <a:pt x="2398" y="1682"/>
                      <a:pt x="3495" y="2601"/>
                    </a:cubicBezTo>
                    <a:cubicBezTo>
                      <a:pt x="4619" y="3502"/>
                      <a:pt x="5636" y="4555"/>
                      <a:pt x="6448" y="5741"/>
                    </a:cubicBezTo>
                    <a:cubicBezTo>
                      <a:pt x="7036" y="6598"/>
                      <a:pt x="7616" y="7597"/>
                      <a:pt x="8134" y="8507"/>
                    </a:cubicBezTo>
                    <a:cubicBezTo>
                      <a:pt x="8312" y="8828"/>
                      <a:pt x="8508" y="9140"/>
                      <a:pt x="8723" y="9443"/>
                    </a:cubicBezTo>
                    <a:cubicBezTo>
                      <a:pt x="8963" y="9756"/>
                      <a:pt x="9195" y="9988"/>
                      <a:pt x="9409" y="10282"/>
                    </a:cubicBezTo>
                    <a:cubicBezTo>
                      <a:pt x="10034" y="11138"/>
                      <a:pt x="10534" y="12111"/>
                      <a:pt x="10890" y="13101"/>
                    </a:cubicBezTo>
                    <a:cubicBezTo>
                      <a:pt x="10924" y="13201"/>
                      <a:pt x="11018" y="13267"/>
                      <a:pt x="11119" y="13267"/>
                    </a:cubicBezTo>
                    <a:cubicBezTo>
                      <a:pt x="11152" y="13267"/>
                      <a:pt x="11187" y="13259"/>
                      <a:pt x="11220" y="13244"/>
                    </a:cubicBezTo>
                    <a:cubicBezTo>
                      <a:pt x="11345" y="13199"/>
                      <a:pt x="11399" y="13056"/>
                      <a:pt x="11354" y="12931"/>
                    </a:cubicBezTo>
                    <a:cubicBezTo>
                      <a:pt x="11203" y="12575"/>
                      <a:pt x="11042" y="12253"/>
                      <a:pt x="10873" y="11923"/>
                    </a:cubicBezTo>
                    <a:cubicBezTo>
                      <a:pt x="10534" y="11272"/>
                      <a:pt x="10141" y="10648"/>
                      <a:pt x="9686" y="10068"/>
                    </a:cubicBezTo>
                    <a:cubicBezTo>
                      <a:pt x="9195" y="9497"/>
                      <a:pt x="8758" y="8997"/>
                      <a:pt x="8401" y="8346"/>
                    </a:cubicBezTo>
                    <a:lnTo>
                      <a:pt x="7848" y="7409"/>
                    </a:lnTo>
                    <a:cubicBezTo>
                      <a:pt x="7206" y="6321"/>
                      <a:pt x="6421" y="5304"/>
                      <a:pt x="5582" y="4341"/>
                    </a:cubicBezTo>
                    <a:cubicBezTo>
                      <a:pt x="4039" y="2556"/>
                      <a:pt x="2157" y="1058"/>
                      <a:pt x="42" y="5"/>
                    </a:cubicBezTo>
                    <a:cubicBezTo>
                      <a:pt x="38" y="2"/>
                      <a:pt x="34" y="1"/>
                      <a:pt x="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4"/>
              <p:cNvSpPr/>
              <p:nvPr/>
            </p:nvSpPr>
            <p:spPr>
              <a:xfrm>
                <a:off x="5928500" y="2173663"/>
                <a:ext cx="43500" cy="140700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5628" extrusionOk="0">
                    <a:moveTo>
                      <a:pt x="323" y="0"/>
                    </a:moveTo>
                    <a:cubicBezTo>
                      <a:pt x="267" y="0"/>
                      <a:pt x="210" y="17"/>
                      <a:pt x="161" y="52"/>
                    </a:cubicBezTo>
                    <a:cubicBezTo>
                      <a:pt x="27" y="141"/>
                      <a:pt x="0" y="320"/>
                      <a:pt x="90" y="445"/>
                    </a:cubicBezTo>
                    <a:cubicBezTo>
                      <a:pt x="98" y="462"/>
                      <a:pt x="1151" y="2033"/>
                      <a:pt x="884" y="5324"/>
                    </a:cubicBezTo>
                    <a:cubicBezTo>
                      <a:pt x="866" y="5476"/>
                      <a:pt x="982" y="5610"/>
                      <a:pt x="1133" y="5628"/>
                    </a:cubicBezTo>
                    <a:lnTo>
                      <a:pt x="1160" y="5628"/>
                    </a:lnTo>
                    <a:cubicBezTo>
                      <a:pt x="1303" y="5628"/>
                      <a:pt x="1428" y="5512"/>
                      <a:pt x="1446" y="5369"/>
                    </a:cubicBezTo>
                    <a:cubicBezTo>
                      <a:pt x="1740" y="1854"/>
                      <a:pt x="598" y="186"/>
                      <a:pt x="553" y="123"/>
                    </a:cubicBezTo>
                    <a:cubicBezTo>
                      <a:pt x="499" y="42"/>
                      <a:pt x="412" y="0"/>
                      <a:pt x="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8" name="Google Shape;418;p24"/>
            <p:cNvGrpSpPr/>
            <p:nvPr/>
          </p:nvGrpSpPr>
          <p:grpSpPr>
            <a:xfrm rot="7111586">
              <a:off x="-159093" y="881847"/>
              <a:ext cx="940286" cy="852846"/>
              <a:chOff x="4357538" y="2124225"/>
              <a:chExt cx="748038" cy="678475"/>
            </a:xfrm>
          </p:grpSpPr>
          <p:sp>
            <p:nvSpPr>
              <p:cNvPr id="419" name="Google Shape;419;p24"/>
              <p:cNvSpPr/>
              <p:nvPr/>
            </p:nvSpPr>
            <p:spPr>
              <a:xfrm>
                <a:off x="4357538" y="2406650"/>
                <a:ext cx="548675" cy="368150"/>
              </a:xfrm>
              <a:custGeom>
                <a:avLst/>
                <a:gdLst/>
                <a:ahLst/>
                <a:cxnLst/>
                <a:rect l="l" t="t" r="r" b="b"/>
                <a:pathLst>
                  <a:path w="21947" h="14726" extrusionOk="0">
                    <a:moveTo>
                      <a:pt x="12848" y="1"/>
                    </a:moveTo>
                    <a:cubicBezTo>
                      <a:pt x="11913" y="1"/>
                      <a:pt x="10918" y="288"/>
                      <a:pt x="9912" y="591"/>
                    </a:cubicBezTo>
                    <a:cubicBezTo>
                      <a:pt x="9067" y="847"/>
                      <a:pt x="8285" y="870"/>
                      <a:pt x="7535" y="870"/>
                    </a:cubicBezTo>
                    <a:cubicBezTo>
                      <a:pt x="7367" y="870"/>
                      <a:pt x="7201" y="869"/>
                      <a:pt x="7036" y="869"/>
                    </a:cubicBezTo>
                    <a:cubicBezTo>
                      <a:pt x="6030" y="869"/>
                      <a:pt x="5070" y="912"/>
                      <a:pt x="4077" y="1528"/>
                    </a:cubicBezTo>
                    <a:cubicBezTo>
                      <a:pt x="2195" y="2697"/>
                      <a:pt x="1" y="5623"/>
                      <a:pt x="1" y="5623"/>
                    </a:cubicBezTo>
                    <a:cubicBezTo>
                      <a:pt x="1" y="5623"/>
                      <a:pt x="2535" y="4445"/>
                      <a:pt x="5802" y="4445"/>
                    </a:cubicBezTo>
                    <a:cubicBezTo>
                      <a:pt x="6474" y="4445"/>
                      <a:pt x="7177" y="4495"/>
                      <a:pt x="7896" y="4615"/>
                    </a:cubicBezTo>
                    <a:cubicBezTo>
                      <a:pt x="12106" y="5320"/>
                      <a:pt x="10804" y="10913"/>
                      <a:pt x="14578" y="13268"/>
                    </a:cubicBezTo>
                    <a:cubicBezTo>
                      <a:pt x="16428" y="14430"/>
                      <a:pt x="18241" y="14726"/>
                      <a:pt x="19605" y="14726"/>
                    </a:cubicBezTo>
                    <a:cubicBezTo>
                      <a:pt x="21015" y="14726"/>
                      <a:pt x="21946" y="14410"/>
                      <a:pt x="21946" y="14410"/>
                    </a:cubicBezTo>
                    <a:cubicBezTo>
                      <a:pt x="21946" y="14410"/>
                      <a:pt x="21705" y="10110"/>
                      <a:pt x="20153" y="7800"/>
                    </a:cubicBezTo>
                    <a:cubicBezTo>
                      <a:pt x="18601" y="5489"/>
                      <a:pt x="17397" y="3883"/>
                      <a:pt x="15809" y="1617"/>
                    </a:cubicBezTo>
                    <a:cubicBezTo>
                      <a:pt x="14957" y="395"/>
                      <a:pt x="13944" y="1"/>
                      <a:pt x="12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4"/>
              <p:cNvSpPr/>
              <p:nvPr/>
            </p:nvSpPr>
            <p:spPr>
              <a:xfrm>
                <a:off x="4436338" y="2450575"/>
                <a:ext cx="477900" cy="323450"/>
              </a:xfrm>
              <a:custGeom>
                <a:avLst/>
                <a:gdLst/>
                <a:ahLst/>
                <a:cxnLst/>
                <a:rect l="l" t="t" r="r" b="b"/>
                <a:pathLst>
                  <a:path w="19116" h="12938" extrusionOk="0">
                    <a:moveTo>
                      <a:pt x="5970" y="0"/>
                    </a:moveTo>
                    <a:cubicBezTo>
                      <a:pt x="3876" y="0"/>
                      <a:pt x="1681" y="646"/>
                      <a:pt x="24" y="1609"/>
                    </a:cubicBezTo>
                    <a:cubicBezTo>
                      <a:pt x="0" y="1625"/>
                      <a:pt x="20" y="1664"/>
                      <a:pt x="44" y="1664"/>
                    </a:cubicBezTo>
                    <a:cubicBezTo>
                      <a:pt x="46" y="1664"/>
                      <a:pt x="49" y="1663"/>
                      <a:pt x="51" y="1662"/>
                    </a:cubicBezTo>
                    <a:cubicBezTo>
                      <a:pt x="515" y="1430"/>
                      <a:pt x="997" y="1225"/>
                      <a:pt x="1479" y="1056"/>
                    </a:cubicBezTo>
                    <a:cubicBezTo>
                      <a:pt x="2888" y="571"/>
                      <a:pt x="4391" y="297"/>
                      <a:pt x="5879" y="297"/>
                    </a:cubicBezTo>
                    <a:cubicBezTo>
                      <a:pt x="5926" y="297"/>
                      <a:pt x="5973" y="297"/>
                      <a:pt x="6019" y="297"/>
                    </a:cubicBezTo>
                    <a:cubicBezTo>
                      <a:pt x="7036" y="315"/>
                      <a:pt x="8071" y="440"/>
                      <a:pt x="9008" y="824"/>
                    </a:cubicBezTo>
                    <a:cubicBezTo>
                      <a:pt x="11988" y="2171"/>
                      <a:pt x="14022" y="6426"/>
                      <a:pt x="15663" y="9147"/>
                    </a:cubicBezTo>
                    <a:cubicBezTo>
                      <a:pt x="16484" y="10512"/>
                      <a:pt x="17474" y="11734"/>
                      <a:pt x="18598" y="12858"/>
                    </a:cubicBezTo>
                    <a:cubicBezTo>
                      <a:pt x="18655" y="12911"/>
                      <a:pt x="18727" y="12937"/>
                      <a:pt x="18798" y="12937"/>
                    </a:cubicBezTo>
                    <a:cubicBezTo>
                      <a:pt x="18872" y="12937"/>
                      <a:pt x="18945" y="12908"/>
                      <a:pt x="18999" y="12849"/>
                    </a:cubicBezTo>
                    <a:cubicBezTo>
                      <a:pt x="19115" y="12733"/>
                      <a:pt x="19107" y="12546"/>
                      <a:pt x="18991" y="12439"/>
                    </a:cubicBezTo>
                    <a:cubicBezTo>
                      <a:pt x="17706" y="11208"/>
                      <a:pt x="16609" y="9754"/>
                      <a:pt x="15699" y="8219"/>
                    </a:cubicBezTo>
                    <a:cubicBezTo>
                      <a:pt x="14262" y="5909"/>
                      <a:pt x="11559" y="1716"/>
                      <a:pt x="9115" y="592"/>
                    </a:cubicBezTo>
                    <a:cubicBezTo>
                      <a:pt x="8158" y="181"/>
                      <a:pt x="7078" y="0"/>
                      <a:pt x="59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4"/>
              <p:cNvSpPr/>
              <p:nvPr/>
            </p:nvSpPr>
            <p:spPr>
              <a:xfrm>
                <a:off x="4903500" y="2554500"/>
                <a:ext cx="27450" cy="2482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9928" extrusionOk="0">
                    <a:moveTo>
                      <a:pt x="316" y="0"/>
                    </a:moveTo>
                    <a:cubicBezTo>
                      <a:pt x="295" y="0"/>
                      <a:pt x="273" y="2"/>
                      <a:pt x="250" y="7"/>
                    </a:cubicBezTo>
                    <a:cubicBezTo>
                      <a:pt x="99" y="34"/>
                      <a:pt x="0" y="186"/>
                      <a:pt x="36" y="337"/>
                    </a:cubicBezTo>
                    <a:cubicBezTo>
                      <a:pt x="36" y="364"/>
                      <a:pt x="527" y="2871"/>
                      <a:pt x="215" y="9624"/>
                    </a:cubicBezTo>
                    <a:cubicBezTo>
                      <a:pt x="206" y="9785"/>
                      <a:pt x="331" y="9919"/>
                      <a:pt x="482" y="9928"/>
                    </a:cubicBezTo>
                    <a:lnTo>
                      <a:pt x="500" y="9928"/>
                    </a:lnTo>
                    <a:cubicBezTo>
                      <a:pt x="643" y="9928"/>
                      <a:pt x="777" y="9803"/>
                      <a:pt x="777" y="9651"/>
                    </a:cubicBezTo>
                    <a:cubicBezTo>
                      <a:pt x="1098" y="2800"/>
                      <a:pt x="607" y="329"/>
                      <a:pt x="589" y="221"/>
                    </a:cubicBezTo>
                    <a:cubicBezTo>
                      <a:pt x="559" y="91"/>
                      <a:pt x="448" y="0"/>
                      <a:pt x="3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4834800" y="2124225"/>
                <a:ext cx="270775" cy="435375"/>
              </a:xfrm>
              <a:custGeom>
                <a:avLst/>
                <a:gdLst/>
                <a:ahLst/>
                <a:cxnLst/>
                <a:rect l="l" t="t" r="r" b="b"/>
                <a:pathLst>
                  <a:path w="10831" h="17415" extrusionOk="0">
                    <a:moveTo>
                      <a:pt x="10831" y="1"/>
                    </a:moveTo>
                    <a:cubicBezTo>
                      <a:pt x="10831" y="1"/>
                      <a:pt x="8110" y="1268"/>
                      <a:pt x="5844" y="1955"/>
                    </a:cubicBezTo>
                    <a:cubicBezTo>
                      <a:pt x="3578" y="2641"/>
                      <a:pt x="1901" y="3239"/>
                      <a:pt x="1366" y="6156"/>
                    </a:cubicBezTo>
                    <a:cubicBezTo>
                      <a:pt x="830" y="9065"/>
                      <a:pt x="1" y="12910"/>
                      <a:pt x="830" y="14712"/>
                    </a:cubicBezTo>
                    <a:cubicBezTo>
                      <a:pt x="1660" y="16514"/>
                      <a:pt x="3070" y="17415"/>
                      <a:pt x="3070" y="17415"/>
                    </a:cubicBezTo>
                    <a:cubicBezTo>
                      <a:pt x="3070" y="17415"/>
                      <a:pt x="5915" y="17192"/>
                      <a:pt x="6977" y="13909"/>
                    </a:cubicBezTo>
                    <a:cubicBezTo>
                      <a:pt x="8039" y="10626"/>
                      <a:pt x="8155" y="7182"/>
                      <a:pt x="8404" y="5880"/>
                    </a:cubicBezTo>
                    <a:cubicBezTo>
                      <a:pt x="8824" y="3748"/>
                      <a:pt x="10831" y="1"/>
                      <a:pt x="108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4"/>
              <p:cNvSpPr/>
              <p:nvPr/>
            </p:nvSpPr>
            <p:spPr>
              <a:xfrm>
                <a:off x="4904625" y="2169375"/>
                <a:ext cx="155325" cy="396925"/>
              </a:xfrm>
              <a:custGeom>
                <a:avLst/>
                <a:gdLst/>
                <a:ahLst/>
                <a:cxnLst/>
                <a:rect l="l" t="t" r="r" b="b"/>
                <a:pathLst>
                  <a:path w="6213" h="15877" extrusionOk="0">
                    <a:moveTo>
                      <a:pt x="6179" y="1"/>
                    </a:moveTo>
                    <a:cubicBezTo>
                      <a:pt x="6175" y="1"/>
                      <a:pt x="6170" y="2"/>
                      <a:pt x="6165" y="6"/>
                    </a:cubicBezTo>
                    <a:cubicBezTo>
                      <a:pt x="4898" y="764"/>
                      <a:pt x="3756" y="1719"/>
                      <a:pt x="2819" y="2861"/>
                    </a:cubicBezTo>
                    <a:cubicBezTo>
                      <a:pt x="2132" y="3735"/>
                      <a:pt x="1552" y="4707"/>
                      <a:pt x="1204" y="5769"/>
                    </a:cubicBezTo>
                    <a:cubicBezTo>
                      <a:pt x="678" y="7535"/>
                      <a:pt x="455" y="9373"/>
                      <a:pt x="294" y="11202"/>
                    </a:cubicBezTo>
                    <a:cubicBezTo>
                      <a:pt x="170" y="12665"/>
                      <a:pt x="71" y="14128"/>
                      <a:pt x="9" y="15600"/>
                    </a:cubicBezTo>
                    <a:cubicBezTo>
                      <a:pt x="0" y="15742"/>
                      <a:pt x="116" y="15876"/>
                      <a:pt x="268" y="15876"/>
                    </a:cubicBezTo>
                    <a:cubicBezTo>
                      <a:pt x="273" y="15877"/>
                      <a:pt x="279" y="15877"/>
                      <a:pt x="284" y="15877"/>
                    </a:cubicBezTo>
                    <a:cubicBezTo>
                      <a:pt x="428" y="15877"/>
                      <a:pt x="544" y="15764"/>
                      <a:pt x="544" y="15618"/>
                    </a:cubicBezTo>
                    <a:cubicBezTo>
                      <a:pt x="607" y="14163"/>
                      <a:pt x="696" y="12700"/>
                      <a:pt x="812" y="11246"/>
                    </a:cubicBezTo>
                    <a:cubicBezTo>
                      <a:pt x="937" y="9792"/>
                      <a:pt x="1080" y="8347"/>
                      <a:pt x="1240" y="6893"/>
                    </a:cubicBezTo>
                    <a:cubicBezTo>
                      <a:pt x="1320" y="6170"/>
                      <a:pt x="1454" y="5465"/>
                      <a:pt x="1793" y="4814"/>
                    </a:cubicBezTo>
                    <a:cubicBezTo>
                      <a:pt x="2114" y="4172"/>
                      <a:pt x="2560" y="3592"/>
                      <a:pt x="3033" y="3039"/>
                    </a:cubicBezTo>
                    <a:cubicBezTo>
                      <a:pt x="3970" y="1942"/>
                      <a:pt x="5040" y="943"/>
                      <a:pt x="6191" y="41"/>
                    </a:cubicBezTo>
                    <a:cubicBezTo>
                      <a:pt x="6213" y="27"/>
                      <a:pt x="6200" y="1"/>
                      <a:pt x="6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33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5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7" name="Google Shape;617;p33"/>
          <p:cNvGrpSpPr/>
          <p:nvPr/>
        </p:nvGrpSpPr>
        <p:grpSpPr>
          <a:xfrm flipH="1">
            <a:off x="-352931" y="-136313"/>
            <a:ext cx="9582552" cy="5466219"/>
            <a:chOff x="-124331" y="-156769"/>
            <a:chExt cx="9582552" cy="5466219"/>
          </a:xfrm>
        </p:grpSpPr>
        <p:grpSp>
          <p:nvGrpSpPr>
            <p:cNvPr id="618" name="Google Shape;618;p33"/>
            <p:cNvGrpSpPr/>
            <p:nvPr/>
          </p:nvGrpSpPr>
          <p:grpSpPr>
            <a:xfrm>
              <a:off x="-124331" y="4254367"/>
              <a:ext cx="1035451" cy="1055083"/>
              <a:chOff x="-124331" y="4254367"/>
              <a:chExt cx="1035451" cy="1055083"/>
            </a:xfrm>
          </p:grpSpPr>
          <p:sp>
            <p:nvSpPr>
              <p:cNvPr id="619" name="Google Shape;619;p33"/>
              <p:cNvSpPr/>
              <p:nvPr/>
            </p:nvSpPr>
            <p:spPr>
              <a:xfrm rot="1570958">
                <a:off x="63688" y="4312790"/>
                <a:ext cx="343745" cy="339417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11919" extrusionOk="0">
                    <a:moveTo>
                      <a:pt x="116" y="0"/>
                    </a:moveTo>
                    <a:lnTo>
                      <a:pt x="116" y="0"/>
                    </a:lnTo>
                    <a:cubicBezTo>
                      <a:pt x="116" y="0"/>
                      <a:pt x="0" y="6477"/>
                      <a:pt x="2623" y="9849"/>
                    </a:cubicBezTo>
                    <a:cubicBezTo>
                      <a:pt x="3463" y="10932"/>
                      <a:pt x="5455" y="11918"/>
                      <a:pt x="7145" y="11918"/>
                    </a:cubicBezTo>
                    <a:cubicBezTo>
                      <a:pt x="8128" y="11918"/>
                      <a:pt x="9009" y="11584"/>
                      <a:pt x="9501" y="10741"/>
                    </a:cubicBezTo>
                    <a:cubicBezTo>
                      <a:pt x="11767" y="9813"/>
                      <a:pt x="12070" y="6102"/>
                      <a:pt x="10322" y="3854"/>
                    </a:cubicBezTo>
                    <a:cubicBezTo>
                      <a:pt x="7699" y="482"/>
                      <a:pt x="117" y="0"/>
                      <a:pt x="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 rot="1570852">
                <a:off x="430641" y="4570735"/>
                <a:ext cx="429428" cy="331268"/>
              </a:xfrm>
              <a:custGeom>
                <a:avLst/>
                <a:gdLst/>
                <a:ahLst/>
                <a:cxnLst/>
                <a:rect l="l" t="t" r="r" b="b"/>
                <a:pathLst>
                  <a:path w="10867" h="8383" extrusionOk="0">
                    <a:moveTo>
                      <a:pt x="7799" y="1"/>
                    </a:moveTo>
                    <a:cubicBezTo>
                      <a:pt x="5910" y="1"/>
                      <a:pt x="3591" y="271"/>
                      <a:pt x="2195" y="1409"/>
                    </a:cubicBezTo>
                    <a:cubicBezTo>
                      <a:pt x="420" y="2854"/>
                      <a:pt x="1" y="5807"/>
                      <a:pt x="1606" y="6940"/>
                    </a:cubicBezTo>
                    <a:cubicBezTo>
                      <a:pt x="1930" y="7978"/>
                      <a:pt x="3014" y="8382"/>
                      <a:pt x="4179" y="8382"/>
                    </a:cubicBezTo>
                    <a:cubicBezTo>
                      <a:pt x="5294" y="8382"/>
                      <a:pt x="6483" y="8012"/>
                      <a:pt x="7146" y="7475"/>
                    </a:cubicBezTo>
                    <a:cubicBezTo>
                      <a:pt x="9796" y="5307"/>
                      <a:pt x="10867" y="222"/>
                      <a:pt x="10867" y="222"/>
                    </a:cubicBezTo>
                    <a:cubicBezTo>
                      <a:pt x="10867" y="222"/>
                      <a:pt x="9509" y="1"/>
                      <a:pt x="7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 rot="1570852">
                <a:off x="276038" y="4593141"/>
                <a:ext cx="344111" cy="675024"/>
              </a:xfrm>
              <a:custGeom>
                <a:avLst/>
                <a:gdLst/>
                <a:ahLst/>
                <a:cxnLst/>
                <a:rect l="l" t="t" r="r" b="b"/>
                <a:pathLst>
                  <a:path w="8708" h="17082" extrusionOk="0">
                    <a:moveTo>
                      <a:pt x="8708" y="0"/>
                    </a:moveTo>
                    <a:cubicBezTo>
                      <a:pt x="447" y="2783"/>
                      <a:pt x="1" y="13828"/>
                      <a:pt x="134" y="16718"/>
                    </a:cubicBezTo>
                    <a:cubicBezTo>
                      <a:pt x="145" y="17018"/>
                      <a:pt x="305" y="17081"/>
                      <a:pt x="438" y="17081"/>
                    </a:cubicBezTo>
                    <a:cubicBezTo>
                      <a:pt x="534" y="17081"/>
                      <a:pt x="616" y="17048"/>
                      <a:pt x="616" y="17048"/>
                    </a:cubicBezTo>
                    <a:cubicBezTo>
                      <a:pt x="910" y="2856"/>
                      <a:pt x="8706" y="1"/>
                      <a:pt x="87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 rot="1570852">
                <a:off x="6947" y="4426934"/>
                <a:ext cx="343756" cy="675024"/>
              </a:xfrm>
              <a:custGeom>
                <a:avLst/>
                <a:gdLst/>
                <a:ahLst/>
                <a:cxnLst/>
                <a:rect l="l" t="t" r="r" b="b"/>
                <a:pathLst>
                  <a:path w="8699" h="17082" extrusionOk="0">
                    <a:moveTo>
                      <a:pt x="0" y="1"/>
                    </a:moveTo>
                    <a:cubicBezTo>
                      <a:pt x="1" y="1"/>
                      <a:pt x="7788" y="2866"/>
                      <a:pt x="8083" y="17049"/>
                    </a:cubicBezTo>
                    <a:cubicBezTo>
                      <a:pt x="8083" y="17049"/>
                      <a:pt x="8164" y="17082"/>
                      <a:pt x="8261" y="17082"/>
                    </a:cubicBezTo>
                    <a:cubicBezTo>
                      <a:pt x="8395" y="17082"/>
                      <a:pt x="8558" y="17019"/>
                      <a:pt x="8573" y="16719"/>
                    </a:cubicBezTo>
                    <a:cubicBezTo>
                      <a:pt x="8698" y="13837"/>
                      <a:pt x="8252" y="279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39499" y="4922111"/>
                <a:ext cx="442477" cy="221061"/>
              </a:xfrm>
              <a:custGeom>
                <a:avLst/>
                <a:gdLst/>
                <a:ahLst/>
                <a:cxnLst/>
                <a:rect l="l" t="t" r="r" b="b"/>
                <a:pathLst>
                  <a:path w="11197" h="5594" extrusionOk="0">
                    <a:moveTo>
                      <a:pt x="5603" y="0"/>
                    </a:moveTo>
                    <a:cubicBezTo>
                      <a:pt x="2508" y="0"/>
                      <a:pt x="1" y="2507"/>
                      <a:pt x="1" y="5594"/>
                    </a:cubicBezTo>
                    <a:lnTo>
                      <a:pt x="11197" y="5594"/>
                    </a:lnTo>
                    <a:cubicBezTo>
                      <a:pt x="11197" y="2507"/>
                      <a:pt x="8690" y="0"/>
                      <a:pt x="56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4" name="Google Shape;624;p33"/>
            <p:cNvGrpSpPr/>
            <p:nvPr/>
          </p:nvGrpSpPr>
          <p:grpSpPr>
            <a:xfrm>
              <a:off x="8476216" y="-156769"/>
              <a:ext cx="982005" cy="1211257"/>
              <a:chOff x="8317012" y="-156769"/>
              <a:chExt cx="982005" cy="1211257"/>
            </a:xfrm>
          </p:grpSpPr>
          <p:grpSp>
            <p:nvGrpSpPr>
              <p:cNvPr id="625" name="Google Shape;625;p33"/>
              <p:cNvGrpSpPr/>
              <p:nvPr/>
            </p:nvGrpSpPr>
            <p:grpSpPr>
              <a:xfrm rot="-6727455">
                <a:off x="8569478" y="237576"/>
                <a:ext cx="477513" cy="865472"/>
                <a:chOff x="1683475" y="2251738"/>
                <a:chExt cx="310925" cy="563525"/>
              </a:xfrm>
            </p:grpSpPr>
            <p:sp>
              <p:nvSpPr>
                <p:cNvPr id="626" name="Google Shape;626;p33"/>
                <p:cNvSpPr/>
                <p:nvPr/>
              </p:nvSpPr>
              <p:spPr>
                <a:xfrm>
                  <a:off x="1683475" y="2251738"/>
                  <a:ext cx="301775" cy="2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1" h="11919" extrusionOk="0">
                      <a:moveTo>
                        <a:pt x="116" y="0"/>
                      </a:moveTo>
                      <a:lnTo>
                        <a:pt x="116" y="0"/>
                      </a:lnTo>
                      <a:cubicBezTo>
                        <a:pt x="116" y="0"/>
                        <a:pt x="0" y="6477"/>
                        <a:pt x="2623" y="9849"/>
                      </a:cubicBezTo>
                      <a:cubicBezTo>
                        <a:pt x="3463" y="10932"/>
                        <a:pt x="5455" y="11918"/>
                        <a:pt x="7145" y="11918"/>
                      </a:cubicBezTo>
                      <a:cubicBezTo>
                        <a:pt x="8128" y="11918"/>
                        <a:pt x="9009" y="11584"/>
                        <a:pt x="9501" y="10741"/>
                      </a:cubicBezTo>
                      <a:cubicBezTo>
                        <a:pt x="11767" y="9813"/>
                        <a:pt x="12070" y="6102"/>
                        <a:pt x="10322" y="3854"/>
                      </a:cubicBezTo>
                      <a:cubicBezTo>
                        <a:pt x="7699" y="482"/>
                        <a:pt x="117" y="0"/>
                        <a:pt x="1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3"/>
                <p:cNvSpPr/>
                <p:nvPr/>
              </p:nvSpPr>
              <p:spPr>
                <a:xfrm>
                  <a:off x="1776925" y="2388213"/>
                  <a:ext cx="217475" cy="42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9" h="17082" extrusionOk="0">
                      <a:moveTo>
                        <a:pt x="0" y="1"/>
                      </a:moveTo>
                      <a:cubicBezTo>
                        <a:pt x="1" y="1"/>
                        <a:pt x="7788" y="2866"/>
                        <a:pt x="8083" y="17049"/>
                      </a:cubicBezTo>
                      <a:cubicBezTo>
                        <a:pt x="8083" y="17049"/>
                        <a:pt x="8164" y="17082"/>
                        <a:pt x="8261" y="17082"/>
                      </a:cubicBezTo>
                      <a:cubicBezTo>
                        <a:pt x="8395" y="17082"/>
                        <a:pt x="8558" y="17019"/>
                        <a:pt x="8573" y="16719"/>
                      </a:cubicBezTo>
                      <a:cubicBezTo>
                        <a:pt x="8698" y="13837"/>
                        <a:pt x="8252" y="2793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8" name="Google Shape;628;p33"/>
              <p:cNvGrpSpPr/>
              <p:nvPr/>
            </p:nvGrpSpPr>
            <p:grpSpPr>
              <a:xfrm rot="-6571294">
                <a:off x="8512407" y="-185131"/>
                <a:ext cx="464498" cy="742791"/>
                <a:chOff x="1976075" y="2350788"/>
                <a:chExt cx="302450" cy="483675"/>
              </a:xfrm>
            </p:grpSpPr>
            <p:sp>
              <p:nvSpPr>
                <p:cNvPr id="629" name="Google Shape;629;p33"/>
                <p:cNvSpPr/>
                <p:nvPr/>
              </p:nvSpPr>
              <p:spPr>
                <a:xfrm>
                  <a:off x="2006850" y="2350788"/>
                  <a:ext cx="271675" cy="20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7" h="8383" extrusionOk="0">
                      <a:moveTo>
                        <a:pt x="7799" y="1"/>
                      </a:moveTo>
                      <a:cubicBezTo>
                        <a:pt x="5910" y="1"/>
                        <a:pt x="3591" y="271"/>
                        <a:pt x="2195" y="1409"/>
                      </a:cubicBezTo>
                      <a:cubicBezTo>
                        <a:pt x="420" y="2854"/>
                        <a:pt x="1" y="5807"/>
                        <a:pt x="1606" y="6940"/>
                      </a:cubicBezTo>
                      <a:cubicBezTo>
                        <a:pt x="1930" y="7978"/>
                        <a:pt x="3014" y="8382"/>
                        <a:pt x="4179" y="8382"/>
                      </a:cubicBezTo>
                      <a:cubicBezTo>
                        <a:pt x="5294" y="8382"/>
                        <a:pt x="6483" y="8012"/>
                        <a:pt x="7146" y="7475"/>
                      </a:cubicBezTo>
                      <a:cubicBezTo>
                        <a:pt x="9796" y="5307"/>
                        <a:pt x="10867" y="222"/>
                        <a:pt x="10867" y="222"/>
                      </a:cubicBezTo>
                      <a:cubicBezTo>
                        <a:pt x="10867" y="222"/>
                        <a:pt x="9509" y="1"/>
                        <a:pt x="779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3"/>
                <p:cNvSpPr/>
                <p:nvPr/>
              </p:nvSpPr>
              <p:spPr>
                <a:xfrm>
                  <a:off x="1976075" y="2407413"/>
                  <a:ext cx="217700" cy="42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8" h="17082" extrusionOk="0">
                      <a:moveTo>
                        <a:pt x="8708" y="0"/>
                      </a:moveTo>
                      <a:cubicBezTo>
                        <a:pt x="447" y="2783"/>
                        <a:pt x="1" y="13828"/>
                        <a:pt x="134" y="16718"/>
                      </a:cubicBezTo>
                      <a:cubicBezTo>
                        <a:pt x="145" y="17018"/>
                        <a:pt x="305" y="17081"/>
                        <a:pt x="438" y="17081"/>
                      </a:cubicBezTo>
                      <a:cubicBezTo>
                        <a:pt x="534" y="17081"/>
                        <a:pt x="616" y="17048"/>
                        <a:pt x="616" y="17048"/>
                      </a:cubicBezTo>
                      <a:cubicBezTo>
                        <a:pt x="910" y="2856"/>
                        <a:pt x="8706" y="1"/>
                        <a:pt x="87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34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5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34"/>
          <p:cNvGrpSpPr/>
          <p:nvPr/>
        </p:nvGrpSpPr>
        <p:grpSpPr>
          <a:xfrm rot="10800000" flipH="1">
            <a:off x="-149787" y="-84629"/>
            <a:ext cx="9110085" cy="5304007"/>
            <a:chOff x="-149787" y="-84629"/>
            <a:chExt cx="9110085" cy="5304007"/>
          </a:xfrm>
        </p:grpSpPr>
        <p:grpSp>
          <p:nvGrpSpPr>
            <p:cNvPr id="634" name="Google Shape;634;p34"/>
            <p:cNvGrpSpPr/>
            <p:nvPr/>
          </p:nvGrpSpPr>
          <p:grpSpPr>
            <a:xfrm>
              <a:off x="7884988" y="4530097"/>
              <a:ext cx="1075310" cy="689281"/>
              <a:chOff x="7884988" y="4530097"/>
              <a:chExt cx="1075310" cy="689281"/>
            </a:xfrm>
          </p:grpSpPr>
          <p:grpSp>
            <p:nvGrpSpPr>
              <p:cNvPr id="635" name="Google Shape;635;p34"/>
              <p:cNvGrpSpPr/>
              <p:nvPr/>
            </p:nvGrpSpPr>
            <p:grpSpPr>
              <a:xfrm>
                <a:off x="8355846" y="4530097"/>
                <a:ext cx="604452" cy="689281"/>
                <a:chOff x="3806875" y="2468975"/>
                <a:chExt cx="314950" cy="359150"/>
              </a:xfrm>
            </p:grpSpPr>
            <p:sp>
              <p:nvSpPr>
                <p:cNvPr id="636" name="Google Shape;636;p34"/>
                <p:cNvSpPr/>
                <p:nvPr/>
              </p:nvSpPr>
              <p:spPr>
                <a:xfrm>
                  <a:off x="3806875" y="2468975"/>
                  <a:ext cx="314950" cy="30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8" h="12263" extrusionOk="0">
                      <a:moveTo>
                        <a:pt x="10257" y="1"/>
                      </a:moveTo>
                      <a:cubicBezTo>
                        <a:pt x="7167" y="1"/>
                        <a:pt x="4115" y="1426"/>
                        <a:pt x="2160" y="4124"/>
                      </a:cubicBezTo>
                      <a:cubicBezTo>
                        <a:pt x="1" y="7104"/>
                        <a:pt x="1187" y="8843"/>
                        <a:pt x="2561" y="11984"/>
                      </a:cubicBezTo>
                      <a:cubicBezTo>
                        <a:pt x="3818" y="12105"/>
                        <a:pt x="4887" y="12262"/>
                        <a:pt x="5845" y="12262"/>
                      </a:cubicBezTo>
                      <a:cubicBezTo>
                        <a:pt x="7481" y="12262"/>
                        <a:pt x="8790" y="11803"/>
                        <a:pt x="10153" y="9923"/>
                      </a:cubicBezTo>
                      <a:cubicBezTo>
                        <a:pt x="12312" y="6952"/>
                        <a:pt x="12597" y="3188"/>
                        <a:pt x="11223" y="47"/>
                      </a:cubicBezTo>
                      <a:cubicBezTo>
                        <a:pt x="10902" y="16"/>
                        <a:pt x="10579" y="1"/>
                        <a:pt x="1025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4"/>
                <p:cNvSpPr/>
                <p:nvPr/>
              </p:nvSpPr>
              <p:spPr>
                <a:xfrm>
                  <a:off x="3822050" y="2542275"/>
                  <a:ext cx="239775" cy="28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1" h="11434" extrusionOk="0">
                      <a:moveTo>
                        <a:pt x="5317" y="1"/>
                      </a:moveTo>
                      <a:cubicBezTo>
                        <a:pt x="5235" y="1"/>
                        <a:pt x="5152" y="55"/>
                        <a:pt x="5148" y="157"/>
                      </a:cubicBezTo>
                      <a:lnTo>
                        <a:pt x="4889" y="3993"/>
                      </a:lnTo>
                      <a:lnTo>
                        <a:pt x="3337" y="6126"/>
                      </a:lnTo>
                      <a:cubicBezTo>
                        <a:pt x="3301" y="6175"/>
                        <a:pt x="3250" y="6198"/>
                        <a:pt x="3200" y="6198"/>
                      </a:cubicBezTo>
                      <a:cubicBezTo>
                        <a:pt x="3124" y="6198"/>
                        <a:pt x="3050" y="6146"/>
                        <a:pt x="3033" y="6054"/>
                      </a:cubicBezTo>
                      <a:lnTo>
                        <a:pt x="2703" y="3967"/>
                      </a:lnTo>
                      <a:cubicBezTo>
                        <a:pt x="2691" y="3873"/>
                        <a:pt x="2617" y="3828"/>
                        <a:pt x="2542" y="3828"/>
                      </a:cubicBezTo>
                      <a:cubicBezTo>
                        <a:pt x="2461" y="3828"/>
                        <a:pt x="2378" y="3882"/>
                        <a:pt x="2373" y="3984"/>
                      </a:cubicBezTo>
                      <a:lnTo>
                        <a:pt x="2115" y="7821"/>
                      </a:lnTo>
                      <a:lnTo>
                        <a:pt x="0" y="10729"/>
                      </a:lnTo>
                      <a:lnTo>
                        <a:pt x="964" y="11434"/>
                      </a:lnTo>
                      <a:lnTo>
                        <a:pt x="3078" y="8516"/>
                      </a:lnTo>
                      <a:lnTo>
                        <a:pt x="6638" y="7080"/>
                      </a:lnTo>
                      <a:cubicBezTo>
                        <a:pt x="6816" y="7012"/>
                        <a:pt x="6751" y="6757"/>
                        <a:pt x="6575" y="6757"/>
                      </a:cubicBezTo>
                      <a:cubicBezTo>
                        <a:pt x="6566" y="6757"/>
                        <a:pt x="6557" y="6758"/>
                        <a:pt x="6548" y="6759"/>
                      </a:cubicBezTo>
                      <a:lnTo>
                        <a:pt x="4461" y="7089"/>
                      </a:lnTo>
                      <a:cubicBezTo>
                        <a:pt x="4451" y="7091"/>
                        <a:pt x="4441" y="7092"/>
                        <a:pt x="4431" y="7092"/>
                      </a:cubicBezTo>
                      <a:cubicBezTo>
                        <a:pt x="4304" y="7092"/>
                        <a:pt x="4217" y="6937"/>
                        <a:pt x="4300" y="6821"/>
                      </a:cubicBezTo>
                      <a:lnTo>
                        <a:pt x="5853" y="4689"/>
                      </a:lnTo>
                      <a:lnTo>
                        <a:pt x="9412" y="3253"/>
                      </a:lnTo>
                      <a:cubicBezTo>
                        <a:pt x="9591" y="3185"/>
                        <a:pt x="9534" y="2930"/>
                        <a:pt x="9350" y="2930"/>
                      </a:cubicBezTo>
                      <a:cubicBezTo>
                        <a:pt x="9341" y="2930"/>
                        <a:pt x="9332" y="2931"/>
                        <a:pt x="9323" y="2932"/>
                      </a:cubicBezTo>
                      <a:lnTo>
                        <a:pt x="7173" y="3271"/>
                      </a:lnTo>
                      <a:cubicBezTo>
                        <a:pt x="7162" y="3273"/>
                        <a:pt x="7151" y="3274"/>
                        <a:pt x="7140" y="3274"/>
                      </a:cubicBezTo>
                      <a:cubicBezTo>
                        <a:pt x="7022" y="3274"/>
                        <a:pt x="6937" y="3144"/>
                        <a:pt x="6994" y="3030"/>
                      </a:cubicBezTo>
                      <a:lnTo>
                        <a:pt x="8261" y="648"/>
                      </a:lnTo>
                      <a:cubicBezTo>
                        <a:pt x="8326" y="518"/>
                        <a:pt x="8225" y="397"/>
                        <a:pt x="8110" y="397"/>
                      </a:cubicBezTo>
                      <a:cubicBezTo>
                        <a:pt x="8067" y="397"/>
                        <a:pt x="8023" y="413"/>
                        <a:pt x="7985" y="452"/>
                      </a:cubicBezTo>
                      <a:lnTo>
                        <a:pt x="6111" y="2388"/>
                      </a:lnTo>
                      <a:cubicBezTo>
                        <a:pt x="6077" y="2422"/>
                        <a:pt x="6033" y="2438"/>
                        <a:pt x="5991" y="2438"/>
                      </a:cubicBezTo>
                      <a:cubicBezTo>
                        <a:pt x="5912" y="2438"/>
                        <a:pt x="5837" y="2385"/>
                        <a:pt x="5826" y="2298"/>
                      </a:cubicBezTo>
                      <a:lnTo>
                        <a:pt x="5478" y="140"/>
                      </a:lnTo>
                      <a:cubicBezTo>
                        <a:pt x="5465" y="46"/>
                        <a:pt x="5391" y="1"/>
                        <a:pt x="5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34"/>
              <p:cNvGrpSpPr/>
              <p:nvPr/>
            </p:nvGrpSpPr>
            <p:grpSpPr>
              <a:xfrm rot="-4695396">
                <a:off x="7816540" y="4697450"/>
                <a:ext cx="607745" cy="354578"/>
                <a:chOff x="3847025" y="3304850"/>
                <a:chExt cx="402125" cy="234613"/>
              </a:xfrm>
            </p:grpSpPr>
            <p:sp>
              <p:nvSpPr>
                <p:cNvPr id="639" name="Google Shape;639;p34"/>
                <p:cNvSpPr/>
                <p:nvPr/>
              </p:nvSpPr>
              <p:spPr>
                <a:xfrm>
                  <a:off x="3907505" y="3304850"/>
                  <a:ext cx="341645" cy="23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1" h="4430" extrusionOk="0">
                      <a:moveTo>
                        <a:pt x="3053" y="0"/>
                      </a:moveTo>
                      <a:cubicBezTo>
                        <a:pt x="2811" y="0"/>
                        <a:pt x="2566" y="20"/>
                        <a:pt x="2320" y="61"/>
                      </a:cubicBezTo>
                      <a:cubicBezTo>
                        <a:pt x="714" y="329"/>
                        <a:pt x="545" y="1248"/>
                        <a:pt x="1" y="2666"/>
                      </a:cubicBezTo>
                      <a:cubicBezTo>
                        <a:pt x="847" y="3683"/>
                        <a:pt x="1308" y="4430"/>
                        <a:pt x="2472" y="4430"/>
                      </a:cubicBezTo>
                      <a:cubicBezTo>
                        <a:pt x="2646" y="4430"/>
                        <a:pt x="2835" y="4413"/>
                        <a:pt x="3043" y="4379"/>
                      </a:cubicBezTo>
                      <a:cubicBezTo>
                        <a:pt x="4648" y="4111"/>
                        <a:pt x="5906" y="3005"/>
                        <a:pt x="6450" y="1586"/>
                      </a:cubicBezTo>
                      <a:cubicBezTo>
                        <a:pt x="5627" y="605"/>
                        <a:pt x="4388" y="0"/>
                        <a:pt x="30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4"/>
                <p:cNvSpPr/>
                <p:nvPr/>
              </p:nvSpPr>
              <p:spPr>
                <a:xfrm>
                  <a:off x="3847025" y="3348701"/>
                  <a:ext cx="309022" cy="142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5" h="2684" extrusionOk="0">
                      <a:moveTo>
                        <a:pt x="4967" y="1"/>
                      </a:moveTo>
                      <a:cubicBezTo>
                        <a:pt x="4950" y="1"/>
                        <a:pt x="4932" y="6"/>
                        <a:pt x="4916" y="18"/>
                      </a:cubicBezTo>
                      <a:lnTo>
                        <a:pt x="3649" y="1151"/>
                      </a:lnTo>
                      <a:lnTo>
                        <a:pt x="2490" y="1347"/>
                      </a:lnTo>
                      <a:cubicBezTo>
                        <a:pt x="2486" y="1348"/>
                        <a:pt x="2482" y="1348"/>
                        <a:pt x="2479" y="1348"/>
                      </a:cubicBezTo>
                      <a:cubicBezTo>
                        <a:pt x="2422" y="1348"/>
                        <a:pt x="2385" y="1282"/>
                        <a:pt x="2418" y="1231"/>
                      </a:cubicBezTo>
                      <a:lnTo>
                        <a:pt x="2962" y="464"/>
                      </a:lnTo>
                      <a:cubicBezTo>
                        <a:pt x="3003" y="410"/>
                        <a:pt x="2956" y="345"/>
                        <a:pt x="2903" y="345"/>
                      </a:cubicBezTo>
                      <a:cubicBezTo>
                        <a:pt x="2887" y="345"/>
                        <a:pt x="2870" y="351"/>
                        <a:pt x="2855" y="366"/>
                      </a:cubicBezTo>
                      <a:lnTo>
                        <a:pt x="1580" y="1499"/>
                      </a:lnTo>
                      <a:lnTo>
                        <a:pt x="1" y="1758"/>
                      </a:lnTo>
                      <a:lnTo>
                        <a:pt x="90" y="2284"/>
                      </a:lnTo>
                      <a:lnTo>
                        <a:pt x="1669" y="2016"/>
                      </a:lnTo>
                      <a:lnTo>
                        <a:pt x="3239" y="2677"/>
                      </a:lnTo>
                      <a:cubicBezTo>
                        <a:pt x="3249" y="2681"/>
                        <a:pt x="3259" y="2683"/>
                        <a:pt x="3269" y="2683"/>
                      </a:cubicBezTo>
                      <a:cubicBezTo>
                        <a:pt x="3333" y="2683"/>
                        <a:pt x="3372" y="2589"/>
                        <a:pt x="3310" y="2543"/>
                      </a:cubicBezTo>
                      <a:lnTo>
                        <a:pt x="2543" y="1999"/>
                      </a:lnTo>
                      <a:cubicBezTo>
                        <a:pt x="2490" y="1963"/>
                        <a:pt x="2516" y="1874"/>
                        <a:pt x="2579" y="1865"/>
                      </a:cubicBezTo>
                      <a:lnTo>
                        <a:pt x="3730" y="1668"/>
                      </a:lnTo>
                      <a:lnTo>
                        <a:pt x="5309" y="2329"/>
                      </a:lnTo>
                      <a:cubicBezTo>
                        <a:pt x="5319" y="2333"/>
                        <a:pt x="5329" y="2335"/>
                        <a:pt x="5339" y="2335"/>
                      </a:cubicBezTo>
                      <a:cubicBezTo>
                        <a:pt x="5403" y="2335"/>
                        <a:pt x="5442" y="2241"/>
                        <a:pt x="5380" y="2195"/>
                      </a:cubicBezTo>
                      <a:lnTo>
                        <a:pt x="4595" y="1633"/>
                      </a:lnTo>
                      <a:cubicBezTo>
                        <a:pt x="4541" y="1597"/>
                        <a:pt x="4550" y="1526"/>
                        <a:pt x="4613" y="1508"/>
                      </a:cubicBezTo>
                      <a:lnTo>
                        <a:pt x="5755" y="1142"/>
                      </a:lnTo>
                      <a:cubicBezTo>
                        <a:pt x="5835" y="1115"/>
                        <a:pt x="5817" y="999"/>
                        <a:pt x="5728" y="999"/>
                      </a:cubicBezTo>
                      <a:lnTo>
                        <a:pt x="4533" y="1026"/>
                      </a:lnTo>
                      <a:cubicBezTo>
                        <a:pt x="4470" y="1026"/>
                        <a:pt x="4434" y="955"/>
                        <a:pt x="4470" y="910"/>
                      </a:cubicBezTo>
                      <a:lnTo>
                        <a:pt x="5032" y="116"/>
                      </a:lnTo>
                      <a:cubicBezTo>
                        <a:pt x="5073" y="61"/>
                        <a:pt x="5024" y="1"/>
                        <a:pt x="49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1" name="Google Shape;641;p34"/>
            <p:cNvGrpSpPr/>
            <p:nvPr/>
          </p:nvGrpSpPr>
          <p:grpSpPr>
            <a:xfrm rot="2700000">
              <a:off x="26835" y="19254"/>
              <a:ext cx="604461" cy="749939"/>
              <a:chOff x="3450925" y="1831950"/>
              <a:chExt cx="314950" cy="390750"/>
            </a:xfrm>
          </p:grpSpPr>
          <p:sp>
            <p:nvSpPr>
              <p:cNvPr id="642" name="Google Shape;642;p34"/>
              <p:cNvSpPr/>
              <p:nvPr/>
            </p:nvSpPr>
            <p:spPr>
              <a:xfrm>
                <a:off x="3450925" y="1831950"/>
                <a:ext cx="314950" cy="306575"/>
              </a:xfrm>
              <a:custGeom>
                <a:avLst/>
                <a:gdLst/>
                <a:ahLst/>
                <a:cxnLst/>
                <a:rect l="l" t="t" r="r" b="b"/>
                <a:pathLst>
                  <a:path w="12598" h="12263" extrusionOk="0">
                    <a:moveTo>
                      <a:pt x="10257" y="1"/>
                    </a:moveTo>
                    <a:cubicBezTo>
                      <a:pt x="7167" y="1"/>
                      <a:pt x="4115" y="1426"/>
                      <a:pt x="2160" y="4124"/>
                    </a:cubicBezTo>
                    <a:cubicBezTo>
                      <a:pt x="1" y="7104"/>
                      <a:pt x="1187" y="8843"/>
                      <a:pt x="2561" y="11984"/>
                    </a:cubicBezTo>
                    <a:cubicBezTo>
                      <a:pt x="3818" y="12105"/>
                      <a:pt x="4887" y="12262"/>
                      <a:pt x="5845" y="12262"/>
                    </a:cubicBezTo>
                    <a:cubicBezTo>
                      <a:pt x="7481" y="12262"/>
                      <a:pt x="8790" y="11803"/>
                      <a:pt x="10153" y="9923"/>
                    </a:cubicBezTo>
                    <a:cubicBezTo>
                      <a:pt x="12312" y="6952"/>
                      <a:pt x="12597" y="3188"/>
                      <a:pt x="11223" y="47"/>
                    </a:cubicBezTo>
                    <a:cubicBezTo>
                      <a:pt x="10902" y="16"/>
                      <a:pt x="10579" y="1"/>
                      <a:pt x="10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4"/>
              <p:cNvSpPr/>
              <p:nvPr/>
            </p:nvSpPr>
            <p:spPr>
              <a:xfrm>
                <a:off x="3466100" y="1905250"/>
                <a:ext cx="239775" cy="285850"/>
              </a:xfrm>
              <a:custGeom>
                <a:avLst/>
                <a:gdLst/>
                <a:ahLst/>
                <a:cxnLst/>
                <a:rect l="l" t="t" r="r" b="b"/>
                <a:pathLst>
                  <a:path w="9591" h="11434" extrusionOk="0">
                    <a:moveTo>
                      <a:pt x="5317" y="1"/>
                    </a:moveTo>
                    <a:cubicBezTo>
                      <a:pt x="5235" y="1"/>
                      <a:pt x="5152" y="55"/>
                      <a:pt x="5148" y="157"/>
                    </a:cubicBezTo>
                    <a:lnTo>
                      <a:pt x="4889" y="3993"/>
                    </a:lnTo>
                    <a:lnTo>
                      <a:pt x="3337" y="6126"/>
                    </a:lnTo>
                    <a:cubicBezTo>
                      <a:pt x="3301" y="6175"/>
                      <a:pt x="3250" y="6198"/>
                      <a:pt x="3200" y="6198"/>
                    </a:cubicBezTo>
                    <a:cubicBezTo>
                      <a:pt x="3124" y="6198"/>
                      <a:pt x="3050" y="6146"/>
                      <a:pt x="3033" y="6054"/>
                    </a:cubicBezTo>
                    <a:lnTo>
                      <a:pt x="2703" y="3967"/>
                    </a:lnTo>
                    <a:cubicBezTo>
                      <a:pt x="2691" y="3873"/>
                      <a:pt x="2617" y="3828"/>
                      <a:pt x="2542" y="3828"/>
                    </a:cubicBezTo>
                    <a:cubicBezTo>
                      <a:pt x="2461" y="3828"/>
                      <a:pt x="2378" y="3882"/>
                      <a:pt x="2373" y="3984"/>
                    </a:cubicBezTo>
                    <a:lnTo>
                      <a:pt x="2115" y="7821"/>
                    </a:lnTo>
                    <a:lnTo>
                      <a:pt x="0" y="10729"/>
                    </a:lnTo>
                    <a:lnTo>
                      <a:pt x="964" y="11434"/>
                    </a:lnTo>
                    <a:lnTo>
                      <a:pt x="3078" y="8516"/>
                    </a:lnTo>
                    <a:lnTo>
                      <a:pt x="6638" y="7080"/>
                    </a:lnTo>
                    <a:cubicBezTo>
                      <a:pt x="6816" y="7012"/>
                      <a:pt x="6751" y="6757"/>
                      <a:pt x="6575" y="6757"/>
                    </a:cubicBezTo>
                    <a:cubicBezTo>
                      <a:pt x="6566" y="6757"/>
                      <a:pt x="6557" y="6758"/>
                      <a:pt x="6548" y="6759"/>
                    </a:cubicBezTo>
                    <a:lnTo>
                      <a:pt x="4461" y="7089"/>
                    </a:lnTo>
                    <a:cubicBezTo>
                      <a:pt x="4451" y="7091"/>
                      <a:pt x="4441" y="7092"/>
                      <a:pt x="4431" y="7092"/>
                    </a:cubicBezTo>
                    <a:cubicBezTo>
                      <a:pt x="4304" y="7092"/>
                      <a:pt x="4217" y="6937"/>
                      <a:pt x="4300" y="6821"/>
                    </a:cubicBezTo>
                    <a:lnTo>
                      <a:pt x="5853" y="4689"/>
                    </a:lnTo>
                    <a:lnTo>
                      <a:pt x="9412" y="3253"/>
                    </a:lnTo>
                    <a:cubicBezTo>
                      <a:pt x="9591" y="3185"/>
                      <a:pt x="9534" y="2930"/>
                      <a:pt x="9350" y="2930"/>
                    </a:cubicBezTo>
                    <a:cubicBezTo>
                      <a:pt x="9341" y="2930"/>
                      <a:pt x="9332" y="2931"/>
                      <a:pt x="9323" y="2932"/>
                    </a:cubicBezTo>
                    <a:lnTo>
                      <a:pt x="7173" y="3271"/>
                    </a:lnTo>
                    <a:cubicBezTo>
                      <a:pt x="7162" y="3273"/>
                      <a:pt x="7151" y="3274"/>
                      <a:pt x="7140" y="3274"/>
                    </a:cubicBezTo>
                    <a:cubicBezTo>
                      <a:pt x="7022" y="3274"/>
                      <a:pt x="6937" y="3144"/>
                      <a:pt x="6994" y="3030"/>
                    </a:cubicBezTo>
                    <a:lnTo>
                      <a:pt x="8261" y="648"/>
                    </a:lnTo>
                    <a:cubicBezTo>
                      <a:pt x="8326" y="518"/>
                      <a:pt x="8225" y="397"/>
                      <a:pt x="8110" y="397"/>
                    </a:cubicBezTo>
                    <a:cubicBezTo>
                      <a:pt x="8067" y="397"/>
                      <a:pt x="8023" y="413"/>
                      <a:pt x="7985" y="452"/>
                    </a:cubicBezTo>
                    <a:lnTo>
                      <a:pt x="6111" y="2388"/>
                    </a:lnTo>
                    <a:cubicBezTo>
                      <a:pt x="6077" y="2422"/>
                      <a:pt x="6033" y="2438"/>
                      <a:pt x="5991" y="2438"/>
                    </a:cubicBezTo>
                    <a:cubicBezTo>
                      <a:pt x="5912" y="2438"/>
                      <a:pt x="5837" y="2385"/>
                      <a:pt x="5826" y="2298"/>
                    </a:cubicBezTo>
                    <a:lnTo>
                      <a:pt x="5478" y="140"/>
                    </a:lnTo>
                    <a:cubicBezTo>
                      <a:pt x="5465" y="46"/>
                      <a:pt x="5391" y="1"/>
                      <a:pt x="5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4"/>
              <p:cNvSpPr/>
              <p:nvPr/>
            </p:nvSpPr>
            <p:spPr>
              <a:xfrm>
                <a:off x="3516275" y="2111950"/>
                <a:ext cx="1612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6451" h="4430" extrusionOk="0">
                    <a:moveTo>
                      <a:pt x="3053" y="0"/>
                    </a:moveTo>
                    <a:cubicBezTo>
                      <a:pt x="2811" y="0"/>
                      <a:pt x="2566" y="20"/>
                      <a:pt x="2320" y="61"/>
                    </a:cubicBezTo>
                    <a:cubicBezTo>
                      <a:pt x="714" y="329"/>
                      <a:pt x="545" y="1248"/>
                      <a:pt x="1" y="2666"/>
                    </a:cubicBezTo>
                    <a:cubicBezTo>
                      <a:pt x="847" y="3683"/>
                      <a:pt x="1308" y="4430"/>
                      <a:pt x="2472" y="4430"/>
                    </a:cubicBezTo>
                    <a:cubicBezTo>
                      <a:pt x="2646" y="4430"/>
                      <a:pt x="2835" y="4413"/>
                      <a:pt x="3043" y="4379"/>
                    </a:cubicBezTo>
                    <a:cubicBezTo>
                      <a:pt x="4648" y="4111"/>
                      <a:pt x="5906" y="3005"/>
                      <a:pt x="6450" y="1586"/>
                    </a:cubicBezTo>
                    <a:cubicBezTo>
                      <a:pt x="5627" y="605"/>
                      <a:pt x="4388" y="0"/>
                      <a:pt x="30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4"/>
              <p:cNvSpPr/>
              <p:nvPr/>
            </p:nvSpPr>
            <p:spPr>
              <a:xfrm>
                <a:off x="3487725" y="2132650"/>
                <a:ext cx="145875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2684" extrusionOk="0">
                    <a:moveTo>
                      <a:pt x="4967" y="1"/>
                    </a:moveTo>
                    <a:cubicBezTo>
                      <a:pt x="4950" y="1"/>
                      <a:pt x="4932" y="6"/>
                      <a:pt x="4916" y="18"/>
                    </a:cubicBezTo>
                    <a:lnTo>
                      <a:pt x="3649" y="1151"/>
                    </a:lnTo>
                    <a:lnTo>
                      <a:pt x="2490" y="1347"/>
                    </a:lnTo>
                    <a:cubicBezTo>
                      <a:pt x="2486" y="1348"/>
                      <a:pt x="2482" y="1348"/>
                      <a:pt x="2479" y="1348"/>
                    </a:cubicBezTo>
                    <a:cubicBezTo>
                      <a:pt x="2422" y="1348"/>
                      <a:pt x="2385" y="1282"/>
                      <a:pt x="2418" y="1231"/>
                    </a:cubicBezTo>
                    <a:lnTo>
                      <a:pt x="2962" y="464"/>
                    </a:lnTo>
                    <a:cubicBezTo>
                      <a:pt x="3003" y="410"/>
                      <a:pt x="2956" y="345"/>
                      <a:pt x="2903" y="345"/>
                    </a:cubicBezTo>
                    <a:cubicBezTo>
                      <a:pt x="2887" y="345"/>
                      <a:pt x="2870" y="351"/>
                      <a:pt x="2855" y="366"/>
                    </a:cubicBezTo>
                    <a:lnTo>
                      <a:pt x="1580" y="1499"/>
                    </a:lnTo>
                    <a:lnTo>
                      <a:pt x="1" y="1758"/>
                    </a:lnTo>
                    <a:lnTo>
                      <a:pt x="90" y="2284"/>
                    </a:lnTo>
                    <a:lnTo>
                      <a:pt x="1669" y="2016"/>
                    </a:lnTo>
                    <a:lnTo>
                      <a:pt x="3239" y="2677"/>
                    </a:lnTo>
                    <a:cubicBezTo>
                      <a:pt x="3249" y="2681"/>
                      <a:pt x="3259" y="2683"/>
                      <a:pt x="3269" y="2683"/>
                    </a:cubicBezTo>
                    <a:cubicBezTo>
                      <a:pt x="3333" y="2683"/>
                      <a:pt x="3372" y="2589"/>
                      <a:pt x="3310" y="2543"/>
                    </a:cubicBezTo>
                    <a:lnTo>
                      <a:pt x="2543" y="1999"/>
                    </a:lnTo>
                    <a:cubicBezTo>
                      <a:pt x="2490" y="1963"/>
                      <a:pt x="2516" y="1874"/>
                      <a:pt x="2579" y="1865"/>
                    </a:cubicBezTo>
                    <a:lnTo>
                      <a:pt x="3730" y="1668"/>
                    </a:lnTo>
                    <a:lnTo>
                      <a:pt x="5309" y="2329"/>
                    </a:lnTo>
                    <a:cubicBezTo>
                      <a:pt x="5319" y="2333"/>
                      <a:pt x="5329" y="2335"/>
                      <a:pt x="5339" y="2335"/>
                    </a:cubicBezTo>
                    <a:cubicBezTo>
                      <a:pt x="5403" y="2335"/>
                      <a:pt x="5442" y="2241"/>
                      <a:pt x="5380" y="2195"/>
                    </a:cubicBezTo>
                    <a:lnTo>
                      <a:pt x="4595" y="1633"/>
                    </a:lnTo>
                    <a:cubicBezTo>
                      <a:pt x="4541" y="1597"/>
                      <a:pt x="4550" y="1526"/>
                      <a:pt x="4613" y="1508"/>
                    </a:cubicBezTo>
                    <a:lnTo>
                      <a:pt x="5755" y="1142"/>
                    </a:lnTo>
                    <a:cubicBezTo>
                      <a:pt x="5835" y="1115"/>
                      <a:pt x="5817" y="999"/>
                      <a:pt x="5728" y="999"/>
                    </a:cubicBezTo>
                    <a:lnTo>
                      <a:pt x="4533" y="1026"/>
                    </a:lnTo>
                    <a:cubicBezTo>
                      <a:pt x="4470" y="1026"/>
                      <a:pt x="4434" y="955"/>
                      <a:pt x="4470" y="910"/>
                    </a:cubicBezTo>
                    <a:lnTo>
                      <a:pt x="5032" y="116"/>
                    </a:lnTo>
                    <a:cubicBezTo>
                      <a:pt x="5073" y="61"/>
                      <a:pt x="5024" y="1"/>
                      <a:pt x="49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8" r:id="rId5"/>
    <p:sldLayoutId id="2147483669" r:id="rId6"/>
    <p:sldLayoutId id="2147483670" r:id="rId7"/>
    <p:sldLayoutId id="2147483679" r:id="rId8"/>
    <p:sldLayoutId id="214748368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6" name="Google Shape;656;p38"/>
          <p:cNvCxnSpPr/>
          <p:nvPr/>
        </p:nvCxnSpPr>
        <p:spPr>
          <a:xfrm>
            <a:off x="-89125" y="3082650"/>
            <a:ext cx="9511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7" name="Google Shape;657;p38"/>
          <p:cNvSpPr txBox="1">
            <a:spLocks noGrp="1"/>
          </p:cNvSpPr>
          <p:nvPr>
            <p:ph type="ctrTitle"/>
          </p:nvPr>
        </p:nvSpPr>
        <p:spPr>
          <a:xfrm>
            <a:off x="713225" y="1306463"/>
            <a:ext cx="4955700" cy="14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AgroTech </a:t>
            </a:r>
            <a:r>
              <a:rPr lang="en-US" sz="4000" dirty="0">
                <a:solidFill>
                  <a:schemeClr val="accent1"/>
                </a:solidFill>
              </a:rPr>
              <a:t>Solutions</a:t>
            </a:r>
            <a:endParaRPr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8" name="Google Shape;658;p38"/>
          <p:cNvSpPr txBox="1">
            <a:spLocks noGrp="1"/>
          </p:cNvSpPr>
          <p:nvPr>
            <p:ph type="subTitle" idx="1"/>
          </p:nvPr>
        </p:nvSpPr>
        <p:spPr>
          <a:xfrm>
            <a:off x="1077499" y="3380863"/>
            <a:ext cx="1588944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Sora"/>
                <a:cs typeface="Sora"/>
                <a:sym typeface="Sora"/>
              </a:rPr>
              <a:t>Core</a:t>
            </a:r>
            <a:r>
              <a:rPr lang="en-US" sz="4000" b="1" dirty="0">
                <a:solidFill>
                  <a:schemeClr val="accent1"/>
                </a:solidFill>
                <a:latin typeface="Sora"/>
                <a:cs typeface="Sora"/>
                <a:sym typeface="Sora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Sora"/>
                <a:cs typeface="Sora"/>
                <a:sym typeface="Sora"/>
              </a:rPr>
              <a:t>Tech</a:t>
            </a:r>
            <a:endParaRPr sz="2000" b="1" dirty="0">
              <a:solidFill>
                <a:schemeClr val="accent1"/>
              </a:solidFill>
              <a:latin typeface="Sora"/>
              <a:cs typeface="Sora"/>
              <a:sym typeface="Sora"/>
            </a:endParaRPr>
          </a:p>
        </p:txBody>
      </p:sp>
      <p:pic>
        <p:nvPicPr>
          <p:cNvPr id="659" name="Google Shape;659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460" r="22460"/>
          <a:stretch/>
        </p:blipFill>
        <p:spPr>
          <a:xfrm>
            <a:off x="5816100" y="988525"/>
            <a:ext cx="2614677" cy="31663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B966-AAA4-33A2-BEC8-B2F0D1D6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/>
                </a:solidFill>
              </a:rPr>
              <a:t>Conclusion and Future Scope </a:t>
            </a:r>
            <a:br>
              <a:rPr lang="en-IN" sz="3200" dirty="0">
                <a:solidFill>
                  <a:schemeClr val="accent1"/>
                </a:solidFill>
              </a:rPr>
            </a:b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59EA737-23C8-2F81-8009-322E55CFEB4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47937" y="1465250"/>
            <a:ext cx="6702521" cy="2875200"/>
          </a:xfrm>
        </p:spPr>
        <p:txBody>
          <a:bodyPr/>
          <a:lstStyle/>
          <a:p>
            <a:r>
              <a:rPr lang="en-US" b="1" dirty="0"/>
              <a:t>Summary:</a:t>
            </a:r>
            <a:r>
              <a:rPr lang="en-US" dirty="0"/>
              <a:t> Recap the success of the project and its impact on the agricultural market.</a:t>
            </a:r>
          </a:p>
          <a:p>
            <a:endParaRPr lang="en-US" dirty="0"/>
          </a:p>
          <a:p>
            <a:r>
              <a:rPr lang="en-US" b="1" dirty="0"/>
              <a:t>Future Enhancements:</a:t>
            </a:r>
            <a:r>
              <a:rPr lang="en-US" dirty="0"/>
              <a:t> Discuss potential future developments, such as expanding features, improving scalability, and adding new tools for farmers and consumers.</a:t>
            </a:r>
          </a:p>
          <a:p>
            <a:endParaRPr lang="en-US" dirty="0"/>
          </a:p>
          <a:p>
            <a:pPr marL="1397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03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71"/>
          <p:cNvSpPr txBox="1">
            <a:spLocks noGrp="1"/>
          </p:cNvSpPr>
          <p:nvPr>
            <p:ph type="subTitle" idx="3"/>
          </p:nvPr>
        </p:nvSpPr>
        <p:spPr>
          <a:xfrm>
            <a:off x="4936327" y="3682675"/>
            <a:ext cx="2854657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Keyur Chauhan</a:t>
            </a:r>
          </a:p>
        </p:txBody>
      </p:sp>
      <p:sp>
        <p:nvSpPr>
          <p:cNvPr id="1388" name="Google Shape;1388;p71"/>
          <p:cNvSpPr txBox="1">
            <a:spLocks noGrp="1"/>
          </p:cNvSpPr>
          <p:nvPr>
            <p:ph type="subTitle" idx="4"/>
          </p:nvPr>
        </p:nvSpPr>
        <p:spPr>
          <a:xfrm>
            <a:off x="1408771" y="3685448"/>
            <a:ext cx="2854657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Jaynish Chhabhaiya</a:t>
            </a:r>
            <a:endParaRPr dirty="0"/>
          </a:p>
        </p:txBody>
      </p:sp>
      <p:sp>
        <p:nvSpPr>
          <p:cNvPr id="1389" name="Google Shape;1389;p7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1390" name="Google Shape;1390;p71"/>
          <p:cNvSpPr txBox="1">
            <a:spLocks noGrp="1"/>
          </p:cNvSpPr>
          <p:nvPr>
            <p:ph type="subTitle" idx="1"/>
          </p:nvPr>
        </p:nvSpPr>
        <p:spPr>
          <a:xfrm>
            <a:off x="5055284" y="397230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 Manager</a:t>
            </a:r>
            <a:endParaRPr dirty="0"/>
          </a:p>
        </p:txBody>
      </p:sp>
      <p:sp>
        <p:nvSpPr>
          <p:cNvPr id="1391" name="Google Shape;1391;p71"/>
          <p:cNvSpPr txBox="1">
            <a:spLocks noGrp="1"/>
          </p:cNvSpPr>
          <p:nvPr>
            <p:ph type="subTitle" idx="2"/>
          </p:nvPr>
        </p:nvSpPr>
        <p:spPr>
          <a:xfrm>
            <a:off x="1583300" y="397230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Manager</a:t>
            </a:r>
            <a:endParaRPr dirty="0"/>
          </a:p>
        </p:txBody>
      </p:sp>
      <p:sp>
        <p:nvSpPr>
          <p:cNvPr id="8" name="Google Shape;1388;p71">
            <a:extLst>
              <a:ext uri="{FF2B5EF4-FFF2-40B4-BE49-F238E27FC236}">
                <a16:creationId xmlns:a16="http://schemas.microsoft.com/office/drawing/2014/main" id="{883F022C-D356-2FD7-AFE3-E724918975E9}"/>
              </a:ext>
            </a:extLst>
          </p:cNvPr>
          <p:cNvSpPr txBox="1">
            <a:spLocks/>
          </p:cNvSpPr>
          <p:nvPr/>
        </p:nvSpPr>
        <p:spPr>
          <a:xfrm>
            <a:off x="1583300" y="1669350"/>
            <a:ext cx="25056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n-IN" dirty="0"/>
              <a:t>Kishan Dabhi</a:t>
            </a:r>
          </a:p>
        </p:txBody>
      </p:sp>
      <p:sp>
        <p:nvSpPr>
          <p:cNvPr id="9" name="Google Shape;1391;p71">
            <a:extLst>
              <a:ext uri="{FF2B5EF4-FFF2-40B4-BE49-F238E27FC236}">
                <a16:creationId xmlns:a16="http://schemas.microsoft.com/office/drawing/2014/main" id="{DFB7D6D2-B95C-2387-7162-4BFDF3D6A1F2}"/>
              </a:ext>
            </a:extLst>
          </p:cNvPr>
          <p:cNvSpPr txBox="1">
            <a:spLocks/>
          </p:cNvSpPr>
          <p:nvPr/>
        </p:nvSpPr>
        <p:spPr>
          <a:xfrm>
            <a:off x="1583300" y="1958975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en-US" dirty="0"/>
              <a:t>Front Devloper</a:t>
            </a:r>
          </a:p>
        </p:txBody>
      </p:sp>
      <p:sp>
        <p:nvSpPr>
          <p:cNvPr id="10" name="Google Shape;1388;p71">
            <a:extLst>
              <a:ext uri="{FF2B5EF4-FFF2-40B4-BE49-F238E27FC236}">
                <a16:creationId xmlns:a16="http://schemas.microsoft.com/office/drawing/2014/main" id="{1566B636-A0DA-3F9A-53C0-D14BF5621A29}"/>
              </a:ext>
            </a:extLst>
          </p:cNvPr>
          <p:cNvSpPr txBox="1">
            <a:spLocks/>
          </p:cNvSpPr>
          <p:nvPr/>
        </p:nvSpPr>
        <p:spPr>
          <a:xfrm>
            <a:off x="5055100" y="1669350"/>
            <a:ext cx="25056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n-US" dirty="0"/>
              <a:t>Parth Thoriya</a:t>
            </a:r>
            <a:endParaRPr lang="en-IN" dirty="0"/>
          </a:p>
        </p:txBody>
      </p:sp>
      <p:sp>
        <p:nvSpPr>
          <p:cNvPr id="11" name="Google Shape;1391;p71">
            <a:extLst>
              <a:ext uri="{FF2B5EF4-FFF2-40B4-BE49-F238E27FC236}">
                <a16:creationId xmlns:a16="http://schemas.microsoft.com/office/drawing/2014/main" id="{39EAA075-C361-E1C1-9711-CC891040646D}"/>
              </a:ext>
            </a:extLst>
          </p:cNvPr>
          <p:cNvSpPr txBox="1">
            <a:spLocks/>
          </p:cNvSpPr>
          <p:nvPr/>
        </p:nvSpPr>
        <p:spPr>
          <a:xfrm>
            <a:off x="5055100" y="1958975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en-US" dirty="0"/>
              <a:t>Backend Devloper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7" name="Google Shape;697;p41"/>
          <p:cNvCxnSpPr/>
          <p:nvPr/>
        </p:nvCxnSpPr>
        <p:spPr>
          <a:xfrm>
            <a:off x="-183750" y="2052711"/>
            <a:ext cx="9511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8" name="Google Shape;698;p41"/>
          <p:cNvSpPr txBox="1">
            <a:spLocks noGrp="1"/>
          </p:cNvSpPr>
          <p:nvPr>
            <p:ph type="title"/>
          </p:nvPr>
        </p:nvSpPr>
        <p:spPr>
          <a:xfrm>
            <a:off x="4913779" y="682495"/>
            <a:ext cx="3346248" cy="116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</a:rPr>
              <a:t>Overview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699" name="Google Shape;699;p41"/>
          <p:cNvSpPr txBox="1">
            <a:spLocks noGrp="1"/>
          </p:cNvSpPr>
          <p:nvPr>
            <p:ph type="subTitle" idx="1"/>
          </p:nvPr>
        </p:nvSpPr>
        <p:spPr>
          <a:xfrm>
            <a:off x="5084527" y="2253442"/>
            <a:ext cx="3175500" cy="1972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AgroTech Solutions is an online marketplace for farmers, offering agricultural products like seeds and equipment, with secure payments, real-time tracking, and a user-friendly interface to simplify purchasing.</a:t>
            </a:r>
          </a:p>
        </p:txBody>
      </p:sp>
      <p:grpSp>
        <p:nvGrpSpPr>
          <p:cNvPr id="701" name="Google Shape;701;p41"/>
          <p:cNvGrpSpPr/>
          <p:nvPr/>
        </p:nvGrpSpPr>
        <p:grpSpPr>
          <a:xfrm flipH="1">
            <a:off x="69093" y="3973708"/>
            <a:ext cx="738986" cy="1169667"/>
            <a:chOff x="2715175" y="2312475"/>
            <a:chExt cx="435800" cy="689825"/>
          </a:xfrm>
        </p:grpSpPr>
        <p:sp>
          <p:nvSpPr>
            <p:cNvPr id="702" name="Google Shape;702;p41"/>
            <p:cNvSpPr/>
            <p:nvPr/>
          </p:nvSpPr>
          <p:spPr>
            <a:xfrm>
              <a:off x="2715175" y="2312475"/>
              <a:ext cx="301775" cy="297975"/>
            </a:xfrm>
            <a:custGeom>
              <a:avLst/>
              <a:gdLst/>
              <a:ahLst/>
              <a:cxnLst/>
              <a:rect l="l" t="t" r="r" b="b"/>
              <a:pathLst>
                <a:path w="12071" h="11919" extrusionOk="0">
                  <a:moveTo>
                    <a:pt x="116" y="0"/>
                  </a:moveTo>
                  <a:lnTo>
                    <a:pt x="116" y="0"/>
                  </a:lnTo>
                  <a:cubicBezTo>
                    <a:pt x="116" y="0"/>
                    <a:pt x="0" y="6477"/>
                    <a:pt x="2623" y="9849"/>
                  </a:cubicBezTo>
                  <a:cubicBezTo>
                    <a:pt x="3463" y="10932"/>
                    <a:pt x="5455" y="11918"/>
                    <a:pt x="7145" y="11918"/>
                  </a:cubicBezTo>
                  <a:cubicBezTo>
                    <a:pt x="8128" y="11918"/>
                    <a:pt x="9009" y="11584"/>
                    <a:pt x="9501" y="10741"/>
                  </a:cubicBezTo>
                  <a:cubicBezTo>
                    <a:pt x="11767" y="9813"/>
                    <a:pt x="12070" y="6102"/>
                    <a:pt x="10322" y="3854"/>
                  </a:cubicBezTo>
                  <a:cubicBezTo>
                    <a:pt x="7699" y="482"/>
                    <a:pt x="117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808625" y="2448950"/>
              <a:ext cx="217475" cy="427050"/>
            </a:xfrm>
            <a:custGeom>
              <a:avLst/>
              <a:gdLst/>
              <a:ahLst/>
              <a:cxnLst/>
              <a:rect l="l" t="t" r="r" b="b"/>
              <a:pathLst>
                <a:path w="8699" h="17082" extrusionOk="0">
                  <a:moveTo>
                    <a:pt x="0" y="1"/>
                  </a:moveTo>
                  <a:cubicBezTo>
                    <a:pt x="1" y="1"/>
                    <a:pt x="7788" y="2866"/>
                    <a:pt x="8083" y="17049"/>
                  </a:cubicBezTo>
                  <a:cubicBezTo>
                    <a:pt x="8083" y="17049"/>
                    <a:pt x="8164" y="17082"/>
                    <a:pt x="8261" y="17082"/>
                  </a:cubicBezTo>
                  <a:cubicBezTo>
                    <a:pt x="8395" y="17082"/>
                    <a:pt x="8558" y="17019"/>
                    <a:pt x="8573" y="16719"/>
                  </a:cubicBezTo>
                  <a:cubicBezTo>
                    <a:pt x="8698" y="13837"/>
                    <a:pt x="8252" y="279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2871050" y="2862450"/>
              <a:ext cx="279925" cy="139850"/>
            </a:xfrm>
            <a:custGeom>
              <a:avLst/>
              <a:gdLst/>
              <a:ahLst/>
              <a:cxnLst/>
              <a:rect l="l" t="t" r="r" b="b"/>
              <a:pathLst>
                <a:path w="11197" h="5594" extrusionOk="0">
                  <a:moveTo>
                    <a:pt x="5603" y="0"/>
                  </a:moveTo>
                  <a:cubicBezTo>
                    <a:pt x="2508" y="0"/>
                    <a:pt x="1" y="2507"/>
                    <a:pt x="1" y="5594"/>
                  </a:cubicBezTo>
                  <a:lnTo>
                    <a:pt x="11197" y="5594"/>
                  </a:lnTo>
                  <a:cubicBezTo>
                    <a:pt x="11197" y="2507"/>
                    <a:pt x="8690" y="0"/>
                    <a:pt x="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4AA09BD7-D835-995F-3F32-291637CD4B9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1520" r="21520"/>
          <a:stretch>
            <a:fillRect/>
          </a:stretch>
        </p:blipFill>
        <p:spPr>
          <a:xfrm>
            <a:off x="808079" y="658820"/>
            <a:ext cx="3764728" cy="354629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accent1"/>
                </a:solidFill>
              </a:rPr>
              <a:t>Purpose and Features</a:t>
            </a:r>
            <a:endParaRPr dirty="0"/>
          </a:p>
        </p:txBody>
      </p:sp>
      <p:sp>
        <p:nvSpPr>
          <p:cNvPr id="720" name="Google Shape;720;p43"/>
          <p:cNvSpPr txBox="1">
            <a:spLocks noGrp="1"/>
          </p:cNvSpPr>
          <p:nvPr>
            <p:ph type="subTitle" idx="2"/>
          </p:nvPr>
        </p:nvSpPr>
        <p:spPr>
          <a:xfrm>
            <a:off x="902609" y="863083"/>
            <a:ext cx="7156003" cy="3835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1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en-US" sz="1600" dirty="0"/>
          </a:p>
          <a:p>
            <a:pPr marL="274320" lvl="0" indent="-226059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Facilitate direct market access for farmers, ensuring they receive fair prices for their products without relying on intermediaries</a:t>
            </a:r>
            <a:r>
              <a:rPr lang="en-US" sz="2000" dirty="0"/>
              <a:t>.</a:t>
            </a:r>
          </a:p>
          <a:p>
            <a:pPr marL="274320" lvl="0" indent="-226059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Provide a seamless platform where consumers can easily purchase fresh, locally sourced produce with clear information about origins and pricing.</a:t>
            </a:r>
          </a:p>
          <a:p>
            <a:pPr marL="274320" lvl="0" indent="-226059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Simplify the shopping experience with an intuitive interface that allows users to browse and find products by category effortlessly.</a:t>
            </a:r>
          </a:p>
          <a:p>
            <a:pPr marL="274320" lvl="0" indent="-226059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Secure payment processing through Braintree and an admin dashboard for efficient management of products, users, and orders</a:t>
            </a:r>
            <a:r>
              <a:rPr lang="en-US" sz="2000" dirty="0"/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78BE-B916-9F7D-AB58-005B1ED5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Additional features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028CDDC-3573-31C7-6A74-9AE53921D8C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39782" y="1279396"/>
            <a:ext cx="6977584" cy="2875200"/>
          </a:xfrm>
        </p:spPr>
        <p:txBody>
          <a:bodyPr/>
          <a:lstStyle/>
          <a:p>
            <a:r>
              <a:rPr lang="en-US" dirty="0"/>
              <a:t>User Friendly UI and UX for all users and admin.</a:t>
            </a:r>
          </a:p>
          <a:p>
            <a:endParaRPr lang="en-US" dirty="0"/>
          </a:p>
          <a:p>
            <a:r>
              <a:rPr lang="en-US" dirty="0"/>
              <a:t>We can get the list of required things or items for the given crop image.</a:t>
            </a:r>
          </a:p>
          <a:p>
            <a:endParaRPr lang="en-US" dirty="0"/>
          </a:p>
          <a:p>
            <a:r>
              <a:rPr lang="en-US" dirty="0"/>
              <a:t>It is achieved by using Gemini API.</a:t>
            </a:r>
          </a:p>
          <a:p>
            <a:endParaRPr lang="en-US" dirty="0"/>
          </a:p>
          <a:p>
            <a:r>
              <a:rPr lang="en-US" dirty="0"/>
              <a:t>And Brain Tree payment System included.</a:t>
            </a:r>
          </a:p>
          <a:p>
            <a:endParaRPr lang="en-US" dirty="0"/>
          </a:p>
          <a:p>
            <a:r>
              <a:rPr lang="en-US" dirty="0"/>
              <a:t>Different Dashboards for admin and Users.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11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03D7-F38B-9CB4-43D9-663F17B5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/>
                </a:solidFill>
              </a:rPr>
              <a:t>Project  Statement And Objectives</a:t>
            </a:r>
            <a:br>
              <a:rPr lang="en-IN" sz="3200" dirty="0">
                <a:solidFill>
                  <a:schemeClr val="accent1"/>
                </a:solidFill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ED01E-6BA0-C515-E652-BCBA3E7CA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0264" y="1390908"/>
            <a:ext cx="3325800" cy="2712740"/>
          </a:xfrm>
        </p:spPr>
        <p:txBody>
          <a:bodyPr/>
          <a:lstStyle/>
          <a:p>
            <a:pPr algn="just"/>
            <a:r>
              <a:rPr lang="en-IN" sz="2000" b="1" dirty="0"/>
              <a:t>Objectives</a:t>
            </a:r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r>
              <a:rPr lang="en-IN" dirty="0"/>
              <a:t>Enhance market access for farmers.</a:t>
            </a:r>
          </a:p>
          <a:p>
            <a:pPr algn="just"/>
            <a:endParaRPr lang="en-IN" dirty="0"/>
          </a:p>
          <a:p>
            <a:pPr algn="just"/>
            <a:r>
              <a:rPr lang="en-US" dirty="0"/>
              <a:t>Provide a transparent pricing mechanism.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Simplify the purchasing process for consumers.</a:t>
            </a:r>
            <a:endParaRPr lang="en-IN" b="1" dirty="0"/>
          </a:p>
          <a:p>
            <a:pPr marL="139700" indent="0" algn="just">
              <a:buNone/>
            </a:pPr>
            <a:endParaRPr lang="en-US" dirty="0"/>
          </a:p>
          <a:p>
            <a:pPr algn="just"/>
            <a:endParaRPr lang="en-IN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3DFC14-14D1-DC3B-4FBB-653B969F6E2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algn="just"/>
            <a:r>
              <a:rPr lang="en-IN" sz="2000" b="1" dirty="0"/>
              <a:t>Statement</a:t>
            </a:r>
            <a:endParaRPr lang="en-US" sz="2000" b="1" dirty="0"/>
          </a:p>
          <a:p>
            <a:pPr algn="just"/>
            <a:endParaRPr lang="en-US" b="1" dirty="0"/>
          </a:p>
          <a:p>
            <a:pPr algn="just"/>
            <a:r>
              <a:rPr lang="en-US" dirty="0"/>
              <a:t>Farmers face challenges in accessing markets and getting fair prices.</a:t>
            </a:r>
            <a:endParaRPr lang="en-US" b="1" dirty="0"/>
          </a:p>
          <a:p>
            <a:pPr algn="just"/>
            <a:r>
              <a:rPr lang="en-US" dirty="0"/>
              <a:t>Consumers lack transparency in product sourcing and pricing.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Need:</a:t>
            </a:r>
            <a:r>
              <a:rPr lang="en-US" dirty="0"/>
              <a:t> A digital solution that connects farmers directly with consumers.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0710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3E27B4-3D8F-1486-6D15-A23FCA2BD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07785"/>
            <a:ext cx="7174529" cy="3467400"/>
          </a:xfrm>
        </p:spPr>
        <p:txBody>
          <a:bodyPr/>
          <a:lstStyle/>
          <a:p>
            <a:r>
              <a:rPr lang="en-US" b="1" dirty="0"/>
              <a:t>Frontend:</a:t>
            </a:r>
            <a:r>
              <a:rPr lang="en-US" dirty="0"/>
              <a:t> React for the user interface.</a:t>
            </a:r>
          </a:p>
          <a:p>
            <a:endParaRPr lang="en-US" dirty="0"/>
          </a:p>
          <a:p>
            <a:r>
              <a:rPr lang="en-US" b="1" dirty="0"/>
              <a:t>Backend:</a:t>
            </a:r>
            <a:r>
              <a:rPr lang="en-US" dirty="0"/>
              <a:t> Node.js and Express.js for server-side logic.</a:t>
            </a:r>
          </a:p>
          <a:p>
            <a:endParaRPr lang="en-US" dirty="0"/>
          </a:p>
          <a:p>
            <a:r>
              <a:rPr lang="en-IN" b="1" dirty="0"/>
              <a:t>Database:</a:t>
            </a:r>
            <a:r>
              <a:rPr lang="en-IN" dirty="0"/>
              <a:t> MongoDB for data management.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Additional Tools:</a:t>
            </a:r>
            <a:r>
              <a:rPr lang="en-US" dirty="0"/>
              <a:t> Braintree for payments, and AI to detect plant problem.</a:t>
            </a:r>
          </a:p>
          <a:p>
            <a:endParaRPr lang="en-US" dirty="0"/>
          </a:p>
          <a:p>
            <a:pPr marL="16510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FEA773-614D-93B0-3BD5-4C0E6C99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/>
                </a:solidFill>
              </a:rPr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354801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33B5-87E1-AD19-6EB3-AF369688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/>
                </a:solidFill>
              </a:rPr>
              <a:t>Development Process</a:t>
            </a:r>
            <a:br>
              <a:rPr lang="en-IN" sz="3200" dirty="0">
                <a:solidFill>
                  <a:schemeClr val="accent1"/>
                </a:solidFill>
              </a:rPr>
            </a:b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29751FB-F302-446E-9E72-368C811DD5E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47938" y="1465250"/>
            <a:ext cx="7081662" cy="2980370"/>
          </a:xfrm>
        </p:spPr>
        <p:txBody>
          <a:bodyPr/>
          <a:lstStyle/>
          <a:p>
            <a:r>
              <a:rPr lang="en-US" b="1" dirty="0"/>
              <a:t>Planning:</a:t>
            </a:r>
            <a:r>
              <a:rPr lang="en-US" dirty="0"/>
              <a:t> Requirement gathering and system design..</a:t>
            </a:r>
          </a:p>
          <a:p>
            <a:endParaRPr lang="en-US" dirty="0"/>
          </a:p>
          <a:p>
            <a:r>
              <a:rPr lang="en-US" b="1" dirty="0"/>
              <a:t>Development:</a:t>
            </a:r>
            <a:r>
              <a:rPr lang="en-US" dirty="0"/>
              <a:t> Coding and feature implementation.</a:t>
            </a:r>
          </a:p>
          <a:p>
            <a:endParaRPr lang="en-US" dirty="0"/>
          </a:p>
          <a:p>
            <a:r>
              <a:rPr lang="en-US" b="1" dirty="0"/>
              <a:t>Testing:</a:t>
            </a:r>
            <a:r>
              <a:rPr lang="en-US" dirty="0"/>
              <a:t> Functional and user testing to ensure quality.</a:t>
            </a:r>
          </a:p>
          <a:p>
            <a:endParaRPr lang="en-US" dirty="0"/>
          </a:p>
          <a:p>
            <a:r>
              <a:rPr lang="en-US" b="1" dirty="0"/>
              <a:t>Deployment:</a:t>
            </a:r>
            <a:r>
              <a:rPr lang="en-US" dirty="0"/>
              <a:t> Launching the platform and ongoing maintenance.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8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FC80-C3AF-3B90-5CC0-E6EEC642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/>
                </a:solidFill>
              </a:rPr>
              <a:t>Challenges and Solutions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BBA299-5E70-D210-F2F3-81A1A434929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47937" y="1159727"/>
            <a:ext cx="6970151" cy="3419707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Development Challenges:</a:t>
            </a:r>
            <a:r>
              <a:rPr lang="en-US" dirty="0"/>
              <a:t> Issues faced during development, such as integrating payment gateways or ensuring a seamless user experience.</a:t>
            </a:r>
          </a:p>
          <a:p>
            <a:endParaRPr lang="en-US" dirty="0"/>
          </a:p>
          <a:p>
            <a:r>
              <a:rPr lang="en-US" b="1" dirty="0"/>
              <a:t>Solutions:</a:t>
            </a:r>
            <a:r>
              <a:rPr lang="en-US" dirty="0"/>
              <a:t> How these challenges were overcome, including testing strategies and iterative development.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61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EC1DF9-C904-C570-EA1A-F7A5AA8D9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100" y="1136800"/>
            <a:ext cx="7516500" cy="3467400"/>
          </a:xfrm>
        </p:spPr>
        <p:txBody>
          <a:bodyPr/>
          <a:lstStyle/>
          <a:p>
            <a:r>
              <a:rPr lang="en-US" dirty="0"/>
              <a:t>Allow authenticated users to write reviews and rate products .Display average ratings and review summaries on product pages.</a:t>
            </a:r>
          </a:p>
          <a:p>
            <a:endParaRPr lang="en-US" dirty="0"/>
          </a:p>
          <a:p>
            <a:r>
              <a:rPr lang="en-US" dirty="0"/>
              <a:t>Implement a search bar with autocomplete functionality to help users find products quickly. Enable search by product name, category, or keywords.</a:t>
            </a:r>
          </a:p>
          <a:p>
            <a:endParaRPr lang="en-US" dirty="0"/>
          </a:p>
          <a:p>
            <a:r>
              <a:rPr lang="en-US" dirty="0"/>
              <a:t>Provide options for users to view order history, track shipments, and update account details. Implement password reset functionality for forgotten passwords.</a:t>
            </a:r>
          </a:p>
          <a:p>
            <a:endParaRPr lang="en-US" dirty="0"/>
          </a:p>
          <a:p>
            <a:r>
              <a:rPr lang="en-US" dirty="0"/>
              <a:t>Create an admin dashboard for managing products, orders, and user </a:t>
            </a:r>
            <a:r>
              <a:rPr lang="en-US" dirty="0" err="1"/>
              <a:t>accounts.Implement</a:t>
            </a:r>
            <a:r>
              <a:rPr lang="en-US" dirty="0"/>
              <a:t> role-based access control to restrict admin features to authorized users.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979087-EB4F-C82E-76C5-F8A855CE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/>
                </a:solidFill>
              </a:rPr>
              <a:t>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1321058385"/>
      </p:ext>
    </p:extLst>
  </p:cSld>
  <p:clrMapOvr>
    <a:masterClrMapping/>
  </p:clrMapOvr>
</p:sld>
</file>

<file path=ppt/theme/theme1.xml><?xml version="1.0" encoding="utf-8"?>
<a:theme xmlns:a="http://schemas.openxmlformats.org/drawingml/2006/main" name="Soil Management and Conservation by Slidesgo">
  <a:themeElements>
    <a:clrScheme name="Simple Light">
      <a:dk1>
        <a:srgbClr val="000000"/>
      </a:dk1>
      <a:lt1>
        <a:srgbClr val="F8F8F8"/>
      </a:lt1>
      <a:dk2>
        <a:srgbClr val="C2DDC8"/>
      </a:dk2>
      <a:lt2>
        <a:srgbClr val="7BBB91"/>
      </a:lt2>
      <a:accent1>
        <a:srgbClr val="22816F"/>
      </a:accent1>
      <a:accent2>
        <a:srgbClr val="69330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512</Words>
  <Application>Microsoft Office PowerPoint</Application>
  <PresentationFormat>On-screen Show (16:9)</PresentationFormat>
  <Paragraphs>77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Barlow</vt:lpstr>
      <vt:lpstr>Sora</vt:lpstr>
      <vt:lpstr>Cabin</vt:lpstr>
      <vt:lpstr>Arial</vt:lpstr>
      <vt:lpstr>Soil Management and Conservation by Slidesgo</vt:lpstr>
      <vt:lpstr>AgroTech Solutions</vt:lpstr>
      <vt:lpstr>Overview</vt:lpstr>
      <vt:lpstr>Purpose and Features</vt:lpstr>
      <vt:lpstr>Additional features</vt:lpstr>
      <vt:lpstr>Project  Statement And Objectives </vt:lpstr>
      <vt:lpstr>Technology Stack</vt:lpstr>
      <vt:lpstr>Development Process </vt:lpstr>
      <vt:lpstr>Challenges and Solutions</vt:lpstr>
      <vt:lpstr>Additional features</vt:lpstr>
      <vt:lpstr>Conclusion and Future Scope  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KEYUR</dc:creator>
  <cp:lastModifiedBy>keyur chauhan</cp:lastModifiedBy>
  <cp:revision>11</cp:revision>
  <dcterms:modified xsi:type="dcterms:W3CDTF">2024-08-11T03:25:12Z</dcterms:modified>
</cp:coreProperties>
</file>