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70" r:id="rId8"/>
    <p:sldId id="271" r:id="rId9"/>
    <p:sldId id="268" r:id="rId10"/>
    <p:sldId id="269" r:id="rId11"/>
    <p:sldId id="27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30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58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0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46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94708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650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9201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4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9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39550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24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09672D2-631A-44AE-8157-55372E42425C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08C95A-6937-41D2-8D89-8B0B1AD29A1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970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Web-</a:t>
            </a:r>
            <a:r>
              <a:rPr lang="ru-RU" b="1" dirty="0" smtClean="0"/>
              <a:t>сайт «</a:t>
            </a:r>
            <a:r>
              <a:rPr lang="en-US" b="1" dirty="0" smtClean="0"/>
              <a:t>Gym17</a:t>
            </a:r>
            <a:r>
              <a:rPr lang="ru-RU" b="1" dirty="0" smtClean="0"/>
              <a:t>»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851392" y="5340096"/>
            <a:ext cx="2392680" cy="429768"/>
          </a:xfrm>
        </p:spPr>
        <p:txBody>
          <a:bodyPr/>
          <a:lstStyle/>
          <a:p>
            <a:r>
              <a:rPr lang="ru-RU" dirty="0" err="1" smtClean="0"/>
              <a:t>Квон</a:t>
            </a:r>
            <a:r>
              <a:rPr lang="ru-RU" dirty="0" smtClean="0"/>
              <a:t> Денис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6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Появились вопросы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401" y="2633472"/>
            <a:ext cx="8343422" cy="192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9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ru-RU" dirty="0" smtClean="0"/>
              <a:t>файл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0" y="2167126"/>
            <a:ext cx="10698333" cy="2869604"/>
          </a:xfrm>
        </p:spPr>
      </p:pic>
    </p:spTree>
    <p:extLst>
      <p:ext uri="{BB962C8B-B14F-4D97-AF65-F5344CB8AC3E}">
        <p14:creationId xmlns:p14="http://schemas.microsoft.com/office/powerpoint/2010/main" val="229646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ИТОГи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Сайт предоставляет удобный инструмент для учета конкурсов и их участников, с возможностью экспорта данных и управлением доступом. Он может быть полезен школам, организаторам мероприятий и преподавателям.</a:t>
            </a: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55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Перспективы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3039" y="28497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tx1"/>
                </a:solidFill>
              </a:rPr>
              <a:t>В дальнейшем, в мой проект можно </a:t>
            </a:r>
            <a:r>
              <a:rPr lang="ru-RU" b="1" dirty="0" smtClean="0">
                <a:solidFill>
                  <a:schemeClr val="tx1"/>
                </a:solidFill>
              </a:rPr>
              <a:t>добавить хостинг сайта, создание мобильной версии.</a:t>
            </a:r>
            <a:endParaRPr lang="ru-R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4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Идея проекта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506662"/>
            <a:ext cx="10102122" cy="1946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Создание веб-платформы, где ученики и учителя могут находить и просматривать актуальные конкурсы, организуемые как внутри школы, так и за ее пределами. Сайт будет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служить 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ресурсом для информации о конкурсах, сроках и 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итогах участия</a:t>
            </a:r>
            <a:r>
              <a:rPr lang="ru-RU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endParaRPr lang="ru-RU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82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235" y="1672041"/>
            <a:ext cx="9500655" cy="442700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Реализация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46704" y="1874517"/>
            <a:ext cx="34107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Главная страница с конкурсами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382253" y="2325252"/>
            <a:ext cx="20299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Вход в аккаунт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382253" y="2755696"/>
            <a:ext cx="25522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Регистрация аккаунта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3382252" y="3190602"/>
            <a:ext cx="328372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Таблица со всеми учениками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797293" y="3736568"/>
            <a:ext cx="398171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Страница с электронной почтой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7" idx="1"/>
          </p:cNvCxnSpPr>
          <p:nvPr/>
        </p:nvCxnSpPr>
        <p:spPr>
          <a:xfrm flipH="1">
            <a:off x="2295144" y="2059183"/>
            <a:ext cx="1008000" cy="3639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H="1">
            <a:off x="2295144" y="2500774"/>
            <a:ext cx="1037331" cy="147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 flipV="1">
            <a:off x="2377440" y="2833033"/>
            <a:ext cx="1004813" cy="18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H="1" flipV="1">
            <a:off x="2799144" y="2990081"/>
            <a:ext cx="586296" cy="3190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H="1" flipV="1">
            <a:off x="2551176" y="3212932"/>
            <a:ext cx="326632" cy="4906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73" y="1350929"/>
            <a:ext cx="5175504" cy="52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301" y="1874517"/>
            <a:ext cx="7495096" cy="354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11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251678" y="1627632"/>
            <a:ext cx="5825778" cy="4489703"/>
          </a:xfrm>
        </p:spPr>
        <p:txBody>
          <a:bodyPr/>
          <a:lstStyle/>
          <a:p>
            <a:r>
              <a:rPr lang="ru-RU" dirty="0" smtClean="0"/>
              <a:t>На главной странице находятся все конкурсы, также у авторизированных пользователей есть возможность добавлять новые конкурсы, изменять уже существующие, просматривать участников конкретных конкурсов.</a:t>
            </a:r>
          </a:p>
          <a:p>
            <a:r>
              <a:rPr lang="ru-RU" dirty="0" smtClean="0"/>
              <a:t>Для администратора есть специальная кнопка «Выгрузка в </a:t>
            </a:r>
            <a:r>
              <a:rPr lang="en-US" dirty="0" smtClean="0"/>
              <a:t>Excel</a:t>
            </a:r>
            <a:r>
              <a:rPr lang="ru-RU" dirty="0" smtClean="0"/>
              <a:t>», которая создает </a:t>
            </a:r>
            <a:r>
              <a:rPr lang="en-US" dirty="0" smtClean="0"/>
              <a:t>excel </a:t>
            </a:r>
            <a:r>
              <a:rPr lang="ru-RU" dirty="0" smtClean="0"/>
              <a:t>файл, с учениками и конкурсами.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958" y="382385"/>
            <a:ext cx="4109042" cy="620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8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1678" y="327521"/>
            <a:ext cx="10178322" cy="1492132"/>
          </a:xfrm>
        </p:spPr>
        <p:txBody>
          <a:bodyPr/>
          <a:lstStyle/>
          <a:p>
            <a:r>
              <a:rPr lang="ru-RU" dirty="0" smtClean="0"/>
              <a:t>Добавление и изменение конкурса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2084833"/>
            <a:ext cx="3338610" cy="37947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235" y="1728216"/>
            <a:ext cx="4604765" cy="46855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42" y="1728216"/>
            <a:ext cx="4639920" cy="468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7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и Добавление учеников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1678" y="1815135"/>
            <a:ext cx="4131090" cy="406445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768" y="4463442"/>
            <a:ext cx="5791200" cy="19536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042" y="2498941"/>
            <a:ext cx="4371594" cy="16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3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Ученики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048" y="1874517"/>
            <a:ext cx="6730128" cy="38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1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1741</TotalTime>
  <Words>175</Words>
  <Application>Microsoft Office PowerPoint</Application>
  <PresentationFormat>Широкоэкранный</PresentationFormat>
  <Paragraphs>24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Corbel</vt:lpstr>
      <vt:lpstr>Gill Sans MT</vt:lpstr>
      <vt:lpstr>Impact</vt:lpstr>
      <vt:lpstr>Badge</vt:lpstr>
      <vt:lpstr>Web-сайт «Gym17» </vt:lpstr>
      <vt:lpstr>Идея проекта</vt:lpstr>
      <vt:lpstr>Реализация</vt:lpstr>
      <vt:lpstr>Регистрация</vt:lpstr>
      <vt:lpstr>вход</vt:lpstr>
      <vt:lpstr>Главная</vt:lpstr>
      <vt:lpstr>Добавление и изменение конкурса</vt:lpstr>
      <vt:lpstr>Просмотр и Добавление учеников</vt:lpstr>
      <vt:lpstr>Ученики</vt:lpstr>
      <vt:lpstr>Появились вопросы</vt:lpstr>
      <vt:lpstr>Excel файл</vt:lpstr>
      <vt:lpstr>ИТОГи</vt:lpstr>
      <vt:lpstr>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на python «Green hat»</dc:title>
  <dc:creator>Елена</dc:creator>
  <cp:lastModifiedBy>Елена</cp:lastModifiedBy>
  <cp:revision>21</cp:revision>
  <dcterms:created xsi:type="dcterms:W3CDTF">2025-01-26T16:47:43Z</dcterms:created>
  <dcterms:modified xsi:type="dcterms:W3CDTF">2025-05-12T08:56:56Z</dcterms:modified>
</cp:coreProperties>
</file>