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7" r:id="rId1"/>
    <p:sldMasterId id="2147484344" r:id="rId2"/>
  </p:sldMasterIdLst>
  <p:notesMasterIdLst>
    <p:notesMasterId r:id="rId62"/>
  </p:notesMasterIdLst>
  <p:handoutMasterIdLst>
    <p:handoutMasterId r:id="rId63"/>
  </p:handoutMasterIdLst>
  <p:sldIdLst>
    <p:sldId id="298" r:id="rId3"/>
    <p:sldId id="304" r:id="rId4"/>
    <p:sldId id="499" r:id="rId5"/>
    <p:sldId id="492" r:id="rId6"/>
    <p:sldId id="493" r:id="rId7"/>
    <p:sldId id="498" r:id="rId8"/>
    <p:sldId id="494" r:id="rId9"/>
    <p:sldId id="538" r:id="rId10"/>
    <p:sldId id="459" r:id="rId11"/>
    <p:sldId id="497" r:id="rId12"/>
    <p:sldId id="500" r:id="rId13"/>
    <p:sldId id="501" r:id="rId14"/>
    <p:sldId id="502" r:id="rId15"/>
    <p:sldId id="551" r:id="rId16"/>
    <p:sldId id="444" r:id="rId17"/>
    <p:sldId id="503" r:id="rId18"/>
    <p:sldId id="504" r:id="rId19"/>
    <p:sldId id="544" r:id="rId20"/>
    <p:sldId id="545" r:id="rId21"/>
    <p:sldId id="546" r:id="rId22"/>
    <p:sldId id="547" r:id="rId23"/>
    <p:sldId id="548" r:id="rId24"/>
    <p:sldId id="549" r:id="rId25"/>
    <p:sldId id="550" r:id="rId26"/>
    <p:sldId id="539" r:id="rId27"/>
    <p:sldId id="505" r:id="rId28"/>
    <p:sldId id="506" r:id="rId29"/>
    <p:sldId id="507" r:id="rId30"/>
    <p:sldId id="540" r:id="rId31"/>
    <p:sldId id="509" r:id="rId32"/>
    <p:sldId id="510" r:id="rId33"/>
    <p:sldId id="511" r:id="rId34"/>
    <p:sldId id="512" r:id="rId35"/>
    <p:sldId id="541" r:id="rId36"/>
    <p:sldId id="531" r:id="rId37"/>
    <p:sldId id="533" r:id="rId38"/>
    <p:sldId id="532" r:id="rId39"/>
    <p:sldId id="534" r:id="rId40"/>
    <p:sldId id="535" r:id="rId41"/>
    <p:sldId id="513" r:id="rId42"/>
    <p:sldId id="514" r:id="rId43"/>
    <p:sldId id="536" r:id="rId44"/>
    <p:sldId id="515" r:id="rId45"/>
    <p:sldId id="516" r:id="rId46"/>
    <p:sldId id="517" r:id="rId47"/>
    <p:sldId id="542" r:id="rId48"/>
    <p:sldId id="518" r:id="rId49"/>
    <p:sldId id="519" r:id="rId50"/>
    <p:sldId id="520" r:id="rId51"/>
    <p:sldId id="521" r:id="rId52"/>
    <p:sldId id="522" r:id="rId53"/>
    <p:sldId id="523" r:id="rId54"/>
    <p:sldId id="524" r:id="rId55"/>
    <p:sldId id="526" r:id="rId56"/>
    <p:sldId id="527" r:id="rId57"/>
    <p:sldId id="537" r:id="rId58"/>
    <p:sldId id="543" r:id="rId59"/>
    <p:sldId id="393" r:id="rId60"/>
    <p:sldId id="279" r:id="rId6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5800"/>
    <a:srgbClr val="AF8300"/>
    <a:srgbClr val="9A004D"/>
    <a:srgbClr val="AF0058"/>
    <a:srgbClr val="1E9696"/>
    <a:srgbClr val="00AFAF"/>
    <a:srgbClr val="0058AF"/>
    <a:srgbClr val="AF0000"/>
    <a:srgbClr val="9B000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0145" autoAdjust="0"/>
  </p:normalViewPr>
  <p:slideViewPr>
    <p:cSldViewPr>
      <p:cViewPr varScale="1">
        <p:scale>
          <a:sx n="71" d="100"/>
          <a:sy n="71" d="100"/>
        </p:scale>
        <p:origin x="52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A414C5B-04AF-49B1-8ADC-56714E7D6150}">
      <dgm:prSet phldrT="[Text]"/>
      <dgm:spPr/>
      <dgm:t>
        <a:bodyPr/>
        <a:lstStyle/>
        <a:p>
          <a:r>
            <a:rPr lang="en-US" dirty="0"/>
            <a:t>Stored Procedures</a:t>
          </a:r>
        </a:p>
      </dgm:t>
    </dgm:pt>
    <dgm:pt modelId="{39C2D13A-38F3-4519-BCF4-EAE79C2EC534}" type="parTrans" cxnId="{13127733-5505-4E02-B26D-A7FC9467C6BD}">
      <dgm:prSet/>
      <dgm:spPr/>
      <dgm:t>
        <a:bodyPr/>
        <a:lstStyle/>
        <a:p>
          <a:endParaRPr lang="en-US"/>
        </a:p>
      </dgm:t>
    </dgm:pt>
    <dgm:pt modelId="{2E6AD627-ACFB-41B2-8662-9E34E5FA9720}" type="sibTrans" cxnId="{13127733-5505-4E02-B26D-A7FC9467C6BD}">
      <dgm:prSet/>
      <dgm:spPr/>
      <dgm:t>
        <a:bodyPr/>
        <a:lstStyle/>
        <a:p>
          <a:endParaRPr lang="en-US"/>
        </a:p>
      </dgm:t>
    </dgm:pt>
    <dgm:pt modelId="{756D4833-1C78-4B0F-856E-1DAA5AAB6F5D}">
      <dgm:prSet phldrT="[Text]"/>
      <dgm:spPr/>
      <dgm:t>
        <a:bodyPr/>
        <a:lstStyle/>
        <a:p>
          <a:r>
            <a:rPr lang="en-US" dirty="0"/>
            <a:t>Stored procedures are named blocks of database code that can be executed when needed.</a:t>
          </a:r>
        </a:p>
      </dgm:t>
    </dgm:pt>
    <dgm:pt modelId="{456BA941-88D9-43D4-8968-7EBF683AED23}" type="parTrans" cxnId="{E0D62BA5-794F-4CFB-A943-1190A18B352D}">
      <dgm:prSet/>
      <dgm:spPr/>
      <dgm:t>
        <a:bodyPr/>
        <a:lstStyle/>
        <a:p>
          <a:endParaRPr lang="en-US"/>
        </a:p>
      </dgm:t>
    </dgm:pt>
    <dgm:pt modelId="{A7CD28C4-C9E2-43BA-B77E-F939122ED9BE}" type="sibTrans" cxnId="{E0D62BA5-794F-4CFB-A943-1190A18B352D}">
      <dgm:prSet/>
      <dgm:spPr/>
      <dgm:t>
        <a:bodyPr/>
        <a:lstStyle/>
        <a:p>
          <a:endParaRPr lang="en-US"/>
        </a:p>
      </dgm:t>
    </dgm:pt>
    <dgm:pt modelId="{E2F81F27-305E-4D48-A6DE-2A2151D28A3E}">
      <dgm:prSet phldrT="[Text]"/>
      <dgm:spPr/>
      <dgm:t>
        <a:bodyPr/>
        <a:lstStyle/>
        <a:p>
          <a:r>
            <a:rPr lang="en-US" dirty="0"/>
            <a:t>Triggers</a:t>
          </a:r>
        </a:p>
      </dgm:t>
    </dgm:pt>
    <dgm:pt modelId="{01B7622E-6A8B-4DC8-9107-5FF805DB00DA}" type="parTrans" cxnId="{DC8065CF-21ED-452C-8CA9-3DAAEAB5BABF}">
      <dgm:prSet/>
      <dgm:spPr/>
      <dgm:t>
        <a:bodyPr/>
        <a:lstStyle/>
        <a:p>
          <a:endParaRPr lang="en-US"/>
        </a:p>
      </dgm:t>
    </dgm:pt>
    <dgm:pt modelId="{12FA0DE4-1A9B-4A7A-8E89-EC0CFF98ADC6}" type="sibTrans" cxnId="{DC8065CF-21ED-452C-8CA9-3DAAEAB5BABF}">
      <dgm:prSet/>
      <dgm:spPr/>
      <dgm:t>
        <a:bodyPr/>
        <a:lstStyle/>
        <a:p>
          <a:endParaRPr lang="en-US"/>
        </a:p>
      </dgm:t>
    </dgm:pt>
    <dgm:pt modelId="{62667042-B5C0-40F2-A3B0-781FEA6CE532}">
      <dgm:prSet phldrT="[Text]"/>
      <dgm:spPr/>
      <dgm:t>
        <a:bodyPr/>
        <a:lstStyle/>
        <a:p>
          <a:r>
            <a:rPr lang="en-US" dirty="0"/>
            <a:t>Triggers are named blocks of database code that execute automatically when a triggering event occurs.</a:t>
          </a:r>
        </a:p>
      </dgm:t>
    </dgm:pt>
    <dgm:pt modelId="{7918EFE4-A5BA-4AFA-97C1-9C2BB043FB19}" type="parTrans" cxnId="{5C428A04-E00D-418F-B778-FC51BCEC5746}">
      <dgm:prSet/>
      <dgm:spPr/>
      <dgm:t>
        <a:bodyPr/>
        <a:lstStyle/>
        <a:p>
          <a:endParaRPr lang="en-US"/>
        </a:p>
      </dgm:t>
    </dgm:pt>
    <dgm:pt modelId="{6DF3B610-C604-4DD3-BE84-F822624AABF4}" type="sibTrans" cxnId="{5C428A04-E00D-418F-B778-FC51BCEC5746}">
      <dgm:prSet/>
      <dgm:spPr/>
      <dgm:t>
        <a:bodyPr/>
        <a:lstStyle/>
        <a:p>
          <a:endParaRPr lang="en-US"/>
        </a:p>
      </dgm:t>
    </dgm:pt>
    <dgm:pt modelId="{EBBD9173-21D4-4B9D-80FD-AF3EDA793E42}">
      <dgm:prSet phldrT="[Text]"/>
      <dgm:spPr/>
      <dgm:t>
        <a:bodyPr/>
        <a:lstStyle/>
        <a:p>
          <a:r>
            <a:rPr lang="en-US" dirty="0"/>
            <a:t>We’ll learn stored procedure concepts, how to define them, how to give them parameters, using variables, what kinds of code can be included in them,  embedding SQL in them, using them for business logic, and executing them.</a:t>
          </a:r>
        </a:p>
      </dgm:t>
    </dgm:pt>
    <dgm:pt modelId="{19DA7E57-FA52-440D-85B7-5E6E346D9A7E}" type="parTrans" cxnId="{C94CFD3B-F463-4B6E-BA7E-695B4FAC8439}">
      <dgm:prSet/>
      <dgm:spPr/>
      <dgm:t>
        <a:bodyPr/>
        <a:lstStyle/>
        <a:p>
          <a:endParaRPr lang="en-US"/>
        </a:p>
      </dgm:t>
    </dgm:pt>
    <dgm:pt modelId="{00BE87DC-2BC4-4E96-BC6A-5074D8151973}" type="sibTrans" cxnId="{C94CFD3B-F463-4B6E-BA7E-695B4FAC8439}">
      <dgm:prSet/>
      <dgm:spPr/>
      <dgm:t>
        <a:bodyPr/>
        <a:lstStyle/>
        <a:p>
          <a:endParaRPr lang="en-US"/>
        </a:p>
      </dgm:t>
    </dgm:pt>
    <dgm:pt modelId="{B230EC88-B3A3-4876-AA40-2BFB490A5EA0}">
      <dgm:prSet phldrT="[Text]"/>
      <dgm:spPr/>
      <dgm:t>
        <a:bodyPr/>
        <a:lstStyle/>
        <a:p>
          <a:r>
            <a:rPr lang="en-US" dirty="0"/>
            <a:t>We’ll learn about trigger concepts,  what kind of code can be used in them, how to define the events that trigger them, using triggers for validation, and using triggers to maintain history.</a:t>
          </a:r>
        </a:p>
      </dgm:t>
    </dgm:pt>
    <dgm:pt modelId="{4C0E81DA-C250-4008-8124-6FA84B89F57A}" type="parTrans" cxnId="{3135DFB4-A593-4EBB-AE04-B3ECA304A1D1}">
      <dgm:prSet/>
      <dgm:spPr/>
      <dgm:t>
        <a:bodyPr/>
        <a:lstStyle/>
        <a:p>
          <a:endParaRPr lang="en-US"/>
        </a:p>
      </dgm:t>
    </dgm:pt>
    <dgm:pt modelId="{5278677A-DA83-4CFB-A961-7430CE0DE1EB}" type="sibTrans" cxnId="{3135DFB4-A593-4EBB-AE04-B3ECA304A1D1}">
      <dgm:prSet/>
      <dgm:spPr/>
      <dgm:t>
        <a:bodyPr/>
        <a:lstStyle/>
        <a:p>
          <a:endParaRPr lang="en-US"/>
        </a:p>
      </dgm:t>
    </dgm:pt>
    <dgm:pt modelId="{915C3534-9181-46F0-9EF4-993C90521915}">
      <dgm:prSet phldrT="[Text]"/>
      <dgm:spPr/>
      <dgm:t>
        <a:bodyPr/>
        <a:lstStyle/>
        <a:p>
          <a:r>
            <a:rPr lang="en-US" dirty="0"/>
            <a:t>Creating Normalized Tables</a:t>
          </a:r>
        </a:p>
      </dgm:t>
    </dgm:pt>
    <dgm:pt modelId="{D3069BFF-6C0D-40AF-AEE7-5B4F15985527}" type="parTrans" cxnId="{2541E55A-1D90-488F-8341-F888B8F9A5B0}">
      <dgm:prSet/>
      <dgm:spPr/>
      <dgm:t>
        <a:bodyPr/>
        <a:lstStyle/>
        <a:p>
          <a:endParaRPr lang="en-US"/>
        </a:p>
      </dgm:t>
    </dgm:pt>
    <dgm:pt modelId="{69AB1834-2893-40C6-B4ED-8D94D35FC105}" type="sibTrans" cxnId="{2541E55A-1D90-488F-8341-F888B8F9A5B0}">
      <dgm:prSet/>
      <dgm:spPr/>
      <dgm:t>
        <a:bodyPr/>
        <a:lstStyle/>
        <a:p>
          <a:endParaRPr lang="en-US"/>
        </a:p>
      </dgm:t>
    </dgm:pt>
    <dgm:pt modelId="{358ED8DF-6118-4EDF-898D-0EE94A7159E2}">
      <dgm:prSet phldrT="[Text]"/>
      <dgm:spPr/>
      <dgm:t>
        <a:bodyPr/>
        <a:lstStyle/>
        <a:p>
          <a:r>
            <a:rPr lang="en-US" dirty="0"/>
            <a:t>You combine database design with normalization to create a set of normalized tables.</a:t>
          </a:r>
        </a:p>
      </dgm:t>
    </dgm:pt>
    <dgm:pt modelId="{03E8B1CA-AFB7-47CB-B81D-F5FFE73F6B98}" type="parTrans" cxnId="{3FBA81A8-1703-49C7-9101-1CF535399837}">
      <dgm:prSet/>
      <dgm:spPr/>
      <dgm:t>
        <a:bodyPr/>
        <a:lstStyle/>
        <a:p>
          <a:endParaRPr lang="en-US"/>
        </a:p>
      </dgm:t>
    </dgm:pt>
    <dgm:pt modelId="{9F391BE6-5E45-48D4-B17D-0D8002F080AA}" type="sibTrans" cxnId="{3FBA81A8-1703-49C7-9101-1CF535399837}">
      <dgm:prSet/>
      <dgm:spPr/>
      <dgm:t>
        <a:bodyPr/>
        <a:lstStyle/>
        <a:p>
          <a:endParaRPr lang="en-US"/>
        </a:p>
      </dgm:t>
    </dgm:pt>
    <dgm:pt modelId="{9C3CE193-EC14-45A4-9FFD-6DBB0BE99021}" type="pres">
      <dgm:prSet presAssocID="{0F33E446-FB67-4128-A4A8-BB2D788D12E5}" presName="Name0" presStyleCnt="0">
        <dgm:presLayoutVars>
          <dgm:dir/>
          <dgm:animLvl val="lvl"/>
          <dgm:resizeHandles val="exact"/>
        </dgm:presLayoutVars>
      </dgm:prSet>
      <dgm:spPr/>
    </dgm:pt>
    <dgm:pt modelId="{7D2DA19D-4883-416A-8ACD-57CE128F64EC}" type="pres">
      <dgm:prSet presAssocID="{5A414C5B-04AF-49B1-8ADC-56714E7D6150}" presName="linNode" presStyleCnt="0"/>
      <dgm:spPr/>
    </dgm:pt>
    <dgm:pt modelId="{F240493C-348D-41FA-95DD-6C321F66E5C9}" type="pres">
      <dgm:prSet presAssocID="{5A414C5B-04AF-49B1-8ADC-56714E7D6150}" presName="parTx" presStyleLbl="revTx" presStyleIdx="0" presStyleCnt="3">
        <dgm:presLayoutVars>
          <dgm:chMax val="1"/>
          <dgm:bulletEnabled val="1"/>
        </dgm:presLayoutVars>
      </dgm:prSet>
      <dgm:spPr/>
    </dgm:pt>
    <dgm:pt modelId="{6821C4E7-3CBB-4911-8AFD-77145D4F0E03}" type="pres">
      <dgm:prSet presAssocID="{5A414C5B-04AF-49B1-8ADC-56714E7D6150}" presName="bracket" presStyleLbl="parChTrans1D1" presStyleIdx="0" presStyleCnt="3"/>
      <dgm:spPr/>
    </dgm:pt>
    <dgm:pt modelId="{EB6345C4-8225-4A97-A308-80D03533A33B}" type="pres">
      <dgm:prSet presAssocID="{5A414C5B-04AF-49B1-8ADC-56714E7D6150}" presName="spH" presStyleCnt="0"/>
      <dgm:spPr/>
    </dgm:pt>
    <dgm:pt modelId="{2F5993CF-F681-4BC9-A1F2-66CF0928B832}" type="pres">
      <dgm:prSet presAssocID="{5A414C5B-04AF-49B1-8ADC-56714E7D6150}" presName="desTx" presStyleLbl="node1" presStyleIdx="0" presStyleCnt="3">
        <dgm:presLayoutVars>
          <dgm:bulletEnabled val="1"/>
        </dgm:presLayoutVars>
      </dgm:prSet>
      <dgm:spPr/>
    </dgm:pt>
    <dgm:pt modelId="{734AB203-1337-4CE2-9724-6842E4E26ACB}" type="pres">
      <dgm:prSet presAssocID="{2E6AD627-ACFB-41B2-8662-9E34E5FA9720}" presName="spV" presStyleCnt="0"/>
      <dgm:spPr/>
    </dgm:pt>
    <dgm:pt modelId="{4834B6CB-8757-4DC3-90E6-AE44A39103CF}" type="pres">
      <dgm:prSet presAssocID="{E2F81F27-305E-4D48-A6DE-2A2151D28A3E}" presName="linNode" presStyleCnt="0"/>
      <dgm:spPr/>
    </dgm:pt>
    <dgm:pt modelId="{B1101C03-37AF-4A6B-8B2A-4447ACD7A240}" type="pres">
      <dgm:prSet presAssocID="{E2F81F27-305E-4D48-A6DE-2A2151D28A3E}" presName="parTx" presStyleLbl="revTx" presStyleIdx="1" presStyleCnt="3">
        <dgm:presLayoutVars>
          <dgm:chMax val="1"/>
          <dgm:bulletEnabled val="1"/>
        </dgm:presLayoutVars>
      </dgm:prSet>
      <dgm:spPr/>
    </dgm:pt>
    <dgm:pt modelId="{959DBF44-04E3-4A9E-9D82-1C6B69B830AD}" type="pres">
      <dgm:prSet presAssocID="{E2F81F27-305E-4D48-A6DE-2A2151D28A3E}" presName="bracket" presStyleLbl="parChTrans1D1" presStyleIdx="1" presStyleCnt="3"/>
      <dgm:spPr/>
    </dgm:pt>
    <dgm:pt modelId="{82AE0704-CE78-4FD7-8435-3B86D1B24728}" type="pres">
      <dgm:prSet presAssocID="{E2F81F27-305E-4D48-A6DE-2A2151D28A3E}" presName="spH" presStyleCnt="0"/>
      <dgm:spPr/>
    </dgm:pt>
    <dgm:pt modelId="{4FB02A71-B097-47DE-836C-3A3C31107798}" type="pres">
      <dgm:prSet presAssocID="{E2F81F27-305E-4D48-A6DE-2A2151D28A3E}" presName="desTx" presStyleLbl="node1" presStyleIdx="1" presStyleCnt="3">
        <dgm:presLayoutVars>
          <dgm:bulletEnabled val="1"/>
        </dgm:presLayoutVars>
      </dgm:prSet>
      <dgm:spPr/>
    </dgm:pt>
    <dgm:pt modelId="{5975F3C3-CD7D-49B1-A238-616BD60C8877}" type="pres">
      <dgm:prSet presAssocID="{12FA0DE4-1A9B-4A7A-8E89-EC0CFF98ADC6}" presName="spV" presStyleCnt="0"/>
      <dgm:spPr/>
    </dgm:pt>
    <dgm:pt modelId="{872897B0-62DF-477F-B86B-48CB017C85F4}" type="pres">
      <dgm:prSet presAssocID="{915C3534-9181-46F0-9EF4-993C90521915}" presName="linNode" presStyleCnt="0"/>
      <dgm:spPr/>
    </dgm:pt>
    <dgm:pt modelId="{CFCF1735-9284-4973-A731-1D89192F1CC7}" type="pres">
      <dgm:prSet presAssocID="{915C3534-9181-46F0-9EF4-993C90521915}" presName="parTx" presStyleLbl="revTx" presStyleIdx="2" presStyleCnt="3">
        <dgm:presLayoutVars>
          <dgm:chMax val="1"/>
          <dgm:bulletEnabled val="1"/>
        </dgm:presLayoutVars>
      </dgm:prSet>
      <dgm:spPr/>
    </dgm:pt>
    <dgm:pt modelId="{D8E03095-5C78-43BD-B187-928A6A063912}" type="pres">
      <dgm:prSet presAssocID="{915C3534-9181-46F0-9EF4-993C90521915}" presName="bracket" presStyleLbl="parChTrans1D1" presStyleIdx="2" presStyleCnt="3"/>
      <dgm:spPr/>
    </dgm:pt>
    <dgm:pt modelId="{DD74BC12-615E-4E39-87B2-1076D6C960CE}" type="pres">
      <dgm:prSet presAssocID="{915C3534-9181-46F0-9EF4-993C90521915}" presName="spH" presStyleCnt="0"/>
      <dgm:spPr/>
    </dgm:pt>
    <dgm:pt modelId="{031DBF6A-B045-4FDF-8E68-76FA2131A7C2}" type="pres">
      <dgm:prSet presAssocID="{915C3534-9181-46F0-9EF4-993C90521915}" presName="desTx" presStyleLbl="node1" presStyleIdx="2" presStyleCnt="3">
        <dgm:presLayoutVars>
          <dgm:bulletEnabled val="1"/>
        </dgm:presLayoutVars>
      </dgm:prSet>
      <dgm:spPr/>
    </dgm:pt>
  </dgm:ptLst>
  <dgm:cxnLst>
    <dgm:cxn modelId="{5C428A04-E00D-418F-B778-FC51BCEC5746}" srcId="{E2F81F27-305E-4D48-A6DE-2A2151D28A3E}" destId="{62667042-B5C0-40F2-A3B0-781FEA6CE532}" srcOrd="0" destOrd="0" parTransId="{7918EFE4-A5BA-4AFA-97C1-9C2BB043FB19}" sibTransId="{6DF3B610-C604-4DD3-BE84-F822624AABF4}"/>
    <dgm:cxn modelId="{525A0E19-A54E-46BE-8165-06A75C590B56}" type="presOf" srcId="{756D4833-1C78-4B0F-856E-1DAA5AAB6F5D}" destId="{2F5993CF-F681-4BC9-A1F2-66CF0928B832}" srcOrd="0" destOrd="0" presId="urn:diagrams.loki3.com/BracketList"/>
    <dgm:cxn modelId="{8F032426-99A0-4731-8E47-C5B8C918CC08}" type="presOf" srcId="{915C3534-9181-46F0-9EF4-993C90521915}" destId="{CFCF1735-9284-4973-A731-1D89192F1CC7}" srcOrd="0" destOrd="0" presId="urn:diagrams.loki3.com/BracketList"/>
    <dgm:cxn modelId="{13127733-5505-4E02-B26D-A7FC9467C6BD}" srcId="{0F33E446-FB67-4128-A4A8-BB2D788D12E5}" destId="{5A414C5B-04AF-49B1-8ADC-56714E7D6150}" srcOrd="0" destOrd="0" parTransId="{39C2D13A-38F3-4519-BCF4-EAE79C2EC534}" sibTransId="{2E6AD627-ACFB-41B2-8662-9E34E5FA9720}"/>
    <dgm:cxn modelId="{C94CFD3B-F463-4B6E-BA7E-695B4FAC8439}" srcId="{5A414C5B-04AF-49B1-8ADC-56714E7D6150}" destId="{EBBD9173-21D4-4B9D-80FD-AF3EDA793E42}" srcOrd="1" destOrd="0" parTransId="{19DA7E57-FA52-440D-85B7-5E6E346D9A7E}" sibTransId="{00BE87DC-2BC4-4E96-BC6A-5074D8151973}"/>
    <dgm:cxn modelId="{864F7052-6803-4204-88D7-CB8416E122BE}" type="presOf" srcId="{B230EC88-B3A3-4876-AA40-2BFB490A5EA0}" destId="{4FB02A71-B097-47DE-836C-3A3C31107798}" srcOrd="0" destOrd="1" presId="urn:diagrams.loki3.com/BracketList"/>
    <dgm:cxn modelId="{2541E55A-1D90-488F-8341-F888B8F9A5B0}" srcId="{0F33E446-FB67-4128-A4A8-BB2D788D12E5}" destId="{915C3534-9181-46F0-9EF4-993C90521915}" srcOrd="2" destOrd="0" parTransId="{D3069BFF-6C0D-40AF-AEE7-5B4F15985527}" sibTransId="{69AB1834-2893-40C6-B4ED-8D94D35FC105}"/>
    <dgm:cxn modelId="{F5FDD582-54DE-4CD8-89C0-9D504EFD090E}" type="presOf" srcId="{E2F81F27-305E-4D48-A6DE-2A2151D28A3E}" destId="{B1101C03-37AF-4A6B-8B2A-4447ACD7A240}" srcOrd="0" destOrd="0" presId="urn:diagrams.loki3.com/BracketList"/>
    <dgm:cxn modelId="{B88C388F-64C7-4EC9-B2C6-F962946A874F}" type="presOf" srcId="{62667042-B5C0-40F2-A3B0-781FEA6CE532}" destId="{4FB02A71-B097-47DE-836C-3A3C31107798}" srcOrd="0" destOrd="0" presId="urn:diagrams.loki3.com/BracketList"/>
    <dgm:cxn modelId="{A072DC91-B7C9-43E7-9A21-F041FE3C2272}" type="presOf" srcId="{5A414C5B-04AF-49B1-8ADC-56714E7D6150}" destId="{F240493C-348D-41FA-95DD-6C321F66E5C9}" srcOrd="0" destOrd="0" presId="urn:diagrams.loki3.com/BracketList"/>
    <dgm:cxn modelId="{E0D62BA5-794F-4CFB-A943-1190A18B352D}" srcId="{5A414C5B-04AF-49B1-8ADC-56714E7D6150}" destId="{756D4833-1C78-4B0F-856E-1DAA5AAB6F5D}" srcOrd="0" destOrd="0" parTransId="{456BA941-88D9-43D4-8968-7EBF683AED23}" sibTransId="{A7CD28C4-C9E2-43BA-B77E-F939122ED9BE}"/>
    <dgm:cxn modelId="{3FBA81A8-1703-49C7-9101-1CF535399837}" srcId="{915C3534-9181-46F0-9EF4-993C90521915}" destId="{358ED8DF-6118-4EDF-898D-0EE94A7159E2}" srcOrd="0" destOrd="0" parTransId="{03E8B1CA-AFB7-47CB-B81D-F5FFE73F6B98}" sibTransId="{9F391BE6-5E45-48D4-B17D-0D8002F080AA}"/>
    <dgm:cxn modelId="{9FD019A9-186C-469B-ACF6-1A226C5F4B2B}" type="presOf" srcId="{0F33E446-FB67-4128-A4A8-BB2D788D12E5}" destId="{9C3CE193-EC14-45A4-9FFD-6DBB0BE99021}" srcOrd="0" destOrd="0" presId="urn:diagrams.loki3.com/BracketList"/>
    <dgm:cxn modelId="{4F4050A9-6DE5-4232-8B45-D9E32E657A01}" type="presOf" srcId="{358ED8DF-6118-4EDF-898D-0EE94A7159E2}" destId="{031DBF6A-B045-4FDF-8E68-76FA2131A7C2}" srcOrd="0" destOrd="0" presId="urn:diagrams.loki3.com/BracketList"/>
    <dgm:cxn modelId="{3135DFB4-A593-4EBB-AE04-B3ECA304A1D1}" srcId="{E2F81F27-305E-4D48-A6DE-2A2151D28A3E}" destId="{B230EC88-B3A3-4876-AA40-2BFB490A5EA0}" srcOrd="1" destOrd="0" parTransId="{4C0E81DA-C250-4008-8124-6FA84B89F57A}" sibTransId="{5278677A-DA83-4CFB-A961-7430CE0DE1EB}"/>
    <dgm:cxn modelId="{DC8065CF-21ED-452C-8CA9-3DAAEAB5BABF}" srcId="{0F33E446-FB67-4128-A4A8-BB2D788D12E5}" destId="{E2F81F27-305E-4D48-A6DE-2A2151D28A3E}" srcOrd="1" destOrd="0" parTransId="{01B7622E-6A8B-4DC8-9107-5FF805DB00DA}" sibTransId="{12FA0DE4-1A9B-4A7A-8E89-EC0CFF98ADC6}"/>
    <dgm:cxn modelId="{B2396CFB-D9B0-4F61-A780-04A1990AD372}" type="presOf" srcId="{EBBD9173-21D4-4B9D-80FD-AF3EDA793E42}" destId="{2F5993CF-F681-4BC9-A1F2-66CF0928B832}" srcOrd="0" destOrd="1" presId="urn:diagrams.loki3.com/BracketList"/>
    <dgm:cxn modelId="{17F35FEF-1A73-4444-B35A-8333F4939E20}" type="presParOf" srcId="{9C3CE193-EC14-45A4-9FFD-6DBB0BE99021}" destId="{7D2DA19D-4883-416A-8ACD-57CE128F64EC}" srcOrd="0" destOrd="0" presId="urn:diagrams.loki3.com/BracketList"/>
    <dgm:cxn modelId="{F9150C15-BFB7-4107-AE71-D43CB6897818}" type="presParOf" srcId="{7D2DA19D-4883-416A-8ACD-57CE128F64EC}" destId="{F240493C-348D-41FA-95DD-6C321F66E5C9}" srcOrd="0" destOrd="0" presId="urn:diagrams.loki3.com/BracketList"/>
    <dgm:cxn modelId="{43BE45C8-201C-4EAC-85F3-8AA90FF31E25}" type="presParOf" srcId="{7D2DA19D-4883-416A-8ACD-57CE128F64EC}" destId="{6821C4E7-3CBB-4911-8AFD-77145D4F0E03}" srcOrd="1" destOrd="0" presId="urn:diagrams.loki3.com/BracketList"/>
    <dgm:cxn modelId="{B943A90F-6997-40E7-B0F2-45C615B70356}" type="presParOf" srcId="{7D2DA19D-4883-416A-8ACD-57CE128F64EC}" destId="{EB6345C4-8225-4A97-A308-80D03533A33B}" srcOrd="2" destOrd="0" presId="urn:diagrams.loki3.com/BracketList"/>
    <dgm:cxn modelId="{9FBCAA97-316C-4CA5-9196-B2943261270A}" type="presParOf" srcId="{7D2DA19D-4883-416A-8ACD-57CE128F64EC}" destId="{2F5993CF-F681-4BC9-A1F2-66CF0928B832}" srcOrd="3" destOrd="0" presId="urn:diagrams.loki3.com/BracketList"/>
    <dgm:cxn modelId="{38D17595-5F70-4207-BB9B-B0DBFEF55D01}" type="presParOf" srcId="{9C3CE193-EC14-45A4-9FFD-6DBB0BE99021}" destId="{734AB203-1337-4CE2-9724-6842E4E26ACB}" srcOrd="1" destOrd="0" presId="urn:diagrams.loki3.com/BracketList"/>
    <dgm:cxn modelId="{DDA89DD4-6132-489F-A9FF-6742C4FE28F1}" type="presParOf" srcId="{9C3CE193-EC14-45A4-9FFD-6DBB0BE99021}" destId="{4834B6CB-8757-4DC3-90E6-AE44A39103CF}" srcOrd="2" destOrd="0" presId="urn:diagrams.loki3.com/BracketList"/>
    <dgm:cxn modelId="{6A1863E3-DBB1-4DDB-B6D6-87F96E1AE476}" type="presParOf" srcId="{4834B6CB-8757-4DC3-90E6-AE44A39103CF}" destId="{B1101C03-37AF-4A6B-8B2A-4447ACD7A240}" srcOrd="0" destOrd="0" presId="urn:diagrams.loki3.com/BracketList"/>
    <dgm:cxn modelId="{000FB838-788C-4174-9ED3-3E1A3109D8FC}" type="presParOf" srcId="{4834B6CB-8757-4DC3-90E6-AE44A39103CF}" destId="{959DBF44-04E3-4A9E-9D82-1C6B69B830AD}" srcOrd="1" destOrd="0" presId="urn:diagrams.loki3.com/BracketList"/>
    <dgm:cxn modelId="{97D3B6A5-2BC2-473E-AEB3-7FF92D7105FA}" type="presParOf" srcId="{4834B6CB-8757-4DC3-90E6-AE44A39103CF}" destId="{82AE0704-CE78-4FD7-8435-3B86D1B24728}" srcOrd="2" destOrd="0" presId="urn:diagrams.loki3.com/BracketList"/>
    <dgm:cxn modelId="{6EB5F01A-F002-405D-A064-CD96970C0398}" type="presParOf" srcId="{4834B6CB-8757-4DC3-90E6-AE44A39103CF}" destId="{4FB02A71-B097-47DE-836C-3A3C31107798}" srcOrd="3" destOrd="0" presId="urn:diagrams.loki3.com/BracketList"/>
    <dgm:cxn modelId="{AE0DB133-F131-4B5C-A38A-2D849C0CDB26}" type="presParOf" srcId="{9C3CE193-EC14-45A4-9FFD-6DBB0BE99021}" destId="{5975F3C3-CD7D-49B1-A238-616BD60C8877}" srcOrd="3" destOrd="0" presId="urn:diagrams.loki3.com/BracketList"/>
    <dgm:cxn modelId="{5C189934-110E-4458-8176-DC33DAF457EC}" type="presParOf" srcId="{9C3CE193-EC14-45A4-9FFD-6DBB0BE99021}" destId="{872897B0-62DF-477F-B86B-48CB017C85F4}" srcOrd="4" destOrd="0" presId="urn:diagrams.loki3.com/BracketList"/>
    <dgm:cxn modelId="{29732D5C-282B-40CB-87A8-41943B8C8B52}" type="presParOf" srcId="{872897B0-62DF-477F-B86B-48CB017C85F4}" destId="{CFCF1735-9284-4973-A731-1D89192F1CC7}" srcOrd="0" destOrd="0" presId="urn:diagrams.loki3.com/BracketList"/>
    <dgm:cxn modelId="{887019E6-E46A-41A8-B631-A20C14E915C1}" type="presParOf" srcId="{872897B0-62DF-477F-B86B-48CB017C85F4}" destId="{D8E03095-5C78-43BD-B187-928A6A063912}" srcOrd="1" destOrd="0" presId="urn:diagrams.loki3.com/BracketList"/>
    <dgm:cxn modelId="{92210145-5E21-4828-A722-875D7BF5341B}" type="presParOf" srcId="{872897B0-62DF-477F-B86B-48CB017C85F4}" destId="{DD74BC12-615E-4E39-87B2-1076D6C960CE}" srcOrd="2" destOrd="0" presId="urn:diagrams.loki3.com/BracketList"/>
    <dgm:cxn modelId="{13D0E0FA-A7ED-4015-A87A-426C4CEAAC33}" type="presParOf" srcId="{872897B0-62DF-477F-B86B-48CB017C85F4}" destId="{031DBF6A-B045-4FDF-8E68-76FA2131A7C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F45324-FC63-444E-A2CF-2B1B10B0E6E8}" type="doc">
      <dgm:prSet loTypeId="urn:microsoft.com/office/officeart/2011/layout/TabList" loCatId="officeonline" qsTypeId="urn:microsoft.com/office/officeart/2005/8/quickstyle/simple1" qsCatId="simple" csTypeId="urn:microsoft.com/office/officeart/2005/8/colors/accent1_2" csCatId="accent1" phldr="1"/>
      <dgm:spPr/>
      <dgm:t>
        <a:bodyPr/>
        <a:lstStyle/>
        <a:p>
          <a:endParaRPr lang="en-US"/>
        </a:p>
      </dgm:t>
    </dgm:pt>
    <dgm:pt modelId="{BB547098-3B1C-4E48-816E-347E397335E5}">
      <dgm:prSet phldrT="[Text]"/>
      <dgm:spPr/>
      <dgm:t>
        <a:bodyPr/>
        <a:lstStyle/>
        <a:p>
          <a:r>
            <a:rPr lang="en-US" dirty="0"/>
            <a:t>Reusability</a:t>
          </a:r>
        </a:p>
      </dgm:t>
    </dgm:pt>
    <dgm:pt modelId="{63463A9D-02F3-4BBD-ADF4-1FBF492E4F29}" type="parTrans" cxnId="{A44D268E-4251-4EF1-B036-AF7050AB9BE6}">
      <dgm:prSet/>
      <dgm:spPr/>
      <dgm:t>
        <a:bodyPr/>
        <a:lstStyle/>
        <a:p>
          <a:endParaRPr lang="en-US"/>
        </a:p>
      </dgm:t>
    </dgm:pt>
    <dgm:pt modelId="{ED074858-8DB7-4CCF-BC00-117D66044D14}" type="sibTrans" cxnId="{A44D268E-4251-4EF1-B036-AF7050AB9BE6}">
      <dgm:prSet/>
      <dgm:spPr/>
      <dgm:t>
        <a:bodyPr/>
        <a:lstStyle/>
        <a:p>
          <a:endParaRPr lang="en-US"/>
        </a:p>
      </dgm:t>
    </dgm:pt>
    <dgm:pt modelId="{F9D3288E-BBD2-4792-A402-6AE48F5C0B84}">
      <dgm:prSet phldrT="[Text]"/>
      <dgm:spPr/>
      <dgm:t>
        <a:bodyPr/>
        <a:lstStyle/>
        <a:p>
          <a:r>
            <a:rPr lang="en-US" dirty="0"/>
            <a:t>Define once, reuse as needed</a:t>
          </a:r>
        </a:p>
      </dgm:t>
    </dgm:pt>
    <dgm:pt modelId="{4F149071-93EE-42A9-862A-7EE1E7F862F1}" type="parTrans" cxnId="{4897E540-D827-4860-984E-469B4ED22108}">
      <dgm:prSet/>
      <dgm:spPr/>
      <dgm:t>
        <a:bodyPr/>
        <a:lstStyle/>
        <a:p>
          <a:endParaRPr lang="en-US"/>
        </a:p>
      </dgm:t>
    </dgm:pt>
    <dgm:pt modelId="{439F6588-68D7-484D-BF61-2C3E9075438A}" type="sibTrans" cxnId="{4897E540-D827-4860-984E-469B4ED22108}">
      <dgm:prSet/>
      <dgm:spPr/>
      <dgm:t>
        <a:bodyPr/>
        <a:lstStyle/>
        <a:p>
          <a:endParaRPr lang="en-US"/>
        </a:p>
      </dgm:t>
    </dgm:pt>
    <dgm:pt modelId="{0C335A80-BF78-402D-8390-1C3175B33548}">
      <dgm:prSet phldrT="[Text]"/>
      <dgm:spPr/>
      <dgm:t>
        <a:bodyPr/>
        <a:lstStyle/>
        <a:p>
          <a:r>
            <a:rPr lang="en-US" dirty="0"/>
            <a:t>Division of Responsibility</a:t>
          </a:r>
        </a:p>
      </dgm:t>
    </dgm:pt>
    <dgm:pt modelId="{A7D525AC-EC2F-4A62-9179-9B3BD0A998C4}" type="parTrans" cxnId="{AB389E92-1319-4A06-BA93-B39B6DCD1C14}">
      <dgm:prSet/>
      <dgm:spPr/>
      <dgm:t>
        <a:bodyPr/>
        <a:lstStyle/>
        <a:p>
          <a:endParaRPr lang="en-US"/>
        </a:p>
      </dgm:t>
    </dgm:pt>
    <dgm:pt modelId="{36E0AF51-B9FC-48B4-9053-63A7FB4CA3F6}" type="sibTrans" cxnId="{AB389E92-1319-4A06-BA93-B39B6DCD1C14}">
      <dgm:prSet/>
      <dgm:spPr/>
      <dgm:t>
        <a:bodyPr/>
        <a:lstStyle/>
        <a:p>
          <a:endParaRPr lang="en-US"/>
        </a:p>
      </dgm:t>
    </dgm:pt>
    <dgm:pt modelId="{130BD711-CD1E-46B4-A300-365E09740E4E}">
      <dgm:prSet phldrT="[Text]"/>
      <dgm:spPr/>
      <dgm:t>
        <a:bodyPr/>
        <a:lstStyle/>
        <a:p>
          <a:r>
            <a:rPr lang="en-US" dirty="0"/>
            <a:t>Experts can specialize </a:t>
          </a:r>
        </a:p>
      </dgm:t>
    </dgm:pt>
    <dgm:pt modelId="{C5A809E8-4737-49AA-96FC-FDC8C48BEA92}" type="parTrans" cxnId="{A1CA7A34-095D-4360-AA30-FAFD2712F9D5}">
      <dgm:prSet/>
      <dgm:spPr/>
      <dgm:t>
        <a:bodyPr/>
        <a:lstStyle/>
        <a:p>
          <a:endParaRPr lang="en-US"/>
        </a:p>
      </dgm:t>
    </dgm:pt>
    <dgm:pt modelId="{65957FF7-4091-4D56-B40B-57D248076016}" type="sibTrans" cxnId="{A1CA7A34-095D-4360-AA30-FAFD2712F9D5}">
      <dgm:prSet/>
      <dgm:spPr/>
      <dgm:t>
        <a:bodyPr/>
        <a:lstStyle/>
        <a:p>
          <a:endParaRPr lang="en-US"/>
        </a:p>
      </dgm:t>
    </dgm:pt>
    <dgm:pt modelId="{1BB173C2-CCD8-4816-A2F6-40C717C36762}">
      <dgm:prSet phldrT="[Text]"/>
      <dgm:spPr/>
      <dgm:t>
        <a:bodyPr/>
        <a:lstStyle/>
        <a:p>
          <a:r>
            <a:rPr lang="en-US" dirty="0"/>
            <a:t>Structural Independence</a:t>
          </a:r>
        </a:p>
      </dgm:t>
    </dgm:pt>
    <dgm:pt modelId="{10A95B79-60E5-4180-8A00-3545F41E681E}" type="parTrans" cxnId="{43E7F301-1B65-4195-9350-D2C67B60EE5A}">
      <dgm:prSet/>
      <dgm:spPr/>
      <dgm:t>
        <a:bodyPr/>
        <a:lstStyle/>
        <a:p>
          <a:endParaRPr lang="en-US"/>
        </a:p>
      </dgm:t>
    </dgm:pt>
    <dgm:pt modelId="{74B784AD-D6CC-4A61-91C0-2C54777965C6}" type="sibTrans" cxnId="{43E7F301-1B65-4195-9350-D2C67B60EE5A}">
      <dgm:prSet/>
      <dgm:spPr/>
      <dgm:t>
        <a:bodyPr/>
        <a:lstStyle/>
        <a:p>
          <a:endParaRPr lang="en-US"/>
        </a:p>
      </dgm:t>
    </dgm:pt>
    <dgm:pt modelId="{07A87A02-9112-4F10-A642-0E070BA75AED}">
      <dgm:prSet phldrT="[Text]"/>
      <dgm:spPr/>
      <dgm:t>
        <a:bodyPr/>
        <a:lstStyle/>
        <a:p>
          <a:r>
            <a:rPr lang="en-US" dirty="0"/>
            <a:t>Can remove access to underlying tables</a:t>
          </a:r>
        </a:p>
      </dgm:t>
    </dgm:pt>
    <dgm:pt modelId="{C6F8DAC4-D3D8-434E-B528-AA0CAB2BFDC6}" type="parTrans" cxnId="{6B85B10B-B1B6-40FE-9FE4-9DE8A6F3BAF9}">
      <dgm:prSet/>
      <dgm:spPr/>
      <dgm:t>
        <a:bodyPr/>
        <a:lstStyle/>
        <a:p>
          <a:endParaRPr lang="en-US"/>
        </a:p>
      </dgm:t>
    </dgm:pt>
    <dgm:pt modelId="{47DA78F8-5387-420F-A646-B39F38549797}" type="sibTrans" cxnId="{6B85B10B-B1B6-40FE-9FE4-9DE8A6F3BAF9}">
      <dgm:prSet/>
      <dgm:spPr/>
      <dgm:t>
        <a:bodyPr/>
        <a:lstStyle/>
        <a:p>
          <a:endParaRPr lang="en-US"/>
        </a:p>
      </dgm:t>
    </dgm:pt>
    <dgm:pt modelId="{784B3CC3-25AD-42F6-AECA-1031E75EC952}">
      <dgm:prSet phldrT="[Text]"/>
      <dgm:spPr/>
      <dgm:t>
        <a:bodyPr/>
        <a:lstStyle/>
        <a:p>
          <a:r>
            <a:rPr lang="en-US" dirty="0"/>
            <a:t>Performance</a:t>
          </a:r>
        </a:p>
      </dgm:t>
    </dgm:pt>
    <dgm:pt modelId="{6476314A-7AAB-4276-8C85-91DF2D2A5924}" type="parTrans" cxnId="{961DFF60-D609-4014-84F1-2A38675566AB}">
      <dgm:prSet/>
      <dgm:spPr/>
      <dgm:t>
        <a:bodyPr/>
        <a:lstStyle/>
        <a:p>
          <a:endParaRPr lang="en-US"/>
        </a:p>
      </dgm:t>
    </dgm:pt>
    <dgm:pt modelId="{DFABE850-3B9B-4F03-931D-A1DD28C2B50C}" type="sibTrans" cxnId="{961DFF60-D609-4014-84F1-2A38675566AB}">
      <dgm:prSet/>
      <dgm:spPr/>
      <dgm:t>
        <a:bodyPr/>
        <a:lstStyle/>
        <a:p>
          <a:endParaRPr lang="en-US"/>
        </a:p>
      </dgm:t>
    </dgm:pt>
    <dgm:pt modelId="{DF3FB3C9-23E8-4507-BD4F-75DE64C09F64}">
      <dgm:prSet phldrT="[Text]"/>
      <dgm:spPr/>
      <dgm:t>
        <a:bodyPr/>
        <a:lstStyle/>
        <a:p>
          <a:r>
            <a:rPr lang="en-US" dirty="0"/>
            <a:t>All executes within DBMS</a:t>
          </a:r>
        </a:p>
      </dgm:t>
    </dgm:pt>
    <dgm:pt modelId="{0E08135B-3F21-4D1A-903A-0546FC85DFB2}" type="parTrans" cxnId="{4D973F6F-AEF7-4A16-8EB0-F763292F34F7}">
      <dgm:prSet/>
      <dgm:spPr/>
      <dgm:t>
        <a:bodyPr/>
        <a:lstStyle/>
        <a:p>
          <a:endParaRPr lang="en-US"/>
        </a:p>
      </dgm:t>
    </dgm:pt>
    <dgm:pt modelId="{E22186FC-90C5-4722-A723-76A3BD5F99F5}" type="sibTrans" cxnId="{4D973F6F-AEF7-4A16-8EB0-F763292F34F7}">
      <dgm:prSet/>
      <dgm:spPr/>
      <dgm:t>
        <a:bodyPr/>
        <a:lstStyle/>
        <a:p>
          <a:endParaRPr lang="en-US"/>
        </a:p>
      </dgm:t>
    </dgm:pt>
    <dgm:pt modelId="{B16ADBB2-E196-4251-BE86-970126CB32B0}" type="pres">
      <dgm:prSet presAssocID="{2DF45324-FC63-444E-A2CF-2B1B10B0E6E8}" presName="Name0" presStyleCnt="0">
        <dgm:presLayoutVars>
          <dgm:chMax/>
          <dgm:chPref val="3"/>
          <dgm:dir/>
          <dgm:animOne val="branch"/>
          <dgm:animLvl val="lvl"/>
        </dgm:presLayoutVars>
      </dgm:prSet>
      <dgm:spPr/>
    </dgm:pt>
    <dgm:pt modelId="{C9087018-A5F9-4ABB-805D-6E37F16DAD60}" type="pres">
      <dgm:prSet presAssocID="{BB547098-3B1C-4E48-816E-347E397335E5}" presName="composite" presStyleCnt="0"/>
      <dgm:spPr/>
    </dgm:pt>
    <dgm:pt modelId="{0D86798B-1E55-4F51-AD34-5A9A33E06332}" type="pres">
      <dgm:prSet presAssocID="{BB547098-3B1C-4E48-816E-347E397335E5}" presName="FirstChild" presStyleLbl="revTx" presStyleIdx="0" presStyleCnt="4">
        <dgm:presLayoutVars>
          <dgm:chMax val="0"/>
          <dgm:chPref val="0"/>
          <dgm:bulletEnabled val="1"/>
        </dgm:presLayoutVars>
      </dgm:prSet>
      <dgm:spPr/>
    </dgm:pt>
    <dgm:pt modelId="{0DE42236-DC98-4A81-8351-9D72439DBB95}" type="pres">
      <dgm:prSet presAssocID="{BB547098-3B1C-4E48-816E-347E397335E5}" presName="Parent" presStyleLbl="alignNode1" presStyleIdx="0" presStyleCnt="4">
        <dgm:presLayoutVars>
          <dgm:chMax val="3"/>
          <dgm:chPref val="3"/>
          <dgm:bulletEnabled val="1"/>
        </dgm:presLayoutVars>
      </dgm:prSet>
      <dgm:spPr/>
    </dgm:pt>
    <dgm:pt modelId="{63FE441A-FEB6-4AB8-9C89-A46D4EEF29CC}" type="pres">
      <dgm:prSet presAssocID="{BB547098-3B1C-4E48-816E-347E397335E5}" presName="Accent" presStyleLbl="parChTrans1D1" presStyleIdx="0" presStyleCnt="4"/>
      <dgm:spPr/>
    </dgm:pt>
    <dgm:pt modelId="{D511E79B-A525-4966-8981-BB578DB3634B}" type="pres">
      <dgm:prSet presAssocID="{ED074858-8DB7-4CCF-BC00-117D66044D14}" presName="sibTrans" presStyleCnt="0"/>
      <dgm:spPr/>
    </dgm:pt>
    <dgm:pt modelId="{D6C099A7-B828-49F2-BACE-022E1FA1D496}" type="pres">
      <dgm:prSet presAssocID="{0C335A80-BF78-402D-8390-1C3175B33548}" presName="composite" presStyleCnt="0"/>
      <dgm:spPr/>
    </dgm:pt>
    <dgm:pt modelId="{1ED31425-86CE-450A-93A9-0705DF15F563}" type="pres">
      <dgm:prSet presAssocID="{0C335A80-BF78-402D-8390-1C3175B33548}" presName="FirstChild" presStyleLbl="revTx" presStyleIdx="1" presStyleCnt="4">
        <dgm:presLayoutVars>
          <dgm:chMax val="0"/>
          <dgm:chPref val="0"/>
          <dgm:bulletEnabled val="1"/>
        </dgm:presLayoutVars>
      </dgm:prSet>
      <dgm:spPr/>
    </dgm:pt>
    <dgm:pt modelId="{DF6BEB06-055B-4CB4-A8AF-E829DB13C531}" type="pres">
      <dgm:prSet presAssocID="{0C335A80-BF78-402D-8390-1C3175B33548}" presName="Parent" presStyleLbl="alignNode1" presStyleIdx="1" presStyleCnt="4">
        <dgm:presLayoutVars>
          <dgm:chMax val="3"/>
          <dgm:chPref val="3"/>
          <dgm:bulletEnabled val="1"/>
        </dgm:presLayoutVars>
      </dgm:prSet>
      <dgm:spPr/>
    </dgm:pt>
    <dgm:pt modelId="{42351824-DDE0-400B-A32B-8794D2CF0E12}" type="pres">
      <dgm:prSet presAssocID="{0C335A80-BF78-402D-8390-1C3175B33548}" presName="Accent" presStyleLbl="parChTrans1D1" presStyleIdx="1" presStyleCnt="4"/>
      <dgm:spPr/>
    </dgm:pt>
    <dgm:pt modelId="{5E62FE67-1F26-40D7-87D9-703614C5F3E0}" type="pres">
      <dgm:prSet presAssocID="{36E0AF51-B9FC-48B4-9053-63A7FB4CA3F6}" presName="sibTrans" presStyleCnt="0"/>
      <dgm:spPr/>
    </dgm:pt>
    <dgm:pt modelId="{CF3B71FB-207C-4E1B-B168-8D44F65457FF}" type="pres">
      <dgm:prSet presAssocID="{1BB173C2-CCD8-4816-A2F6-40C717C36762}" presName="composite" presStyleCnt="0"/>
      <dgm:spPr/>
    </dgm:pt>
    <dgm:pt modelId="{96FDC41B-F74E-4246-895F-978A044036BA}" type="pres">
      <dgm:prSet presAssocID="{1BB173C2-CCD8-4816-A2F6-40C717C36762}" presName="FirstChild" presStyleLbl="revTx" presStyleIdx="2" presStyleCnt="4">
        <dgm:presLayoutVars>
          <dgm:chMax val="0"/>
          <dgm:chPref val="0"/>
          <dgm:bulletEnabled val="1"/>
        </dgm:presLayoutVars>
      </dgm:prSet>
      <dgm:spPr/>
    </dgm:pt>
    <dgm:pt modelId="{5706BADC-DFC9-4058-A849-F74E21439088}" type="pres">
      <dgm:prSet presAssocID="{1BB173C2-CCD8-4816-A2F6-40C717C36762}" presName="Parent" presStyleLbl="alignNode1" presStyleIdx="2" presStyleCnt="4">
        <dgm:presLayoutVars>
          <dgm:chMax val="3"/>
          <dgm:chPref val="3"/>
          <dgm:bulletEnabled val="1"/>
        </dgm:presLayoutVars>
      </dgm:prSet>
      <dgm:spPr/>
    </dgm:pt>
    <dgm:pt modelId="{09A16CC0-9FD4-4ED5-9DC6-CC3F40020044}" type="pres">
      <dgm:prSet presAssocID="{1BB173C2-CCD8-4816-A2F6-40C717C36762}" presName="Accent" presStyleLbl="parChTrans1D1" presStyleIdx="2" presStyleCnt="4"/>
      <dgm:spPr/>
    </dgm:pt>
    <dgm:pt modelId="{2B893BAE-B6AE-4567-B123-AF8EA2774D66}" type="pres">
      <dgm:prSet presAssocID="{74B784AD-D6CC-4A61-91C0-2C54777965C6}" presName="sibTrans" presStyleCnt="0"/>
      <dgm:spPr/>
    </dgm:pt>
    <dgm:pt modelId="{DA611255-B6D8-436D-91F3-66A0BB5B8331}" type="pres">
      <dgm:prSet presAssocID="{784B3CC3-25AD-42F6-AECA-1031E75EC952}" presName="composite" presStyleCnt="0"/>
      <dgm:spPr/>
    </dgm:pt>
    <dgm:pt modelId="{21CB7905-86BD-4F2A-A9C3-A4FB7FADE4C8}" type="pres">
      <dgm:prSet presAssocID="{784B3CC3-25AD-42F6-AECA-1031E75EC952}" presName="FirstChild" presStyleLbl="revTx" presStyleIdx="3" presStyleCnt="4">
        <dgm:presLayoutVars>
          <dgm:chMax val="0"/>
          <dgm:chPref val="0"/>
          <dgm:bulletEnabled val="1"/>
        </dgm:presLayoutVars>
      </dgm:prSet>
      <dgm:spPr/>
    </dgm:pt>
    <dgm:pt modelId="{AF66EB48-CB75-4172-B178-94C3A2DC7C5F}" type="pres">
      <dgm:prSet presAssocID="{784B3CC3-25AD-42F6-AECA-1031E75EC952}" presName="Parent" presStyleLbl="alignNode1" presStyleIdx="3" presStyleCnt="4">
        <dgm:presLayoutVars>
          <dgm:chMax val="3"/>
          <dgm:chPref val="3"/>
          <dgm:bulletEnabled val="1"/>
        </dgm:presLayoutVars>
      </dgm:prSet>
      <dgm:spPr/>
    </dgm:pt>
    <dgm:pt modelId="{EC266430-DED8-4596-9EB3-CF88CB177F56}" type="pres">
      <dgm:prSet presAssocID="{784B3CC3-25AD-42F6-AECA-1031E75EC952}" presName="Accent" presStyleLbl="parChTrans1D1" presStyleIdx="3" presStyleCnt="4"/>
      <dgm:spPr/>
    </dgm:pt>
  </dgm:ptLst>
  <dgm:cxnLst>
    <dgm:cxn modelId="{43E7F301-1B65-4195-9350-D2C67B60EE5A}" srcId="{2DF45324-FC63-444E-A2CF-2B1B10B0E6E8}" destId="{1BB173C2-CCD8-4816-A2F6-40C717C36762}" srcOrd="2" destOrd="0" parTransId="{10A95B79-60E5-4180-8A00-3545F41E681E}" sibTransId="{74B784AD-D6CC-4A61-91C0-2C54777965C6}"/>
    <dgm:cxn modelId="{6B85B10B-B1B6-40FE-9FE4-9DE8A6F3BAF9}" srcId="{1BB173C2-CCD8-4816-A2F6-40C717C36762}" destId="{07A87A02-9112-4F10-A642-0E070BA75AED}" srcOrd="0" destOrd="0" parTransId="{C6F8DAC4-D3D8-434E-B528-AA0CAB2BFDC6}" sibTransId="{47DA78F8-5387-420F-A646-B39F38549797}"/>
    <dgm:cxn modelId="{AD5CD11B-EA39-45FC-AA70-D119F2ACBFF0}" type="presOf" srcId="{0C335A80-BF78-402D-8390-1C3175B33548}" destId="{DF6BEB06-055B-4CB4-A8AF-E829DB13C531}" srcOrd="0" destOrd="0" presId="urn:microsoft.com/office/officeart/2011/layout/TabList"/>
    <dgm:cxn modelId="{0E8B382E-52B6-4625-AFC4-8CD449252998}" type="presOf" srcId="{07A87A02-9112-4F10-A642-0E070BA75AED}" destId="{96FDC41B-F74E-4246-895F-978A044036BA}" srcOrd="0" destOrd="0" presId="urn:microsoft.com/office/officeart/2011/layout/TabList"/>
    <dgm:cxn modelId="{A1CA7A34-095D-4360-AA30-FAFD2712F9D5}" srcId="{0C335A80-BF78-402D-8390-1C3175B33548}" destId="{130BD711-CD1E-46B4-A300-365E09740E4E}" srcOrd="0" destOrd="0" parTransId="{C5A809E8-4737-49AA-96FC-FDC8C48BEA92}" sibTransId="{65957FF7-4091-4D56-B40B-57D248076016}"/>
    <dgm:cxn modelId="{217A9036-199C-4BE3-B3F3-E1989F11642C}" type="presOf" srcId="{1BB173C2-CCD8-4816-A2F6-40C717C36762}" destId="{5706BADC-DFC9-4058-A849-F74E21439088}" srcOrd="0" destOrd="0" presId="urn:microsoft.com/office/officeart/2011/layout/TabList"/>
    <dgm:cxn modelId="{97A1E637-CC6D-4003-8E1E-DF185E1155F2}" type="presOf" srcId="{2DF45324-FC63-444E-A2CF-2B1B10B0E6E8}" destId="{B16ADBB2-E196-4251-BE86-970126CB32B0}" srcOrd="0" destOrd="0" presId="urn:microsoft.com/office/officeart/2011/layout/TabList"/>
    <dgm:cxn modelId="{4897E540-D827-4860-984E-469B4ED22108}" srcId="{BB547098-3B1C-4E48-816E-347E397335E5}" destId="{F9D3288E-BBD2-4792-A402-6AE48F5C0B84}" srcOrd="0" destOrd="0" parTransId="{4F149071-93EE-42A9-862A-7EE1E7F862F1}" sibTransId="{439F6588-68D7-484D-BF61-2C3E9075438A}"/>
    <dgm:cxn modelId="{41DBE25B-F6C4-49E2-A8AE-1CA08BF2D9C7}" type="presOf" srcId="{F9D3288E-BBD2-4792-A402-6AE48F5C0B84}" destId="{0D86798B-1E55-4F51-AD34-5A9A33E06332}" srcOrd="0" destOrd="0" presId="urn:microsoft.com/office/officeart/2011/layout/TabList"/>
    <dgm:cxn modelId="{961DFF60-D609-4014-84F1-2A38675566AB}" srcId="{2DF45324-FC63-444E-A2CF-2B1B10B0E6E8}" destId="{784B3CC3-25AD-42F6-AECA-1031E75EC952}" srcOrd="3" destOrd="0" parTransId="{6476314A-7AAB-4276-8C85-91DF2D2A5924}" sibTransId="{DFABE850-3B9B-4F03-931D-A1DD28C2B50C}"/>
    <dgm:cxn modelId="{4D973F6F-AEF7-4A16-8EB0-F763292F34F7}" srcId="{784B3CC3-25AD-42F6-AECA-1031E75EC952}" destId="{DF3FB3C9-23E8-4507-BD4F-75DE64C09F64}" srcOrd="0" destOrd="0" parTransId="{0E08135B-3F21-4D1A-903A-0546FC85DFB2}" sibTransId="{E22186FC-90C5-4722-A723-76A3BD5F99F5}"/>
    <dgm:cxn modelId="{66DDC878-D622-4930-9E07-0D188243F99C}" type="presOf" srcId="{130BD711-CD1E-46B4-A300-365E09740E4E}" destId="{1ED31425-86CE-450A-93A9-0705DF15F563}" srcOrd="0" destOrd="0" presId="urn:microsoft.com/office/officeart/2011/layout/TabList"/>
    <dgm:cxn modelId="{698FB27D-0AEB-4286-9545-76A80E08F635}" type="presOf" srcId="{BB547098-3B1C-4E48-816E-347E397335E5}" destId="{0DE42236-DC98-4A81-8351-9D72439DBB95}" srcOrd="0" destOrd="0" presId="urn:microsoft.com/office/officeart/2011/layout/TabList"/>
    <dgm:cxn modelId="{A44D268E-4251-4EF1-B036-AF7050AB9BE6}" srcId="{2DF45324-FC63-444E-A2CF-2B1B10B0E6E8}" destId="{BB547098-3B1C-4E48-816E-347E397335E5}" srcOrd="0" destOrd="0" parTransId="{63463A9D-02F3-4BBD-ADF4-1FBF492E4F29}" sibTransId="{ED074858-8DB7-4CCF-BC00-117D66044D14}"/>
    <dgm:cxn modelId="{AB389E92-1319-4A06-BA93-B39B6DCD1C14}" srcId="{2DF45324-FC63-444E-A2CF-2B1B10B0E6E8}" destId="{0C335A80-BF78-402D-8390-1C3175B33548}" srcOrd="1" destOrd="0" parTransId="{A7D525AC-EC2F-4A62-9179-9B3BD0A998C4}" sibTransId="{36E0AF51-B9FC-48B4-9053-63A7FB4CA3F6}"/>
    <dgm:cxn modelId="{C08309A3-7327-4B8D-A2A6-722EEE7723E4}" type="presOf" srcId="{DF3FB3C9-23E8-4507-BD4F-75DE64C09F64}" destId="{21CB7905-86BD-4F2A-A9C3-A4FB7FADE4C8}" srcOrd="0" destOrd="0" presId="urn:microsoft.com/office/officeart/2011/layout/TabList"/>
    <dgm:cxn modelId="{B42162D7-5D35-4F56-8568-6F5ED7BE4227}" type="presOf" srcId="{784B3CC3-25AD-42F6-AECA-1031E75EC952}" destId="{AF66EB48-CB75-4172-B178-94C3A2DC7C5F}" srcOrd="0" destOrd="0" presId="urn:microsoft.com/office/officeart/2011/layout/TabList"/>
    <dgm:cxn modelId="{47FBA05E-84BB-48E4-B08A-4BEC7E5D8BF0}" type="presParOf" srcId="{B16ADBB2-E196-4251-BE86-970126CB32B0}" destId="{C9087018-A5F9-4ABB-805D-6E37F16DAD60}" srcOrd="0" destOrd="0" presId="urn:microsoft.com/office/officeart/2011/layout/TabList"/>
    <dgm:cxn modelId="{F9AF10D9-D8FB-4DA4-BBC7-FF950DFDB16A}" type="presParOf" srcId="{C9087018-A5F9-4ABB-805D-6E37F16DAD60}" destId="{0D86798B-1E55-4F51-AD34-5A9A33E06332}" srcOrd="0" destOrd="0" presId="urn:microsoft.com/office/officeart/2011/layout/TabList"/>
    <dgm:cxn modelId="{8A8FDBAB-83EB-4522-ABD2-D1FEC5C308AE}" type="presParOf" srcId="{C9087018-A5F9-4ABB-805D-6E37F16DAD60}" destId="{0DE42236-DC98-4A81-8351-9D72439DBB95}" srcOrd="1" destOrd="0" presId="urn:microsoft.com/office/officeart/2011/layout/TabList"/>
    <dgm:cxn modelId="{93504945-A717-43F9-8646-1310071C7E11}" type="presParOf" srcId="{C9087018-A5F9-4ABB-805D-6E37F16DAD60}" destId="{63FE441A-FEB6-4AB8-9C89-A46D4EEF29CC}" srcOrd="2" destOrd="0" presId="urn:microsoft.com/office/officeart/2011/layout/TabList"/>
    <dgm:cxn modelId="{908965E4-F469-44B9-8D12-6B24F9027007}" type="presParOf" srcId="{B16ADBB2-E196-4251-BE86-970126CB32B0}" destId="{D511E79B-A525-4966-8981-BB578DB3634B}" srcOrd="1" destOrd="0" presId="urn:microsoft.com/office/officeart/2011/layout/TabList"/>
    <dgm:cxn modelId="{8E32BED0-0580-40B0-8341-932E947170A6}" type="presParOf" srcId="{B16ADBB2-E196-4251-BE86-970126CB32B0}" destId="{D6C099A7-B828-49F2-BACE-022E1FA1D496}" srcOrd="2" destOrd="0" presId="urn:microsoft.com/office/officeart/2011/layout/TabList"/>
    <dgm:cxn modelId="{67A6FAFC-2D8B-4B37-B8DF-723210E1CFD6}" type="presParOf" srcId="{D6C099A7-B828-49F2-BACE-022E1FA1D496}" destId="{1ED31425-86CE-450A-93A9-0705DF15F563}" srcOrd="0" destOrd="0" presId="urn:microsoft.com/office/officeart/2011/layout/TabList"/>
    <dgm:cxn modelId="{3632221A-5EFF-4F3D-8CCF-0DDAB4FAA76D}" type="presParOf" srcId="{D6C099A7-B828-49F2-BACE-022E1FA1D496}" destId="{DF6BEB06-055B-4CB4-A8AF-E829DB13C531}" srcOrd="1" destOrd="0" presId="urn:microsoft.com/office/officeart/2011/layout/TabList"/>
    <dgm:cxn modelId="{0E2E8FD5-0145-4368-9F90-7DFF39CCFD0F}" type="presParOf" srcId="{D6C099A7-B828-49F2-BACE-022E1FA1D496}" destId="{42351824-DDE0-400B-A32B-8794D2CF0E12}" srcOrd="2" destOrd="0" presId="urn:microsoft.com/office/officeart/2011/layout/TabList"/>
    <dgm:cxn modelId="{B9D17275-697B-4A1E-9D42-A48DC9822D5C}" type="presParOf" srcId="{B16ADBB2-E196-4251-BE86-970126CB32B0}" destId="{5E62FE67-1F26-40D7-87D9-703614C5F3E0}" srcOrd="3" destOrd="0" presId="urn:microsoft.com/office/officeart/2011/layout/TabList"/>
    <dgm:cxn modelId="{7F2C6D17-2685-4665-949F-880B77F4B265}" type="presParOf" srcId="{B16ADBB2-E196-4251-BE86-970126CB32B0}" destId="{CF3B71FB-207C-4E1B-B168-8D44F65457FF}" srcOrd="4" destOrd="0" presId="urn:microsoft.com/office/officeart/2011/layout/TabList"/>
    <dgm:cxn modelId="{F0C90EE6-3CFE-4408-9257-550AD2619F23}" type="presParOf" srcId="{CF3B71FB-207C-4E1B-B168-8D44F65457FF}" destId="{96FDC41B-F74E-4246-895F-978A044036BA}" srcOrd="0" destOrd="0" presId="urn:microsoft.com/office/officeart/2011/layout/TabList"/>
    <dgm:cxn modelId="{01C28FDE-C242-4373-A54E-5DD461C77EAF}" type="presParOf" srcId="{CF3B71FB-207C-4E1B-B168-8D44F65457FF}" destId="{5706BADC-DFC9-4058-A849-F74E21439088}" srcOrd="1" destOrd="0" presId="urn:microsoft.com/office/officeart/2011/layout/TabList"/>
    <dgm:cxn modelId="{4498B8F1-868C-4F17-8073-804DC25154C4}" type="presParOf" srcId="{CF3B71FB-207C-4E1B-B168-8D44F65457FF}" destId="{09A16CC0-9FD4-4ED5-9DC6-CC3F40020044}" srcOrd="2" destOrd="0" presId="urn:microsoft.com/office/officeart/2011/layout/TabList"/>
    <dgm:cxn modelId="{2A516408-076D-4C25-8F67-582C04CE8173}" type="presParOf" srcId="{B16ADBB2-E196-4251-BE86-970126CB32B0}" destId="{2B893BAE-B6AE-4567-B123-AF8EA2774D66}" srcOrd="5" destOrd="0" presId="urn:microsoft.com/office/officeart/2011/layout/TabList"/>
    <dgm:cxn modelId="{AC5E2814-BFC8-4182-915D-E892B26FB620}" type="presParOf" srcId="{B16ADBB2-E196-4251-BE86-970126CB32B0}" destId="{DA611255-B6D8-436D-91F3-66A0BB5B8331}" srcOrd="6" destOrd="0" presId="urn:microsoft.com/office/officeart/2011/layout/TabList"/>
    <dgm:cxn modelId="{4AD5E548-4CB8-4F9A-B8D1-1E359439954E}" type="presParOf" srcId="{DA611255-B6D8-436D-91F3-66A0BB5B8331}" destId="{21CB7905-86BD-4F2A-A9C3-A4FB7FADE4C8}" srcOrd="0" destOrd="0" presId="urn:microsoft.com/office/officeart/2011/layout/TabList"/>
    <dgm:cxn modelId="{8633463A-38E4-47A9-8E36-EFB9B54745C4}" type="presParOf" srcId="{DA611255-B6D8-436D-91F3-66A0BB5B8331}" destId="{AF66EB48-CB75-4172-B178-94C3A2DC7C5F}" srcOrd="1" destOrd="0" presId="urn:microsoft.com/office/officeart/2011/layout/TabList"/>
    <dgm:cxn modelId="{7EB928D4-F3CE-475E-B77A-C5A77D761C7F}" type="presParOf" srcId="{DA611255-B6D8-436D-91F3-66A0BB5B8331}" destId="{EC266430-DED8-4596-9EB3-CF88CB177F56}"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F45324-FC63-444E-A2CF-2B1B10B0E6E8}" type="doc">
      <dgm:prSet loTypeId="urn:microsoft.com/office/officeart/2011/layout/TabList" loCatId="officeonline" qsTypeId="urn:microsoft.com/office/officeart/2005/8/quickstyle/simple1" qsCatId="simple" csTypeId="urn:microsoft.com/office/officeart/2005/8/colors/accent1_2" csCatId="accent1" phldr="1"/>
      <dgm:spPr/>
      <dgm:t>
        <a:bodyPr/>
        <a:lstStyle/>
        <a:p>
          <a:endParaRPr lang="en-US"/>
        </a:p>
      </dgm:t>
    </dgm:pt>
    <dgm:pt modelId="{BB547098-3B1C-4E48-816E-347E397335E5}">
      <dgm:prSet phldrT="[Text]"/>
      <dgm:spPr/>
      <dgm:t>
        <a:bodyPr/>
        <a:lstStyle/>
        <a:p>
          <a:r>
            <a:rPr lang="en-US" dirty="0"/>
            <a:t>Hardcoding</a:t>
          </a:r>
        </a:p>
      </dgm:t>
    </dgm:pt>
    <dgm:pt modelId="{63463A9D-02F3-4BBD-ADF4-1FBF492E4F29}" type="parTrans" cxnId="{A44D268E-4251-4EF1-B036-AF7050AB9BE6}">
      <dgm:prSet/>
      <dgm:spPr/>
      <dgm:t>
        <a:bodyPr/>
        <a:lstStyle/>
        <a:p>
          <a:endParaRPr lang="en-US"/>
        </a:p>
      </dgm:t>
    </dgm:pt>
    <dgm:pt modelId="{ED074858-8DB7-4CCF-BC00-117D66044D14}" type="sibTrans" cxnId="{A44D268E-4251-4EF1-B036-AF7050AB9BE6}">
      <dgm:prSet/>
      <dgm:spPr/>
      <dgm:t>
        <a:bodyPr/>
        <a:lstStyle/>
        <a:p>
          <a:endParaRPr lang="en-US"/>
        </a:p>
      </dgm:t>
    </dgm:pt>
    <dgm:pt modelId="{F9D3288E-BBD2-4792-A402-6AE48F5C0B84}">
      <dgm:prSet phldrT="[Text]"/>
      <dgm:spPr/>
      <dgm:t>
        <a:bodyPr/>
        <a:lstStyle/>
        <a:p>
          <a:r>
            <a:rPr lang="en-US" dirty="0"/>
            <a:t>Hardcoding all values is only useful in limited circumstances</a:t>
          </a:r>
        </a:p>
      </dgm:t>
    </dgm:pt>
    <dgm:pt modelId="{4F149071-93EE-42A9-862A-7EE1E7F862F1}" type="parTrans" cxnId="{4897E540-D827-4860-984E-469B4ED22108}">
      <dgm:prSet/>
      <dgm:spPr/>
      <dgm:t>
        <a:bodyPr/>
        <a:lstStyle/>
        <a:p>
          <a:endParaRPr lang="en-US"/>
        </a:p>
      </dgm:t>
    </dgm:pt>
    <dgm:pt modelId="{439F6588-68D7-484D-BF61-2C3E9075438A}" type="sibTrans" cxnId="{4897E540-D827-4860-984E-469B4ED22108}">
      <dgm:prSet/>
      <dgm:spPr/>
      <dgm:t>
        <a:bodyPr/>
        <a:lstStyle/>
        <a:p>
          <a:endParaRPr lang="en-US"/>
        </a:p>
      </dgm:t>
    </dgm:pt>
    <dgm:pt modelId="{0C335A80-BF78-402D-8390-1C3175B33548}">
      <dgm:prSet phldrT="[Text]"/>
      <dgm:spPr/>
      <dgm:t>
        <a:bodyPr/>
        <a:lstStyle/>
        <a:p>
          <a:r>
            <a:rPr lang="en-US" dirty="0"/>
            <a:t>Parameters</a:t>
          </a:r>
        </a:p>
      </dgm:t>
    </dgm:pt>
    <dgm:pt modelId="{A7D525AC-EC2F-4A62-9179-9B3BD0A998C4}" type="parTrans" cxnId="{AB389E92-1319-4A06-BA93-B39B6DCD1C14}">
      <dgm:prSet/>
      <dgm:spPr/>
      <dgm:t>
        <a:bodyPr/>
        <a:lstStyle/>
        <a:p>
          <a:endParaRPr lang="en-US"/>
        </a:p>
      </dgm:t>
    </dgm:pt>
    <dgm:pt modelId="{36E0AF51-B9FC-48B4-9053-63A7FB4CA3F6}" type="sibTrans" cxnId="{AB389E92-1319-4A06-BA93-B39B6DCD1C14}">
      <dgm:prSet/>
      <dgm:spPr/>
      <dgm:t>
        <a:bodyPr/>
        <a:lstStyle/>
        <a:p>
          <a:endParaRPr lang="en-US"/>
        </a:p>
      </dgm:t>
    </dgm:pt>
    <dgm:pt modelId="{130BD711-CD1E-46B4-A300-365E09740E4E}">
      <dgm:prSet phldrT="[Text]"/>
      <dgm:spPr/>
      <dgm:t>
        <a:bodyPr/>
        <a:lstStyle/>
        <a:p>
          <a:r>
            <a:rPr lang="en-US" dirty="0"/>
            <a:t>A parameter is a placeholder with a name and datatype</a:t>
          </a:r>
        </a:p>
      </dgm:t>
    </dgm:pt>
    <dgm:pt modelId="{C5A809E8-4737-49AA-96FC-FDC8C48BEA92}" type="parTrans" cxnId="{A1CA7A34-095D-4360-AA30-FAFD2712F9D5}">
      <dgm:prSet/>
      <dgm:spPr/>
      <dgm:t>
        <a:bodyPr/>
        <a:lstStyle/>
        <a:p>
          <a:endParaRPr lang="en-US"/>
        </a:p>
      </dgm:t>
    </dgm:pt>
    <dgm:pt modelId="{65957FF7-4091-4D56-B40B-57D248076016}" type="sibTrans" cxnId="{A1CA7A34-095D-4360-AA30-FAFD2712F9D5}">
      <dgm:prSet/>
      <dgm:spPr/>
      <dgm:t>
        <a:bodyPr/>
        <a:lstStyle/>
        <a:p>
          <a:endParaRPr lang="en-US"/>
        </a:p>
      </dgm:t>
    </dgm:pt>
    <dgm:pt modelId="{1BB173C2-CCD8-4816-A2F6-40C717C36762}">
      <dgm:prSet phldrT="[Text]"/>
      <dgm:spPr/>
      <dgm:t>
        <a:bodyPr/>
        <a:lstStyle/>
        <a:p>
          <a:r>
            <a:rPr lang="en-US" dirty="0"/>
            <a:t>Defined At Execution</a:t>
          </a:r>
        </a:p>
      </dgm:t>
    </dgm:pt>
    <dgm:pt modelId="{10A95B79-60E5-4180-8A00-3545F41E681E}" type="parTrans" cxnId="{43E7F301-1B65-4195-9350-D2C67B60EE5A}">
      <dgm:prSet/>
      <dgm:spPr/>
      <dgm:t>
        <a:bodyPr/>
        <a:lstStyle/>
        <a:p>
          <a:endParaRPr lang="en-US"/>
        </a:p>
      </dgm:t>
    </dgm:pt>
    <dgm:pt modelId="{74B784AD-D6CC-4A61-91C0-2C54777965C6}" type="sibTrans" cxnId="{43E7F301-1B65-4195-9350-D2C67B60EE5A}">
      <dgm:prSet/>
      <dgm:spPr/>
      <dgm:t>
        <a:bodyPr/>
        <a:lstStyle/>
        <a:p>
          <a:endParaRPr lang="en-US"/>
        </a:p>
      </dgm:t>
    </dgm:pt>
    <dgm:pt modelId="{07A87A02-9112-4F10-A642-0E070BA75AED}">
      <dgm:prSet phldrT="[Text]"/>
      <dgm:spPr/>
      <dgm:t>
        <a:bodyPr/>
        <a:lstStyle/>
        <a:p>
          <a:r>
            <a:rPr lang="en-US" dirty="0"/>
            <a:t>Parameters are assigned values at execution time</a:t>
          </a:r>
        </a:p>
      </dgm:t>
    </dgm:pt>
    <dgm:pt modelId="{C6F8DAC4-D3D8-434E-B528-AA0CAB2BFDC6}" type="parTrans" cxnId="{6B85B10B-B1B6-40FE-9FE4-9DE8A6F3BAF9}">
      <dgm:prSet/>
      <dgm:spPr/>
      <dgm:t>
        <a:bodyPr/>
        <a:lstStyle/>
        <a:p>
          <a:endParaRPr lang="en-US"/>
        </a:p>
      </dgm:t>
    </dgm:pt>
    <dgm:pt modelId="{47DA78F8-5387-420F-A646-B39F38549797}" type="sibTrans" cxnId="{6B85B10B-B1B6-40FE-9FE4-9DE8A6F3BAF9}">
      <dgm:prSet/>
      <dgm:spPr/>
      <dgm:t>
        <a:bodyPr/>
        <a:lstStyle/>
        <a:p>
          <a:endParaRPr lang="en-US"/>
        </a:p>
      </dgm:t>
    </dgm:pt>
    <dgm:pt modelId="{784B3CC3-25AD-42F6-AECA-1031E75EC952}">
      <dgm:prSet phldrT="[Text]"/>
      <dgm:spPr/>
      <dgm:t>
        <a:bodyPr/>
        <a:lstStyle/>
        <a:p>
          <a:r>
            <a:rPr lang="en-US" dirty="0"/>
            <a:t>Repeatable Logic</a:t>
          </a:r>
        </a:p>
      </dgm:t>
    </dgm:pt>
    <dgm:pt modelId="{6476314A-7AAB-4276-8C85-91DF2D2A5924}" type="parTrans" cxnId="{961DFF60-D609-4014-84F1-2A38675566AB}">
      <dgm:prSet/>
      <dgm:spPr/>
      <dgm:t>
        <a:bodyPr/>
        <a:lstStyle/>
        <a:p>
          <a:endParaRPr lang="en-US"/>
        </a:p>
      </dgm:t>
    </dgm:pt>
    <dgm:pt modelId="{DFABE850-3B9B-4F03-931D-A1DD28C2B50C}" type="sibTrans" cxnId="{961DFF60-D609-4014-84F1-2A38675566AB}">
      <dgm:prSet/>
      <dgm:spPr/>
      <dgm:t>
        <a:bodyPr/>
        <a:lstStyle/>
        <a:p>
          <a:endParaRPr lang="en-US"/>
        </a:p>
      </dgm:t>
    </dgm:pt>
    <dgm:pt modelId="{DF3FB3C9-23E8-4507-BD4F-75DE64C09F64}">
      <dgm:prSet phldrT="[Text]"/>
      <dgm:spPr/>
      <dgm:t>
        <a:bodyPr/>
        <a:lstStyle/>
        <a:p>
          <a:r>
            <a:rPr lang="en-US" dirty="0"/>
            <a:t>We need repeatable logic to last the life of the database</a:t>
          </a:r>
        </a:p>
      </dgm:t>
    </dgm:pt>
    <dgm:pt modelId="{0E08135B-3F21-4D1A-903A-0546FC85DFB2}" type="parTrans" cxnId="{4D973F6F-AEF7-4A16-8EB0-F763292F34F7}">
      <dgm:prSet/>
      <dgm:spPr/>
      <dgm:t>
        <a:bodyPr/>
        <a:lstStyle/>
        <a:p>
          <a:endParaRPr lang="en-US"/>
        </a:p>
      </dgm:t>
    </dgm:pt>
    <dgm:pt modelId="{E22186FC-90C5-4722-A723-76A3BD5F99F5}" type="sibTrans" cxnId="{4D973F6F-AEF7-4A16-8EB0-F763292F34F7}">
      <dgm:prSet/>
      <dgm:spPr/>
      <dgm:t>
        <a:bodyPr/>
        <a:lstStyle/>
        <a:p>
          <a:endParaRPr lang="en-US"/>
        </a:p>
      </dgm:t>
    </dgm:pt>
    <dgm:pt modelId="{B16ADBB2-E196-4251-BE86-970126CB32B0}" type="pres">
      <dgm:prSet presAssocID="{2DF45324-FC63-444E-A2CF-2B1B10B0E6E8}" presName="Name0" presStyleCnt="0">
        <dgm:presLayoutVars>
          <dgm:chMax/>
          <dgm:chPref val="3"/>
          <dgm:dir/>
          <dgm:animOne val="branch"/>
          <dgm:animLvl val="lvl"/>
        </dgm:presLayoutVars>
      </dgm:prSet>
      <dgm:spPr/>
    </dgm:pt>
    <dgm:pt modelId="{C9087018-A5F9-4ABB-805D-6E37F16DAD60}" type="pres">
      <dgm:prSet presAssocID="{BB547098-3B1C-4E48-816E-347E397335E5}" presName="composite" presStyleCnt="0"/>
      <dgm:spPr/>
    </dgm:pt>
    <dgm:pt modelId="{0D86798B-1E55-4F51-AD34-5A9A33E06332}" type="pres">
      <dgm:prSet presAssocID="{BB547098-3B1C-4E48-816E-347E397335E5}" presName="FirstChild" presStyleLbl="revTx" presStyleIdx="0" presStyleCnt="4">
        <dgm:presLayoutVars>
          <dgm:chMax val="0"/>
          <dgm:chPref val="0"/>
          <dgm:bulletEnabled val="1"/>
        </dgm:presLayoutVars>
      </dgm:prSet>
      <dgm:spPr/>
    </dgm:pt>
    <dgm:pt modelId="{0DE42236-DC98-4A81-8351-9D72439DBB95}" type="pres">
      <dgm:prSet presAssocID="{BB547098-3B1C-4E48-816E-347E397335E5}" presName="Parent" presStyleLbl="alignNode1" presStyleIdx="0" presStyleCnt="4">
        <dgm:presLayoutVars>
          <dgm:chMax val="3"/>
          <dgm:chPref val="3"/>
          <dgm:bulletEnabled val="1"/>
        </dgm:presLayoutVars>
      </dgm:prSet>
      <dgm:spPr/>
    </dgm:pt>
    <dgm:pt modelId="{63FE441A-FEB6-4AB8-9C89-A46D4EEF29CC}" type="pres">
      <dgm:prSet presAssocID="{BB547098-3B1C-4E48-816E-347E397335E5}" presName="Accent" presStyleLbl="parChTrans1D1" presStyleIdx="0" presStyleCnt="4"/>
      <dgm:spPr/>
    </dgm:pt>
    <dgm:pt modelId="{D511E79B-A525-4966-8981-BB578DB3634B}" type="pres">
      <dgm:prSet presAssocID="{ED074858-8DB7-4CCF-BC00-117D66044D14}" presName="sibTrans" presStyleCnt="0"/>
      <dgm:spPr/>
    </dgm:pt>
    <dgm:pt modelId="{D6C099A7-B828-49F2-BACE-022E1FA1D496}" type="pres">
      <dgm:prSet presAssocID="{0C335A80-BF78-402D-8390-1C3175B33548}" presName="composite" presStyleCnt="0"/>
      <dgm:spPr/>
    </dgm:pt>
    <dgm:pt modelId="{1ED31425-86CE-450A-93A9-0705DF15F563}" type="pres">
      <dgm:prSet presAssocID="{0C335A80-BF78-402D-8390-1C3175B33548}" presName="FirstChild" presStyleLbl="revTx" presStyleIdx="1" presStyleCnt="4">
        <dgm:presLayoutVars>
          <dgm:chMax val="0"/>
          <dgm:chPref val="0"/>
          <dgm:bulletEnabled val="1"/>
        </dgm:presLayoutVars>
      </dgm:prSet>
      <dgm:spPr/>
    </dgm:pt>
    <dgm:pt modelId="{DF6BEB06-055B-4CB4-A8AF-E829DB13C531}" type="pres">
      <dgm:prSet presAssocID="{0C335A80-BF78-402D-8390-1C3175B33548}" presName="Parent" presStyleLbl="alignNode1" presStyleIdx="1" presStyleCnt="4">
        <dgm:presLayoutVars>
          <dgm:chMax val="3"/>
          <dgm:chPref val="3"/>
          <dgm:bulletEnabled val="1"/>
        </dgm:presLayoutVars>
      </dgm:prSet>
      <dgm:spPr/>
    </dgm:pt>
    <dgm:pt modelId="{42351824-DDE0-400B-A32B-8794D2CF0E12}" type="pres">
      <dgm:prSet presAssocID="{0C335A80-BF78-402D-8390-1C3175B33548}" presName="Accent" presStyleLbl="parChTrans1D1" presStyleIdx="1" presStyleCnt="4"/>
      <dgm:spPr/>
    </dgm:pt>
    <dgm:pt modelId="{5E62FE67-1F26-40D7-87D9-703614C5F3E0}" type="pres">
      <dgm:prSet presAssocID="{36E0AF51-B9FC-48B4-9053-63A7FB4CA3F6}" presName="sibTrans" presStyleCnt="0"/>
      <dgm:spPr/>
    </dgm:pt>
    <dgm:pt modelId="{CF3B71FB-207C-4E1B-B168-8D44F65457FF}" type="pres">
      <dgm:prSet presAssocID="{1BB173C2-CCD8-4816-A2F6-40C717C36762}" presName="composite" presStyleCnt="0"/>
      <dgm:spPr/>
    </dgm:pt>
    <dgm:pt modelId="{96FDC41B-F74E-4246-895F-978A044036BA}" type="pres">
      <dgm:prSet presAssocID="{1BB173C2-CCD8-4816-A2F6-40C717C36762}" presName="FirstChild" presStyleLbl="revTx" presStyleIdx="2" presStyleCnt="4">
        <dgm:presLayoutVars>
          <dgm:chMax val="0"/>
          <dgm:chPref val="0"/>
          <dgm:bulletEnabled val="1"/>
        </dgm:presLayoutVars>
      </dgm:prSet>
      <dgm:spPr/>
    </dgm:pt>
    <dgm:pt modelId="{5706BADC-DFC9-4058-A849-F74E21439088}" type="pres">
      <dgm:prSet presAssocID="{1BB173C2-CCD8-4816-A2F6-40C717C36762}" presName="Parent" presStyleLbl="alignNode1" presStyleIdx="2" presStyleCnt="4">
        <dgm:presLayoutVars>
          <dgm:chMax val="3"/>
          <dgm:chPref val="3"/>
          <dgm:bulletEnabled val="1"/>
        </dgm:presLayoutVars>
      </dgm:prSet>
      <dgm:spPr/>
    </dgm:pt>
    <dgm:pt modelId="{09A16CC0-9FD4-4ED5-9DC6-CC3F40020044}" type="pres">
      <dgm:prSet presAssocID="{1BB173C2-CCD8-4816-A2F6-40C717C36762}" presName="Accent" presStyleLbl="parChTrans1D1" presStyleIdx="2" presStyleCnt="4"/>
      <dgm:spPr/>
    </dgm:pt>
    <dgm:pt modelId="{2B893BAE-B6AE-4567-B123-AF8EA2774D66}" type="pres">
      <dgm:prSet presAssocID="{74B784AD-D6CC-4A61-91C0-2C54777965C6}" presName="sibTrans" presStyleCnt="0"/>
      <dgm:spPr/>
    </dgm:pt>
    <dgm:pt modelId="{DA611255-B6D8-436D-91F3-66A0BB5B8331}" type="pres">
      <dgm:prSet presAssocID="{784B3CC3-25AD-42F6-AECA-1031E75EC952}" presName="composite" presStyleCnt="0"/>
      <dgm:spPr/>
    </dgm:pt>
    <dgm:pt modelId="{21CB7905-86BD-4F2A-A9C3-A4FB7FADE4C8}" type="pres">
      <dgm:prSet presAssocID="{784B3CC3-25AD-42F6-AECA-1031E75EC952}" presName="FirstChild" presStyleLbl="revTx" presStyleIdx="3" presStyleCnt="4">
        <dgm:presLayoutVars>
          <dgm:chMax val="0"/>
          <dgm:chPref val="0"/>
          <dgm:bulletEnabled val="1"/>
        </dgm:presLayoutVars>
      </dgm:prSet>
      <dgm:spPr/>
    </dgm:pt>
    <dgm:pt modelId="{AF66EB48-CB75-4172-B178-94C3A2DC7C5F}" type="pres">
      <dgm:prSet presAssocID="{784B3CC3-25AD-42F6-AECA-1031E75EC952}" presName="Parent" presStyleLbl="alignNode1" presStyleIdx="3" presStyleCnt="4">
        <dgm:presLayoutVars>
          <dgm:chMax val="3"/>
          <dgm:chPref val="3"/>
          <dgm:bulletEnabled val="1"/>
        </dgm:presLayoutVars>
      </dgm:prSet>
      <dgm:spPr/>
    </dgm:pt>
    <dgm:pt modelId="{EC266430-DED8-4596-9EB3-CF88CB177F56}" type="pres">
      <dgm:prSet presAssocID="{784B3CC3-25AD-42F6-AECA-1031E75EC952}" presName="Accent" presStyleLbl="parChTrans1D1" presStyleIdx="3" presStyleCnt="4"/>
      <dgm:spPr/>
    </dgm:pt>
  </dgm:ptLst>
  <dgm:cxnLst>
    <dgm:cxn modelId="{43E7F301-1B65-4195-9350-D2C67B60EE5A}" srcId="{2DF45324-FC63-444E-A2CF-2B1B10B0E6E8}" destId="{1BB173C2-CCD8-4816-A2F6-40C717C36762}" srcOrd="2" destOrd="0" parTransId="{10A95B79-60E5-4180-8A00-3545F41E681E}" sibTransId="{74B784AD-D6CC-4A61-91C0-2C54777965C6}"/>
    <dgm:cxn modelId="{6B85B10B-B1B6-40FE-9FE4-9DE8A6F3BAF9}" srcId="{1BB173C2-CCD8-4816-A2F6-40C717C36762}" destId="{07A87A02-9112-4F10-A642-0E070BA75AED}" srcOrd="0" destOrd="0" parTransId="{C6F8DAC4-D3D8-434E-B528-AA0CAB2BFDC6}" sibTransId="{47DA78F8-5387-420F-A646-B39F38549797}"/>
    <dgm:cxn modelId="{AD5CD11B-EA39-45FC-AA70-D119F2ACBFF0}" type="presOf" srcId="{0C335A80-BF78-402D-8390-1C3175B33548}" destId="{DF6BEB06-055B-4CB4-A8AF-E829DB13C531}" srcOrd="0" destOrd="0" presId="urn:microsoft.com/office/officeart/2011/layout/TabList"/>
    <dgm:cxn modelId="{0E8B382E-52B6-4625-AFC4-8CD449252998}" type="presOf" srcId="{07A87A02-9112-4F10-A642-0E070BA75AED}" destId="{96FDC41B-F74E-4246-895F-978A044036BA}" srcOrd="0" destOrd="0" presId="urn:microsoft.com/office/officeart/2011/layout/TabList"/>
    <dgm:cxn modelId="{A1CA7A34-095D-4360-AA30-FAFD2712F9D5}" srcId="{0C335A80-BF78-402D-8390-1C3175B33548}" destId="{130BD711-CD1E-46B4-A300-365E09740E4E}" srcOrd="0" destOrd="0" parTransId="{C5A809E8-4737-49AA-96FC-FDC8C48BEA92}" sibTransId="{65957FF7-4091-4D56-B40B-57D248076016}"/>
    <dgm:cxn modelId="{217A9036-199C-4BE3-B3F3-E1989F11642C}" type="presOf" srcId="{1BB173C2-CCD8-4816-A2F6-40C717C36762}" destId="{5706BADC-DFC9-4058-A849-F74E21439088}" srcOrd="0" destOrd="0" presId="urn:microsoft.com/office/officeart/2011/layout/TabList"/>
    <dgm:cxn modelId="{97A1E637-CC6D-4003-8E1E-DF185E1155F2}" type="presOf" srcId="{2DF45324-FC63-444E-A2CF-2B1B10B0E6E8}" destId="{B16ADBB2-E196-4251-BE86-970126CB32B0}" srcOrd="0" destOrd="0" presId="urn:microsoft.com/office/officeart/2011/layout/TabList"/>
    <dgm:cxn modelId="{4897E540-D827-4860-984E-469B4ED22108}" srcId="{BB547098-3B1C-4E48-816E-347E397335E5}" destId="{F9D3288E-BBD2-4792-A402-6AE48F5C0B84}" srcOrd="0" destOrd="0" parTransId="{4F149071-93EE-42A9-862A-7EE1E7F862F1}" sibTransId="{439F6588-68D7-484D-BF61-2C3E9075438A}"/>
    <dgm:cxn modelId="{41DBE25B-F6C4-49E2-A8AE-1CA08BF2D9C7}" type="presOf" srcId="{F9D3288E-BBD2-4792-A402-6AE48F5C0B84}" destId="{0D86798B-1E55-4F51-AD34-5A9A33E06332}" srcOrd="0" destOrd="0" presId="urn:microsoft.com/office/officeart/2011/layout/TabList"/>
    <dgm:cxn modelId="{961DFF60-D609-4014-84F1-2A38675566AB}" srcId="{2DF45324-FC63-444E-A2CF-2B1B10B0E6E8}" destId="{784B3CC3-25AD-42F6-AECA-1031E75EC952}" srcOrd="3" destOrd="0" parTransId="{6476314A-7AAB-4276-8C85-91DF2D2A5924}" sibTransId="{DFABE850-3B9B-4F03-931D-A1DD28C2B50C}"/>
    <dgm:cxn modelId="{4D973F6F-AEF7-4A16-8EB0-F763292F34F7}" srcId="{784B3CC3-25AD-42F6-AECA-1031E75EC952}" destId="{DF3FB3C9-23E8-4507-BD4F-75DE64C09F64}" srcOrd="0" destOrd="0" parTransId="{0E08135B-3F21-4D1A-903A-0546FC85DFB2}" sibTransId="{E22186FC-90C5-4722-A723-76A3BD5F99F5}"/>
    <dgm:cxn modelId="{66DDC878-D622-4930-9E07-0D188243F99C}" type="presOf" srcId="{130BD711-CD1E-46B4-A300-365E09740E4E}" destId="{1ED31425-86CE-450A-93A9-0705DF15F563}" srcOrd="0" destOrd="0" presId="urn:microsoft.com/office/officeart/2011/layout/TabList"/>
    <dgm:cxn modelId="{698FB27D-0AEB-4286-9545-76A80E08F635}" type="presOf" srcId="{BB547098-3B1C-4E48-816E-347E397335E5}" destId="{0DE42236-DC98-4A81-8351-9D72439DBB95}" srcOrd="0" destOrd="0" presId="urn:microsoft.com/office/officeart/2011/layout/TabList"/>
    <dgm:cxn modelId="{A44D268E-4251-4EF1-B036-AF7050AB9BE6}" srcId="{2DF45324-FC63-444E-A2CF-2B1B10B0E6E8}" destId="{BB547098-3B1C-4E48-816E-347E397335E5}" srcOrd="0" destOrd="0" parTransId="{63463A9D-02F3-4BBD-ADF4-1FBF492E4F29}" sibTransId="{ED074858-8DB7-4CCF-BC00-117D66044D14}"/>
    <dgm:cxn modelId="{AB389E92-1319-4A06-BA93-B39B6DCD1C14}" srcId="{2DF45324-FC63-444E-A2CF-2B1B10B0E6E8}" destId="{0C335A80-BF78-402D-8390-1C3175B33548}" srcOrd="1" destOrd="0" parTransId="{A7D525AC-EC2F-4A62-9179-9B3BD0A998C4}" sibTransId="{36E0AF51-B9FC-48B4-9053-63A7FB4CA3F6}"/>
    <dgm:cxn modelId="{C08309A3-7327-4B8D-A2A6-722EEE7723E4}" type="presOf" srcId="{DF3FB3C9-23E8-4507-BD4F-75DE64C09F64}" destId="{21CB7905-86BD-4F2A-A9C3-A4FB7FADE4C8}" srcOrd="0" destOrd="0" presId="urn:microsoft.com/office/officeart/2011/layout/TabList"/>
    <dgm:cxn modelId="{B42162D7-5D35-4F56-8568-6F5ED7BE4227}" type="presOf" srcId="{784B3CC3-25AD-42F6-AECA-1031E75EC952}" destId="{AF66EB48-CB75-4172-B178-94C3A2DC7C5F}" srcOrd="0" destOrd="0" presId="urn:microsoft.com/office/officeart/2011/layout/TabList"/>
    <dgm:cxn modelId="{47FBA05E-84BB-48E4-B08A-4BEC7E5D8BF0}" type="presParOf" srcId="{B16ADBB2-E196-4251-BE86-970126CB32B0}" destId="{C9087018-A5F9-4ABB-805D-6E37F16DAD60}" srcOrd="0" destOrd="0" presId="urn:microsoft.com/office/officeart/2011/layout/TabList"/>
    <dgm:cxn modelId="{F9AF10D9-D8FB-4DA4-BBC7-FF950DFDB16A}" type="presParOf" srcId="{C9087018-A5F9-4ABB-805D-6E37F16DAD60}" destId="{0D86798B-1E55-4F51-AD34-5A9A33E06332}" srcOrd="0" destOrd="0" presId="urn:microsoft.com/office/officeart/2011/layout/TabList"/>
    <dgm:cxn modelId="{8A8FDBAB-83EB-4522-ABD2-D1FEC5C308AE}" type="presParOf" srcId="{C9087018-A5F9-4ABB-805D-6E37F16DAD60}" destId="{0DE42236-DC98-4A81-8351-9D72439DBB95}" srcOrd="1" destOrd="0" presId="urn:microsoft.com/office/officeart/2011/layout/TabList"/>
    <dgm:cxn modelId="{93504945-A717-43F9-8646-1310071C7E11}" type="presParOf" srcId="{C9087018-A5F9-4ABB-805D-6E37F16DAD60}" destId="{63FE441A-FEB6-4AB8-9C89-A46D4EEF29CC}" srcOrd="2" destOrd="0" presId="urn:microsoft.com/office/officeart/2011/layout/TabList"/>
    <dgm:cxn modelId="{908965E4-F469-44B9-8D12-6B24F9027007}" type="presParOf" srcId="{B16ADBB2-E196-4251-BE86-970126CB32B0}" destId="{D511E79B-A525-4966-8981-BB578DB3634B}" srcOrd="1" destOrd="0" presId="urn:microsoft.com/office/officeart/2011/layout/TabList"/>
    <dgm:cxn modelId="{8E32BED0-0580-40B0-8341-932E947170A6}" type="presParOf" srcId="{B16ADBB2-E196-4251-BE86-970126CB32B0}" destId="{D6C099A7-B828-49F2-BACE-022E1FA1D496}" srcOrd="2" destOrd="0" presId="urn:microsoft.com/office/officeart/2011/layout/TabList"/>
    <dgm:cxn modelId="{67A6FAFC-2D8B-4B37-B8DF-723210E1CFD6}" type="presParOf" srcId="{D6C099A7-B828-49F2-BACE-022E1FA1D496}" destId="{1ED31425-86CE-450A-93A9-0705DF15F563}" srcOrd="0" destOrd="0" presId="urn:microsoft.com/office/officeart/2011/layout/TabList"/>
    <dgm:cxn modelId="{3632221A-5EFF-4F3D-8CCF-0DDAB4FAA76D}" type="presParOf" srcId="{D6C099A7-B828-49F2-BACE-022E1FA1D496}" destId="{DF6BEB06-055B-4CB4-A8AF-E829DB13C531}" srcOrd="1" destOrd="0" presId="urn:microsoft.com/office/officeart/2011/layout/TabList"/>
    <dgm:cxn modelId="{0E2E8FD5-0145-4368-9F90-7DFF39CCFD0F}" type="presParOf" srcId="{D6C099A7-B828-49F2-BACE-022E1FA1D496}" destId="{42351824-DDE0-400B-A32B-8794D2CF0E12}" srcOrd="2" destOrd="0" presId="urn:microsoft.com/office/officeart/2011/layout/TabList"/>
    <dgm:cxn modelId="{B9D17275-697B-4A1E-9D42-A48DC9822D5C}" type="presParOf" srcId="{B16ADBB2-E196-4251-BE86-970126CB32B0}" destId="{5E62FE67-1F26-40D7-87D9-703614C5F3E0}" srcOrd="3" destOrd="0" presId="urn:microsoft.com/office/officeart/2011/layout/TabList"/>
    <dgm:cxn modelId="{7F2C6D17-2685-4665-949F-880B77F4B265}" type="presParOf" srcId="{B16ADBB2-E196-4251-BE86-970126CB32B0}" destId="{CF3B71FB-207C-4E1B-B168-8D44F65457FF}" srcOrd="4" destOrd="0" presId="urn:microsoft.com/office/officeart/2011/layout/TabList"/>
    <dgm:cxn modelId="{F0C90EE6-3CFE-4408-9257-550AD2619F23}" type="presParOf" srcId="{CF3B71FB-207C-4E1B-B168-8D44F65457FF}" destId="{96FDC41B-F74E-4246-895F-978A044036BA}" srcOrd="0" destOrd="0" presId="urn:microsoft.com/office/officeart/2011/layout/TabList"/>
    <dgm:cxn modelId="{01C28FDE-C242-4373-A54E-5DD461C77EAF}" type="presParOf" srcId="{CF3B71FB-207C-4E1B-B168-8D44F65457FF}" destId="{5706BADC-DFC9-4058-A849-F74E21439088}" srcOrd="1" destOrd="0" presId="urn:microsoft.com/office/officeart/2011/layout/TabList"/>
    <dgm:cxn modelId="{4498B8F1-868C-4F17-8073-804DC25154C4}" type="presParOf" srcId="{CF3B71FB-207C-4E1B-B168-8D44F65457FF}" destId="{09A16CC0-9FD4-4ED5-9DC6-CC3F40020044}" srcOrd="2" destOrd="0" presId="urn:microsoft.com/office/officeart/2011/layout/TabList"/>
    <dgm:cxn modelId="{2A516408-076D-4C25-8F67-582C04CE8173}" type="presParOf" srcId="{B16ADBB2-E196-4251-BE86-970126CB32B0}" destId="{2B893BAE-B6AE-4567-B123-AF8EA2774D66}" srcOrd="5" destOrd="0" presId="urn:microsoft.com/office/officeart/2011/layout/TabList"/>
    <dgm:cxn modelId="{AC5E2814-BFC8-4182-915D-E892B26FB620}" type="presParOf" srcId="{B16ADBB2-E196-4251-BE86-970126CB32B0}" destId="{DA611255-B6D8-436D-91F3-66A0BB5B8331}" srcOrd="6" destOrd="0" presId="urn:microsoft.com/office/officeart/2011/layout/TabList"/>
    <dgm:cxn modelId="{4AD5E548-4CB8-4F9A-B8D1-1E359439954E}" type="presParOf" srcId="{DA611255-B6D8-436D-91F3-66A0BB5B8331}" destId="{21CB7905-86BD-4F2A-A9C3-A4FB7FADE4C8}" srcOrd="0" destOrd="0" presId="urn:microsoft.com/office/officeart/2011/layout/TabList"/>
    <dgm:cxn modelId="{8633463A-38E4-47A9-8E36-EFB9B54745C4}" type="presParOf" srcId="{DA611255-B6D8-436D-91F3-66A0BB5B8331}" destId="{AF66EB48-CB75-4172-B178-94C3A2DC7C5F}" srcOrd="1" destOrd="0" presId="urn:microsoft.com/office/officeart/2011/layout/TabList"/>
    <dgm:cxn modelId="{7EB928D4-F3CE-475E-B77A-C5A77D761C7F}" type="presParOf" srcId="{DA611255-B6D8-436D-91F3-66A0BB5B8331}" destId="{EC266430-DED8-4596-9EB3-CF88CB177F56}"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F45324-FC63-444E-A2CF-2B1B10B0E6E8}" type="doc">
      <dgm:prSet loTypeId="urn:microsoft.com/office/officeart/2011/layout/TabList" loCatId="officeonline" qsTypeId="urn:microsoft.com/office/officeart/2005/8/quickstyle/simple1" qsCatId="simple" csTypeId="urn:microsoft.com/office/officeart/2005/8/colors/accent1_2" csCatId="accent1" phldr="1"/>
      <dgm:spPr/>
      <dgm:t>
        <a:bodyPr/>
        <a:lstStyle/>
        <a:p>
          <a:endParaRPr lang="en-US"/>
        </a:p>
      </dgm:t>
    </dgm:pt>
    <dgm:pt modelId="{BB547098-3B1C-4E48-816E-347E397335E5}">
      <dgm:prSet phldrT="[Text]"/>
      <dgm:spPr/>
      <dgm:t>
        <a:bodyPr/>
        <a:lstStyle/>
        <a:p>
          <a:r>
            <a:rPr lang="en-US" dirty="0"/>
            <a:t>Reusable, Triggered Logic</a:t>
          </a:r>
        </a:p>
      </dgm:t>
    </dgm:pt>
    <dgm:pt modelId="{63463A9D-02F3-4BBD-ADF4-1FBF492E4F29}" type="parTrans" cxnId="{A44D268E-4251-4EF1-B036-AF7050AB9BE6}">
      <dgm:prSet/>
      <dgm:spPr/>
      <dgm:t>
        <a:bodyPr/>
        <a:lstStyle/>
        <a:p>
          <a:endParaRPr lang="en-US"/>
        </a:p>
      </dgm:t>
    </dgm:pt>
    <dgm:pt modelId="{ED074858-8DB7-4CCF-BC00-117D66044D14}" type="sibTrans" cxnId="{A44D268E-4251-4EF1-B036-AF7050AB9BE6}">
      <dgm:prSet/>
      <dgm:spPr/>
      <dgm:t>
        <a:bodyPr/>
        <a:lstStyle/>
        <a:p>
          <a:endParaRPr lang="en-US"/>
        </a:p>
      </dgm:t>
    </dgm:pt>
    <dgm:pt modelId="{F9D3288E-BBD2-4792-A402-6AE48F5C0B84}">
      <dgm:prSet phldrT="[Text]"/>
      <dgm:spPr/>
      <dgm:t>
        <a:bodyPr/>
        <a:lstStyle/>
        <a:p>
          <a:r>
            <a:rPr lang="en-US" dirty="0"/>
            <a:t>Triggers are reusable logic triggered by specific events</a:t>
          </a:r>
        </a:p>
      </dgm:t>
    </dgm:pt>
    <dgm:pt modelId="{4F149071-93EE-42A9-862A-7EE1E7F862F1}" type="parTrans" cxnId="{4897E540-D827-4860-984E-469B4ED22108}">
      <dgm:prSet/>
      <dgm:spPr/>
      <dgm:t>
        <a:bodyPr/>
        <a:lstStyle/>
        <a:p>
          <a:endParaRPr lang="en-US"/>
        </a:p>
      </dgm:t>
    </dgm:pt>
    <dgm:pt modelId="{439F6588-68D7-484D-BF61-2C3E9075438A}" type="sibTrans" cxnId="{4897E540-D827-4860-984E-469B4ED22108}">
      <dgm:prSet/>
      <dgm:spPr/>
      <dgm:t>
        <a:bodyPr/>
        <a:lstStyle/>
        <a:p>
          <a:endParaRPr lang="en-US"/>
        </a:p>
      </dgm:t>
    </dgm:pt>
    <dgm:pt modelId="{0C335A80-BF78-402D-8390-1C3175B33548}">
      <dgm:prSet phldrT="[Text]"/>
      <dgm:spPr/>
      <dgm:t>
        <a:bodyPr/>
        <a:lstStyle/>
        <a:p>
          <a:r>
            <a:rPr lang="en-US" dirty="0"/>
            <a:t>Many Uses</a:t>
          </a:r>
        </a:p>
      </dgm:t>
    </dgm:pt>
    <dgm:pt modelId="{A7D525AC-EC2F-4A62-9179-9B3BD0A998C4}" type="parTrans" cxnId="{AB389E92-1319-4A06-BA93-B39B6DCD1C14}">
      <dgm:prSet/>
      <dgm:spPr/>
      <dgm:t>
        <a:bodyPr/>
        <a:lstStyle/>
        <a:p>
          <a:endParaRPr lang="en-US"/>
        </a:p>
      </dgm:t>
    </dgm:pt>
    <dgm:pt modelId="{36E0AF51-B9FC-48B4-9053-63A7FB4CA3F6}" type="sibTrans" cxnId="{AB389E92-1319-4A06-BA93-B39B6DCD1C14}">
      <dgm:prSet/>
      <dgm:spPr/>
      <dgm:t>
        <a:bodyPr/>
        <a:lstStyle/>
        <a:p>
          <a:endParaRPr lang="en-US"/>
        </a:p>
      </dgm:t>
    </dgm:pt>
    <dgm:pt modelId="{130BD711-CD1E-46B4-A300-365E09740E4E}">
      <dgm:prSet phldrT="[Text]"/>
      <dgm:spPr/>
      <dgm:t>
        <a:bodyPr/>
        <a:lstStyle/>
        <a:p>
          <a:r>
            <a:rPr lang="en-US" dirty="0"/>
            <a:t>Histories, validations, maintaining denormalized tables, more…</a:t>
          </a:r>
        </a:p>
      </dgm:t>
    </dgm:pt>
    <dgm:pt modelId="{C5A809E8-4737-49AA-96FC-FDC8C48BEA92}" type="parTrans" cxnId="{A1CA7A34-095D-4360-AA30-FAFD2712F9D5}">
      <dgm:prSet/>
      <dgm:spPr/>
      <dgm:t>
        <a:bodyPr/>
        <a:lstStyle/>
        <a:p>
          <a:endParaRPr lang="en-US"/>
        </a:p>
      </dgm:t>
    </dgm:pt>
    <dgm:pt modelId="{65957FF7-4091-4D56-B40B-57D248076016}" type="sibTrans" cxnId="{A1CA7A34-095D-4360-AA30-FAFD2712F9D5}">
      <dgm:prSet/>
      <dgm:spPr/>
      <dgm:t>
        <a:bodyPr/>
        <a:lstStyle/>
        <a:p>
          <a:endParaRPr lang="en-US"/>
        </a:p>
      </dgm:t>
    </dgm:pt>
    <dgm:pt modelId="{1BB173C2-CCD8-4816-A2F6-40C717C36762}">
      <dgm:prSet phldrT="[Text]"/>
      <dgm:spPr/>
      <dgm:t>
        <a:bodyPr/>
        <a:lstStyle/>
        <a:p>
          <a:r>
            <a:rPr lang="en-US" dirty="0"/>
            <a:t>Many Drawbacks</a:t>
          </a:r>
        </a:p>
      </dgm:t>
    </dgm:pt>
    <dgm:pt modelId="{10A95B79-60E5-4180-8A00-3545F41E681E}" type="parTrans" cxnId="{43E7F301-1B65-4195-9350-D2C67B60EE5A}">
      <dgm:prSet/>
      <dgm:spPr/>
      <dgm:t>
        <a:bodyPr/>
        <a:lstStyle/>
        <a:p>
          <a:endParaRPr lang="en-US"/>
        </a:p>
      </dgm:t>
    </dgm:pt>
    <dgm:pt modelId="{74B784AD-D6CC-4A61-91C0-2C54777965C6}" type="sibTrans" cxnId="{43E7F301-1B65-4195-9350-D2C67B60EE5A}">
      <dgm:prSet/>
      <dgm:spPr/>
      <dgm:t>
        <a:bodyPr/>
        <a:lstStyle/>
        <a:p>
          <a:endParaRPr lang="en-US"/>
        </a:p>
      </dgm:t>
    </dgm:pt>
    <dgm:pt modelId="{07A87A02-9112-4F10-A642-0E070BA75AED}">
      <dgm:prSet phldrT="[Text]"/>
      <dgm:spPr/>
      <dgm:t>
        <a:bodyPr/>
        <a:lstStyle/>
        <a:p>
          <a:r>
            <a:rPr lang="en-US" dirty="0"/>
            <a:t>Same transaction execution, increased time, unexpected logic</a:t>
          </a:r>
        </a:p>
      </dgm:t>
    </dgm:pt>
    <dgm:pt modelId="{C6F8DAC4-D3D8-434E-B528-AA0CAB2BFDC6}" type="parTrans" cxnId="{6B85B10B-B1B6-40FE-9FE4-9DE8A6F3BAF9}">
      <dgm:prSet/>
      <dgm:spPr/>
      <dgm:t>
        <a:bodyPr/>
        <a:lstStyle/>
        <a:p>
          <a:endParaRPr lang="en-US"/>
        </a:p>
      </dgm:t>
    </dgm:pt>
    <dgm:pt modelId="{47DA78F8-5387-420F-A646-B39F38549797}" type="sibTrans" cxnId="{6B85B10B-B1B6-40FE-9FE4-9DE8A6F3BAF9}">
      <dgm:prSet/>
      <dgm:spPr/>
      <dgm:t>
        <a:bodyPr/>
        <a:lstStyle/>
        <a:p>
          <a:endParaRPr lang="en-US"/>
        </a:p>
      </dgm:t>
    </dgm:pt>
    <dgm:pt modelId="{B16ADBB2-E196-4251-BE86-970126CB32B0}" type="pres">
      <dgm:prSet presAssocID="{2DF45324-FC63-444E-A2CF-2B1B10B0E6E8}" presName="Name0" presStyleCnt="0">
        <dgm:presLayoutVars>
          <dgm:chMax/>
          <dgm:chPref val="3"/>
          <dgm:dir/>
          <dgm:animOne val="branch"/>
          <dgm:animLvl val="lvl"/>
        </dgm:presLayoutVars>
      </dgm:prSet>
      <dgm:spPr/>
    </dgm:pt>
    <dgm:pt modelId="{C9087018-A5F9-4ABB-805D-6E37F16DAD60}" type="pres">
      <dgm:prSet presAssocID="{BB547098-3B1C-4E48-816E-347E397335E5}" presName="composite" presStyleCnt="0"/>
      <dgm:spPr/>
    </dgm:pt>
    <dgm:pt modelId="{0D86798B-1E55-4F51-AD34-5A9A33E06332}" type="pres">
      <dgm:prSet presAssocID="{BB547098-3B1C-4E48-816E-347E397335E5}" presName="FirstChild" presStyleLbl="revTx" presStyleIdx="0" presStyleCnt="3">
        <dgm:presLayoutVars>
          <dgm:chMax val="0"/>
          <dgm:chPref val="0"/>
          <dgm:bulletEnabled val="1"/>
        </dgm:presLayoutVars>
      </dgm:prSet>
      <dgm:spPr/>
    </dgm:pt>
    <dgm:pt modelId="{0DE42236-DC98-4A81-8351-9D72439DBB95}" type="pres">
      <dgm:prSet presAssocID="{BB547098-3B1C-4E48-816E-347E397335E5}" presName="Parent" presStyleLbl="alignNode1" presStyleIdx="0" presStyleCnt="3">
        <dgm:presLayoutVars>
          <dgm:chMax val="3"/>
          <dgm:chPref val="3"/>
          <dgm:bulletEnabled val="1"/>
        </dgm:presLayoutVars>
      </dgm:prSet>
      <dgm:spPr/>
    </dgm:pt>
    <dgm:pt modelId="{63FE441A-FEB6-4AB8-9C89-A46D4EEF29CC}" type="pres">
      <dgm:prSet presAssocID="{BB547098-3B1C-4E48-816E-347E397335E5}" presName="Accent" presStyleLbl="parChTrans1D1" presStyleIdx="0" presStyleCnt="3"/>
      <dgm:spPr/>
    </dgm:pt>
    <dgm:pt modelId="{D511E79B-A525-4966-8981-BB578DB3634B}" type="pres">
      <dgm:prSet presAssocID="{ED074858-8DB7-4CCF-BC00-117D66044D14}" presName="sibTrans" presStyleCnt="0"/>
      <dgm:spPr/>
    </dgm:pt>
    <dgm:pt modelId="{D6C099A7-B828-49F2-BACE-022E1FA1D496}" type="pres">
      <dgm:prSet presAssocID="{0C335A80-BF78-402D-8390-1C3175B33548}" presName="composite" presStyleCnt="0"/>
      <dgm:spPr/>
    </dgm:pt>
    <dgm:pt modelId="{1ED31425-86CE-450A-93A9-0705DF15F563}" type="pres">
      <dgm:prSet presAssocID="{0C335A80-BF78-402D-8390-1C3175B33548}" presName="FirstChild" presStyleLbl="revTx" presStyleIdx="1" presStyleCnt="3">
        <dgm:presLayoutVars>
          <dgm:chMax val="0"/>
          <dgm:chPref val="0"/>
          <dgm:bulletEnabled val="1"/>
        </dgm:presLayoutVars>
      </dgm:prSet>
      <dgm:spPr/>
    </dgm:pt>
    <dgm:pt modelId="{DF6BEB06-055B-4CB4-A8AF-E829DB13C531}" type="pres">
      <dgm:prSet presAssocID="{0C335A80-BF78-402D-8390-1C3175B33548}" presName="Parent" presStyleLbl="alignNode1" presStyleIdx="1" presStyleCnt="3">
        <dgm:presLayoutVars>
          <dgm:chMax val="3"/>
          <dgm:chPref val="3"/>
          <dgm:bulletEnabled val="1"/>
        </dgm:presLayoutVars>
      </dgm:prSet>
      <dgm:spPr/>
    </dgm:pt>
    <dgm:pt modelId="{42351824-DDE0-400B-A32B-8794D2CF0E12}" type="pres">
      <dgm:prSet presAssocID="{0C335A80-BF78-402D-8390-1C3175B33548}" presName="Accent" presStyleLbl="parChTrans1D1" presStyleIdx="1" presStyleCnt="3"/>
      <dgm:spPr/>
    </dgm:pt>
    <dgm:pt modelId="{5E62FE67-1F26-40D7-87D9-703614C5F3E0}" type="pres">
      <dgm:prSet presAssocID="{36E0AF51-B9FC-48B4-9053-63A7FB4CA3F6}" presName="sibTrans" presStyleCnt="0"/>
      <dgm:spPr/>
    </dgm:pt>
    <dgm:pt modelId="{CF3B71FB-207C-4E1B-B168-8D44F65457FF}" type="pres">
      <dgm:prSet presAssocID="{1BB173C2-CCD8-4816-A2F6-40C717C36762}" presName="composite" presStyleCnt="0"/>
      <dgm:spPr/>
    </dgm:pt>
    <dgm:pt modelId="{96FDC41B-F74E-4246-895F-978A044036BA}" type="pres">
      <dgm:prSet presAssocID="{1BB173C2-CCD8-4816-A2F6-40C717C36762}" presName="FirstChild" presStyleLbl="revTx" presStyleIdx="2" presStyleCnt="3">
        <dgm:presLayoutVars>
          <dgm:chMax val="0"/>
          <dgm:chPref val="0"/>
          <dgm:bulletEnabled val="1"/>
        </dgm:presLayoutVars>
      </dgm:prSet>
      <dgm:spPr/>
    </dgm:pt>
    <dgm:pt modelId="{5706BADC-DFC9-4058-A849-F74E21439088}" type="pres">
      <dgm:prSet presAssocID="{1BB173C2-CCD8-4816-A2F6-40C717C36762}" presName="Parent" presStyleLbl="alignNode1" presStyleIdx="2" presStyleCnt="3">
        <dgm:presLayoutVars>
          <dgm:chMax val="3"/>
          <dgm:chPref val="3"/>
          <dgm:bulletEnabled val="1"/>
        </dgm:presLayoutVars>
      </dgm:prSet>
      <dgm:spPr/>
    </dgm:pt>
    <dgm:pt modelId="{09A16CC0-9FD4-4ED5-9DC6-CC3F40020044}" type="pres">
      <dgm:prSet presAssocID="{1BB173C2-CCD8-4816-A2F6-40C717C36762}" presName="Accent" presStyleLbl="parChTrans1D1" presStyleIdx="2" presStyleCnt="3"/>
      <dgm:spPr/>
    </dgm:pt>
  </dgm:ptLst>
  <dgm:cxnLst>
    <dgm:cxn modelId="{43E7F301-1B65-4195-9350-D2C67B60EE5A}" srcId="{2DF45324-FC63-444E-A2CF-2B1B10B0E6E8}" destId="{1BB173C2-CCD8-4816-A2F6-40C717C36762}" srcOrd="2" destOrd="0" parTransId="{10A95B79-60E5-4180-8A00-3545F41E681E}" sibTransId="{74B784AD-D6CC-4A61-91C0-2C54777965C6}"/>
    <dgm:cxn modelId="{6B85B10B-B1B6-40FE-9FE4-9DE8A6F3BAF9}" srcId="{1BB173C2-CCD8-4816-A2F6-40C717C36762}" destId="{07A87A02-9112-4F10-A642-0E070BA75AED}" srcOrd="0" destOrd="0" parTransId="{C6F8DAC4-D3D8-434E-B528-AA0CAB2BFDC6}" sibTransId="{47DA78F8-5387-420F-A646-B39F38549797}"/>
    <dgm:cxn modelId="{AD5CD11B-EA39-45FC-AA70-D119F2ACBFF0}" type="presOf" srcId="{0C335A80-BF78-402D-8390-1C3175B33548}" destId="{DF6BEB06-055B-4CB4-A8AF-E829DB13C531}" srcOrd="0" destOrd="0" presId="urn:microsoft.com/office/officeart/2011/layout/TabList"/>
    <dgm:cxn modelId="{0E8B382E-52B6-4625-AFC4-8CD449252998}" type="presOf" srcId="{07A87A02-9112-4F10-A642-0E070BA75AED}" destId="{96FDC41B-F74E-4246-895F-978A044036BA}" srcOrd="0" destOrd="0" presId="urn:microsoft.com/office/officeart/2011/layout/TabList"/>
    <dgm:cxn modelId="{A1CA7A34-095D-4360-AA30-FAFD2712F9D5}" srcId="{0C335A80-BF78-402D-8390-1C3175B33548}" destId="{130BD711-CD1E-46B4-A300-365E09740E4E}" srcOrd="0" destOrd="0" parTransId="{C5A809E8-4737-49AA-96FC-FDC8C48BEA92}" sibTransId="{65957FF7-4091-4D56-B40B-57D248076016}"/>
    <dgm:cxn modelId="{217A9036-199C-4BE3-B3F3-E1989F11642C}" type="presOf" srcId="{1BB173C2-CCD8-4816-A2F6-40C717C36762}" destId="{5706BADC-DFC9-4058-A849-F74E21439088}" srcOrd="0" destOrd="0" presId="urn:microsoft.com/office/officeart/2011/layout/TabList"/>
    <dgm:cxn modelId="{97A1E637-CC6D-4003-8E1E-DF185E1155F2}" type="presOf" srcId="{2DF45324-FC63-444E-A2CF-2B1B10B0E6E8}" destId="{B16ADBB2-E196-4251-BE86-970126CB32B0}" srcOrd="0" destOrd="0" presId="urn:microsoft.com/office/officeart/2011/layout/TabList"/>
    <dgm:cxn modelId="{4897E540-D827-4860-984E-469B4ED22108}" srcId="{BB547098-3B1C-4E48-816E-347E397335E5}" destId="{F9D3288E-BBD2-4792-A402-6AE48F5C0B84}" srcOrd="0" destOrd="0" parTransId="{4F149071-93EE-42A9-862A-7EE1E7F862F1}" sibTransId="{439F6588-68D7-484D-BF61-2C3E9075438A}"/>
    <dgm:cxn modelId="{41DBE25B-F6C4-49E2-A8AE-1CA08BF2D9C7}" type="presOf" srcId="{F9D3288E-BBD2-4792-A402-6AE48F5C0B84}" destId="{0D86798B-1E55-4F51-AD34-5A9A33E06332}" srcOrd="0" destOrd="0" presId="urn:microsoft.com/office/officeart/2011/layout/TabList"/>
    <dgm:cxn modelId="{66DDC878-D622-4930-9E07-0D188243F99C}" type="presOf" srcId="{130BD711-CD1E-46B4-A300-365E09740E4E}" destId="{1ED31425-86CE-450A-93A9-0705DF15F563}" srcOrd="0" destOrd="0" presId="urn:microsoft.com/office/officeart/2011/layout/TabList"/>
    <dgm:cxn modelId="{698FB27D-0AEB-4286-9545-76A80E08F635}" type="presOf" srcId="{BB547098-3B1C-4E48-816E-347E397335E5}" destId="{0DE42236-DC98-4A81-8351-9D72439DBB95}" srcOrd="0" destOrd="0" presId="urn:microsoft.com/office/officeart/2011/layout/TabList"/>
    <dgm:cxn modelId="{A44D268E-4251-4EF1-B036-AF7050AB9BE6}" srcId="{2DF45324-FC63-444E-A2CF-2B1B10B0E6E8}" destId="{BB547098-3B1C-4E48-816E-347E397335E5}" srcOrd="0" destOrd="0" parTransId="{63463A9D-02F3-4BBD-ADF4-1FBF492E4F29}" sibTransId="{ED074858-8DB7-4CCF-BC00-117D66044D14}"/>
    <dgm:cxn modelId="{AB389E92-1319-4A06-BA93-B39B6DCD1C14}" srcId="{2DF45324-FC63-444E-A2CF-2B1B10B0E6E8}" destId="{0C335A80-BF78-402D-8390-1C3175B33548}" srcOrd="1" destOrd="0" parTransId="{A7D525AC-EC2F-4A62-9179-9B3BD0A998C4}" sibTransId="{36E0AF51-B9FC-48B4-9053-63A7FB4CA3F6}"/>
    <dgm:cxn modelId="{47FBA05E-84BB-48E4-B08A-4BEC7E5D8BF0}" type="presParOf" srcId="{B16ADBB2-E196-4251-BE86-970126CB32B0}" destId="{C9087018-A5F9-4ABB-805D-6E37F16DAD60}" srcOrd="0" destOrd="0" presId="urn:microsoft.com/office/officeart/2011/layout/TabList"/>
    <dgm:cxn modelId="{F9AF10D9-D8FB-4DA4-BBC7-FF950DFDB16A}" type="presParOf" srcId="{C9087018-A5F9-4ABB-805D-6E37F16DAD60}" destId="{0D86798B-1E55-4F51-AD34-5A9A33E06332}" srcOrd="0" destOrd="0" presId="urn:microsoft.com/office/officeart/2011/layout/TabList"/>
    <dgm:cxn modelId="{8A8FDBAB-83EB-4522-ABD2-D1FEC5C308AE}" type="presParOf" srcId="{C9087018-A5F9-4ABB-805D-6E37F16DAD60}" destId="{0DE42236-DC98-4A81-8351-9D72439DBB95}" srcOrd="1" destOrd="0" presId="urn:microsoft.com/office/officeart/2011/layout/TabList"/>
    <dgm:cxn modelId="{93504945-A717-43F9-8646-1310071C7E11}" type="presParOf" srcId="{C9087018-A5F9-4ABB-805D-6E37F16DAD60}" destId="{63FE441A-FEB6-4AB8-9C89-A46D4EEF29CC}" srcOrd="2" destOrd="0" presId="urn:microsoft.com/office/officeart/2011/layout/TabList"/>
    <dgm:cxn modelId="{908965E4-F469-44B9-8D12-6B24F9027007}" type="presParOf" srcId="{B16ADBB2-E196-4251-BE86-970126CB32B0}" destId="{D511E79B-A525-4966-8981-BB578DB3634B}" srcOrd="1" destOrd="0" presId="urn:microsoft.com/office/officeart/2011/layout/TabList"/>
    <dgm:cxn modelId="{8E32BED0-0580-40B0-8341-932E947170A6}" type="presParOf" srcId="{B16ADBB2-E196-4251-BE86-970126CB32B0}" destId="{D6C099A7-B828-49F2-BACE-022E1FA1D496}" srcOrd="2" destOrd="0" presId="urn:microsoft.com/office/officeart/2011/layout/TabList"/>
    <dgm:cxn modelId="{67A6FAFC-2D8B-4B37-B8DF-723210E1CFD6}" type="presParOf" srcId="{D6C099A7-B828-49F2-BACE-022E1FA1D496}" destId="{1ED31425-86CE-450A-93A9-0705DF15F563}" srcOrd="0" destOrd="0" presId="urn:microsoft.com/office/officeart/2011/layout/TabList"/>
    <dgm:cxn modelId="{3632221A-5EFF-4F3D-8CCF-0DDAB4FAA76D}" type="presParOf" srcId="{D6C099A7-B828-49F2-BACE-022E1FA1D496}" destId="{DF6BEB06-055B-4CB4-A8AF-E829DB13C531}" srcOrd="1" destOrd="0" presId="urn:microsoft.com/office/officeart/2011/layout/TabList"/>
    <dgm:cxn modelId="{0E2E8FD5-0145-4368-9F90-7DFF39CCFD0F}" type="presParOf" srcId="{D6C099A7-B828-49F2-BACE-022E1FA1D496}" destId="{42351824-DDE0-400B-A32B-8794D2CF0E12}" srcOrd="2" destOrd="0" presId="urn:microsoft.com/office/officeart/2011/layout/TabList"/>
    <dgm:cxn modelId="{B9D17275-697B-4A1E-9D42-A48DC9822D5C}" type="presParOf" srcId="{B16ADBB2-E196-4251-BE86-970126CB32B0}" destId="{5E62FE67-1F26-40D7-87D9-703614C5F3E0}" srcOrd="3" destOrd="0" presId="urn:microsoft.com/office/officeart/2011/layout/TabList"/>
    <dgm:cxn modelId="{7F2C6D17-2685-4665-949F-880B77F4B265}" type="presParOf" srcId="{B16ADBB2-E196-4251-BE86-970126CB32B0}" destId="{CF3B71FB-207C-4E1B-B168-8D44F65457FF}" srcOrd="4" destOrd="0" presId="urn:microsoft.com/office/officeart/2011/layout/TabList"/>
    <dgm:cxn modelId="{F0C90EE6-3CFE-4408-9257-550AD2619F23}" type="presParOf" srcId="{CF3B71FB-207C-4E1B-B168-8D44F65457FF}" destId="{96FDC41B-F74E-4246-895F-978A044036BA}" srcOrd="0" destOrd="0" presId="urn:microsoft.com/office/officeart/2011/layout/TabList"/>
    <dgm:cxn modelId="{01C28FDE-C242-4373-A54E-5DD461C77EAF}" type="presParOf" srcId="{CF3B71FB-207C-4E1B-B168-8D44F65457FF}" destId="{5706BADC-DFC9-4058-A849-F74E21439088}" srcOrd="1" destOrd="0" presId="urn:microsoft.com/office/officeart/2011/layout/TabList"/>
    <dgm:cxn modelId="{4498B8F1-868C-4F17-8073-804DC25154C4}" type="presParOf" srcId="{CF3B71FB-207C-4E1B-B168-8D44F65457FF}" destId="{09A16CC0-9FD4-4ED5-9DC6-CC3F40020044}"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A414C5B-04AF-49B1-8ADC-56714E7D6150}">
      <dgm:prSet phldrT="[Text]"/>
      <dgm:spPr/>
      <dgm:t>
        <a:bodyPr/>
        <a:lstStyle/>
        <a:p>
          <a:r>
            <a:rPr lang="en-US" dirty="0"/>
            <a:t>:NEW</a:t>
          </a:r>
        </a:p>
      </dgm:t>
    </dgm:pt>
    <dgm:pt modelId="{39C2D13A-38F3-4519-BCF4-EAE79C2EC534}" type="parTrans" cxnId="{13127733-5505-4E02-B26D-A7FC9467C6BD}">
      <dgm:prSet/>
      <dgm:spPr/>
      <dgm:t>
        <a:bodyPr/>
        <a:lstStyle/>
        <a:p>
          <a:endParaRPr lang="en-US"/>
        </a:p>
      </dgm:t>
    </dgm:pt>
    <dgm:pt modelId="{2E6AD627-ACFB-41B2-8662-9E34E5FA9720}" type="sibTrans" cxnId="{13127733-5505-4E02-B26D-A7FC9467C6BD}">
      <dgm:prSet/>
      <dgm:spPr/>
      <dgm:t>
        <a:bodyPr/>
        <a:lstStyle/>
        <a:p>
          <a:endParaRPr lang="en-US"/>
        </a:p>
      </dgm:t>
    </dgm:pt>
    <dgm:pt modelId="{756D4833-1C78-4B0F-856E-1DAA5AAB6F5D}">
      <dgm:prSet phldrT="[Text]"/>
      <dgm:spPr/>
      <dgm:t>
        <a:bodyPr/>
        <a:lstStyle/>
        <a:p>
          <a:r>
            <a:rPr lang="en-US" dirty="0"/>
            <a:t>For an INSERT statement, contains the inserted values.</a:t>
          </a:r>
        </a:p>
      </dgm:t>
    </dgm:pt>
    <dgm:pt modelId="{456BA941-88D9-43D4-8968-7EBF683AED23}" type="parTrans" cxnId="{E0D62BA5-794F-4CFB-A943-1190A18B352D}">
      <dgm:prSet/>
      <dgm:spPr/>
      <dgm:t>
        <a:bodyPr/>
        <a:lstStyle/>
        <a:p>
          <a:endParaRPr lang="en-US"/>
        </a:p>
      </dgm:t>
    </dgm:pt>
    <dgm:pt modelId="{A7CD28C4-C9E2-43BA-B77E-F939122ED9BE}" type="sibTrans" cxnId="{E0D62BA5-794F-4CFB-A943-1190A18B352D}">
      <dgm:prSet/>
      <dgm:spPr/>
      <dgm:t>
        <a:bodyPr/>
        <a:lstStyle/>
        <a:p>
          <a:endParaRPr lang="en-US"/>
        </a:p>
      </dgm:t>
    </dgm:pt>
    <dgm:pt modelId="{E2F81F27-305E-4D48-A6DE-2A2151D28A3E}">
      <dgm:prSet phldrT="[Text]"/>
      <dgm:spPr/>
      <dgm:t>
        <a:bodyPr/>
        <a:lstStyle/>
        <a:p>
          <a:r>
            <a:rPr lang="en-US" dirty="0"/>
            <a:t>:OLD</a:t>
          </a:r>
        </a:p>
      </dgm:t>
    </dgm:pt>
    <dgm:pt modelId="{01B7622E-6A8B-4DC8-9107-5FF805DB00DA}" type="parTrans" cxnId="{DC8065CF-21ED-452C-8CA9-3DAAEAB5BABF}">
      <dgm:prSet/>
      <dgm:spPr/>
      <dgm:t>
        <a:bodyPr/>
        <a:lstStyle/>
        <a:p>
          <a:endParaRPr lang="en-US"/>
        </a:p>
      </dgm:t>
    </dgm:pt>
    <dgm:pt modelId="{12FA0DE4-1A9B-4A7A-8E89-EC0CFF98ADC6}" type="sibTrans" cxnId="{DC8065CF-21ED-452C-8CA9-3DAAEAB5BABF}">
      <dgm:prSet/>
      <dgm:spPr/>
      <dgm:t>
        <a:bodyPr/>
        <a:lstStyle/>
        <a:p>
          <a:endParaRPr lang="en-US"/>
        </a:p>
      </dgm:t>
    </dgm:pt>
    <dgm:pt modelId="{62667042-B5C0-40F2-A3B0-781FEA6CE532}">
      <dgm:prSet phldrT="[Text]"/>
      <dgm:spPr/>
      <dgm:t>
        <a:bodyPr/>
        <a:lstStyle/>
        <a:p>
          <a:r>
            <a:rPr lang="en-US" dirty="0"/>
            <a:t>Not available for an INSERT statement.</a:t>
          </a:r>
        </a:p>
      </dgm:t>
    </dgm:pt>
    <dgm:pt modelId="{7918EFE4-A5BA-4AFA-97C1-9C2BB043FB19}" type="parTrans" cxnId="{5C428A04-E00D-418F-B778-FC51BCEC5746}">
      <dgm:prSet/>
      <dgm:spPr/>
      <dgm:t>
        <a:bodyPr/>
        <a:lstStyle/>
        <a:p>
          <a:endParaRPr lang="en-US"/>
        </a:p>
      </dgm:t>
    </dgm:pt>
    <dgm:pt modelId="{6DF3B610-C604-4DD3-BE84-F822624AABF4}" type="sibTrans" cxnId="{5C428A04-E00D-418F-B778-FC51BCEC5746}">
      <dgm:prSet/>
      <dgm:spPr/>
      <dgm:t>
        <a:bodyPr/>
        <a:lstStyle/>
        <a:p>
          <a:endParaRPr lang="en-US"/>
        </a:p>
      </dgm:t>
    </dgm:pt>
    <dgm:pt modelId="{B230EC88-B3A3-4876-AA40-2BFB490A5EA0}">
      <dgm:prSet phldrT="[Text]"/>
      <dgm:spPr/>
      <dgm:t>
        <a:bodyPr/>
        <a:lstStyle/>
        <a:p>
          <a:r>
            <a:rPr lang="en-US" dirty="0"/>
            <a:t>For an UPDATE statement, contains the values before the update.</a:t>
          </a:r>
        </a:p>
      </dgm:t>
    </dgm:pt>
    <dgm:pt modelId="{4C0E81DA-C250-4008-8124-6FA84B89F57A}" type="parTrans" cxnId="{3135DFB4-A593-4EBB-AE04-B3ECA304A1D1}">
      <dgm:prSet/>
      <dgm:spPr/>
      <dgm:t>
        <a:bodyPr/>
        <a:lstStyle/>
        <a:p>
          <a:endParaRPr lang="en-US"/>
        </a:p>
      </dgm:t>
    </dgm:pt>
    <dgm:pt modelId="{5278677A-DA83-4CFB-A961-7430CE0DE1EB}" type="sibTrans" cxnId="{3135DFB4-A593-4EBB-AE04-B3ECA304A1D1}">
      <dgm:prSet/>
      <dgm:spPr/>
      <dgm:t>
        <a:bodyPr/>
        <a:lstStyle/>
        <a:p>
          <a:endParaRPr lang="en-US"/>
        </a:p>
      </dgm:t>
    </dgm:pt>
    <dgm:pt modelId="{733E3AEB-1CF5-4491-8B44-A3066DE7C6F2}">
      <dgm:prSet phldrT="[Text]"/>
      <dgm:spPr/>
      <dgm:t>
        <a:bodyPr/>
        <a:lstStyle/>
        <a:p>
          <a:r>
            <a:rPr lang="en-US" dirty="0"/>
            <a:t>For an UPDATE statement, contains the new values after the update (note that multiple before triggers can execute changing the new value).</a:t>
          </a:r>
        </a:p>
      </dgm:t>
    </dgm:pt>
    <dgm:pt modelId="{C9BF2D05-0707-42F9-ACA0-5A7AC752E293}" type="parTrans" cxnId="{70300409-0808-4287-993E-3415A901C627}">
      <dgm:prSet/>
      <dgm:spPr/>
    </dgm:pt>
    <dgm:pt modelId="{E9F9F615-10A8-494B-8554-AB0696B592EF}" type="sibTrans" cxnId="{70300409-0808-4287-993E-3415A901C627}">
      <dgm:prSet/>
      <dgm:spPr/>
    </dgm:pt>
    <dgm:pt modelId="{D60902BE-1ECE-4DE7-B6CD-1CD03B909A4E}">
      <dgm:prSet phldrT="[Text]"/>
      <dgm:spPr/>
      <dgm:t>
        <a:bodyPr/>
        <a:lstStyle/>
        <a:p>
          <a:r>
            <a:rPr lang="en-US" dirty="0"/>
            <a:t>Not available in a DELETE statement.</a:t>
          </a:r>
        </a:p>
      </dgm:t>
    </dgm:pt>
    <dgm:pt modelId="{D6D41CCA-BC19-486D-87DE-75D6E6CD18F7}" type="parTrans" cxnId="{5DE5C46D-C8B7-4DBB-BC78-3882DD2882E2}">
      <dgm:prSet/>
      <dgm:spPr/>
    </dgm:pt>
    <dgm:pt modelId="{7EC80F25-636B-4FEB-A031-F97C425B684B}" type="sibTrans" cxnId="{5DE5C46D-C8B7-4DBB-BC78-3882DD2882E2}">
      <dgm:prSet/>
      <dgm:spPr/>
    </dgm:pt>
    <dgm:pt modelId="{30456757-1876-4FAA-8E82-0F792C4CE7E6}">
      <dgm:prSet phldrT="[Text]"/>
      <dgm:spPr/>
      <dgm:t>
        <a:bodyPr/>
        <a:lstStyle/>
        <a:p>
          <a:r>
            <a:rPr lang="en-US" dirty="0"/>
            <a:t>Can be modified in a before trigger only.</a:t>
          </a:r>
        </a:p>
      </dgm:t>
    </dgm:pt>
    <dgm:pt modelId="{60FA08A8-E8FA-4AAA-B95C-9E8C814496DB}" type="parTrans" cxnId="{8060BCCB-4D4A-46BE-AB1A-CEDEE5099260}">
      <dgm:prSet/>
      <dgm:spPr/>
    </dgm:pt>
    <dgm:pt modelId="{E5F1D562-2D31-419C-9FF2-43C30B25A92D}" type="sibTrans" cxnId="{8060BCCB-4D4A-46BE-AB1A-CEDEE5099260}">
      <dgm:prSet/>
      <dgm:spPr/>
    </dgm:pt>
    <dgm:pt modelId="{D9414E80-03D9-4B98-9C70-7DFC20C3ADCE}">
      <dgm:prSet phldrT="[Text]"/>
      <dgm:spPr/>
      <dgm:t>
        <a:bodyPr/>
        <a:lstStyle/>
        <a:p>
          <a:r>
            <a:rPr lang="en-US" dirty="0"/>
            <a:t>For a DELETE statement, contains the values before the delete.</a:t>
          </a:r>
        </a:p>
      </dgm:t>
    </dgm:pt>
    <dgm:pt modelId="{18A1E229-3D2A-4D87-8CAE-842C06276DC8}" type="parTrans" cxnId="{17E292D8-A211-49BC-9072-E6D8DC49F2C8}">
      <dgm:prSet/>
      <dgm:spPr/>
    </dgm:pt>
    <dgm:pt modelId="{955D6D22-4898-41A6-8099-37B935B44DFF}" type="sibTrans" cxnId="{17E292D8-A211-49BC-9072-E6D8DC49F2C8}">
      <dgm:prSet/>
      <dgm:spPr/>
    </dgm:pt>
    <dgm:pt modelId="{9C3CE193-EC14-45A4-9FFD-6DBB0BE99021}" type="pres">
      <dgm:prSet presAssocID="{0F33E446-FB67-4128-A4A8-BB2D788D12E5}" presName="Name0" presStyleCnt="0">
        <dgm:presLayoutVars>
          <dgm:dir/>
          <dgm:animLvl val="lvl"/>
          <dgm:resizeHandles val="exact"/>
        </dgm:presLayoutVars>
      </dgm:prSet>
      <dgm:spPr/>
    </dgm:pt>
    <dgm:pt modelId="{7D2DA19D-4883-416A-8ACD-57CE128F64EC}" type="pres">
      <dgm:prSet presAssocID="{5A414C5B-04AF-49B1-8ADC-56714E7D6150}" presName="linNode" presStyleCnt="0"/>
      <dgm:spPr/>
    </dgm:pt>
    <dgm:pt modelId="{F240493C-348D-41FA-95DD-6C321F66E5C9}" type="pres">
      <dgm:prSet presAssocID="{5A414C5B-04AF-49B1-8ADC-56714E7D6150}" presName="parTx" presStyleLbl="revTx" presStyleIdx="0" presStyleCnt="2">
        <dgm:presLayoutVars>
          <dgm:chMax val="1"/>
          <dgm:bulletEnabled val="1"/>
        </dgm:presLayoutVars>
      </dgm:prSet>
      <dgm:spPr/>
    </dgm:pt>
    <dgm:pt modelId="{6821C4E7-3CBB-4911-8AFD-77145D4F0E03}" type="pres">
      <dgm:prSet presAssocID="{5A414C5B-04AF-49B1-8ADC-56714E7D6150}" presName="bracket" presStyleLbl="parChTrans1D1" presStyleIdx="0" presStyleCnt="2"/>
      <dgm:spPr/>
    </dgm:pt>
    <dgm:pt modelId="{EB6345C4-8225-4A97-A308-80D03533A33B}" type="pres">
      <dgm:prSet presAssocID="{5A414C5B-04AF-49B1-8ADC-56714E7D6150}" presName="spH" presStyleCnt="0"/>
      <dgm:spPr/>
    </dgm:pt>
    <dgm:pt modelId="{2F5993CF-F681-4BC9-A1F2-66CF0928B832}" type="pres">
      <dgm:prSet presAssocID="{5A414C5B-04AF-49B1-8ADC-56714E7D6150}" presName="desTx" presStyleLbl="node1" presStyleIdx="0" presStyleCnt="2">
        <dgm:presLayoutVars>
          <dgm:bulletEnabled val="1"/>
        </dgm:presLayoutVars>
      </dgm:prSet>
      <dgm:spPr/>
    </dgm:pt>
    <dgm:pt modelId="{734AB203-1337-4CE2-9724-6842E4E26ACB}" type="pres">
      <dgm:prSet presAssocID="{2E6AD627-ACFB-41B2-8662-9E34E5FA9720}" presName="spV" presStyleCnt="0"/>
      <dgm:spPr/>
    </dgm:pt>
    <dgm:pt modelId="{4834B6CB-8757-4DC3-90E6-AE44A39103CF}" type="pres">
      <dgm:prSet presAssocID="{E2F81F27-305E-4D48-A6DE-2A2151D28A3E}" presName="linNode" presStyleCnt="0"/>
      <dgm:spPr/>
    </dgm:pt>
    <dgm:pt modelId="{B1101C03-37AF-4A6B-8B2A-4447ACD7A240}" type="pres">
      <dgm:prSet presAssocID="{E2F81F27-305E-4D48-A6DE-2A2151D28A3E}" presName="parTx" presStyleLbl="revTx" presStyleIdx="1" presStyleCnt="2">
        <dgm:presLayoutVars>
          <dgm:chMax val="1"/>
          <dgm:bulletEnabled val="1"/>
        </dgm:presLayoutVars>
      </dgm:prSet>
      <dgm:spPr/>
    </dgm:pt>
    <dgm:pt modelId="{959DBF44-04E3-4A9E-9D82-1C6B69B830AD}" type="pres">
      <dgm:prSet presAssocID="{E2F81F27-305E-4D48-A6DE-2A2151D28A3E}" presName="bracket" presStyleLbl="parChTrans1D1" presStyleIdx="1" presStyleCnt="2"/>
      <dgm:spPr/>
    </dgm:pt>
    <dgm:pt modelId="{82AE0704-CE78-4FD7-8435-3B86D1B24728}" type="pres">
      <dgm:prSet presAssocID="{E2F81F27-305E-4D48-A6DE-2A2151D28A3E}" presName="spH" presStyleCnt="0"/>
      <dgm:spPr/>
    </dgm:pt>
    <dgm:pt modelId="{4FB02A71-B097-47DE-836C-3A3C31107798}" type="pres">
      <dgm:prSet presAssocID="{E2F81F27-305E-4D48-A6DE-2A2151D28A3E}" presName="desTx" presStyleLbl="node1" presStyleIdx="1" presStyleCnt="2">
        <dgm:presLayoutVars>
          <dgm:bulletEnabled val="1"/>
        </dgm:presLayoutVars>
      </dgm:prSet>
      <dgm:spPr/>
    </dgm:pt>
  </dgm:ptLst>
  <dgm:cxnLst>
    <dgm:cxn modelId="{5C428A04-E00D-418F-B778-FC51BCEC5746}" srcId="{E2F81F27-305E-4D48-A6DE-2A2151D28A3E}" destId="{62667042-B5C0-40F2-A3B0-781FEA6CE532}" srcOrd="0" destOrd="0" parTransId="{7918EFE4-A5BA-4AFA-97C1-9C2BB043FB19}" sibTransId="{6DF3B610-C604-4DD3-BE84-F822624AABF4}"/>
    <dgm:cxn modelId="{70300409-0808-4287-993E-3415A901C627}" srcId="{5A414C5B-04AF-49B1-8ADC-56714E7D6150}" destId="{733E3AEB-1CF5-4491-8B44-A3066DE7C6F2}" srcOrd="1" destOrd="0" parTransId="{C9BF2D05-0707-42F9-ACA0-5A7AC752E293}" sibTransId="{E9F9F615-10A8-494B-8554-AB0696B592EF}"/>
    <dgm:cxn modelId="{525A0E19-A54E-46BE-8165-06A75C590B56}" type="presOf" srcId="{756D4833-1C78-4B0F-856E-1DAA5AAB6F5D}" destId="{2F5993CF-F681-4BC9-A1F2-66CF0928B832}" srcOrd="0" destOrd="0" presId="urn:diagrams.loki3.com/BracketList"/>
    <dgm:cxn modelId="{17B77E23-F1CB-41C8-A854-A5949C195D57}" type="presOf" srcId="{733E3AEB-1CF5-4491-8B44-A3066DE7C6F2}" destId="{2F5993CF-F681-4BC9-A1F2-66CF0928B832}" srcOrd="0" destOrd="1" presId="urn:diagrams.loki3.com/BracketList"/>
    <dgm:cxn modelId="{9023642D-2F0A-4D7E-997B-3C12F04494BB}" type="presOf" srcId="{30456757-1876-4FAA-8E82-0F792C4CE7E6}" destId="{2F5993CF-F681-4BC9-A1F2-66CF0928B832}" srcOrd="0" destOrd="3" presId="urn:diagrams.loki3.com/BracketList"/>
    <dgm:cxn modelId="{13127733-5505-4E02-B26D-A7FC9467C6BD}" srcId="{0F33E446-FB67-4128-A4A8-BB2D788D12E5}" destId="{5A414C5B-04AF-49B1-8ADC-56714E7D6150}" srcOrd="0" destOrd="0" parTransId="{39C2D13A-38F3-4519-BCF4-EAE79C2EC534}" sibTransId="{2E6AD627-ACFB-41B2-8662-9E34E5FA9720}"/>
    <dgm:cxn modelId="{0C13D940-DECF-43AE-9BED-150D35160712}" type="presOf" srcId="{D9414E80-03D9-4B98-9C70-7DFC20C3ADCE}" destId="{4FB02A71-B097-47DE-836C-3A3C31107798}" srcOrd="0" destOrd="2" presId="urn:diagrams.loki3.com/BracketList"/>
    <dgm:cxn modelId="{5DE5C46D-C8B7-4DBB-BC78-3882DD2882E2}" srcId="{5A414C5B-04AF-49B1-8ADC-56714E7D6150}" destId="{D60902BE-1ECE-4DE7-B6CD-1CD03B909A4E}" srcOrd="2" destOrd="0" parTransId="{D6D41CCA-BC19-486D-87DE-75D6E6CD18F7}" sibTransId="{7EC80F25-636B-4FEB-A031-F97C425B684B}"/>
    <dgm:cxn modelId="{864F7052-6803-4204-88D7-CB8416E122BE}" type="presOf" srcId="{B230EC88-B3A3-4876-AA40-2BFB490A5EA0}" destId="{4FB02A71-B097-47DE-836C-3A3C31107798}" srcOrd="0" destOrd="1" presId="urn:diagrams.loki3.com/BracketList"/>
    <dgm:cxn modelId="{F5FDD582-54DE-4CD8-89C0-9D504EFD090E}" type="presOf" srcId="{E2F81F27-305E-4D48-A6DE-2A2151D28A3E}" destId="{B1101C03-37AF-4A6B-8B2A-4447ACD7A240}" srcOrd="0" destOrd="0" presId="urn:diagrams.loki3.com/BracketList"/>
    <dgm:cxn modelId="{B88C388F-64C7-4EC9-B2C6-F962946A874F}" type="presOf" srcId="{62667042-B5C0-40F2-A3B0-781FEA6CE532}" destId="{4FB02A71-B097-47DE-836C-3A3C31107798}" srcOrd="0" destOrd="0" presId="urn:diagrams.loki3.com/BracketList"/>
    <dgm:cxn modelId="{A072DC91-B7C9-43E7-9A21-F041FE3C2272}" type="presOf" srcId="{5A414C5B-04AF-49B1-8ADC-56714E7D6150}" destId="{F240493C-348D-41FA-95DD-6C321F66E5C9}" srcOrd="0" destOrd="0" presId="urn:diagrams.loki3.com/BracketList"/>
    <dgm:cxn modelId="{A152F39A-BFAE-4C17-9981-C247EC9046F5}" type="presOf" srcId="{D60902BE-1ECE-4DE7-B6CD-1CD03B909A4E}" destId="{2F5993CF-F681-4BC9-A1F2-66CF0928B832}" srcOrd="0" destOrd="2" presId="urn:diagrams.loki3.com/BracketList"/>
    <dgm:cxn modelId="{E0D62BA5-794F-4CFB-A943-1190A18B352D}" srcId="{5A414C5B-04AF-49B1-8ADC-56714E7D6150}" destId="{756D4833-1C78-4B0F-856E-1DAA5AAB6F5D}" srcOrd="0" destOrd="0" parTransId="{456BA941-88D9-43D4-8968-7EBF683AED23}" sibTransId="{A7CD28C4-C9E2-43BA-B77E-F939122ED9BE}"/>
    <dgm:cxn modelId="{9FD019A9-186C-469B-ACF6-1A226C5F4B2B}" type="presOf" srcId="{0F33E446-FB67-4128-A4A8-BB2D788D12E5}" destId="{9C3CE193-EC14-45A4-9FFD-6DBB0BE99021}" srcOrd="0" destOrd="0" presId="urn:diagrams.loki3.com/BracketList"/>
    <dgm:cxn modelId="{3135DFB4-A593-4EBB-AE04-B3ECA304A1D1}" srcId="{E2F81F27-305E-4D48-A6DE-2A2151D28A3E}" destId="{B230EC88-B3A3-4876-AA40-2BFB490A5EA0}" srcOrd="1" destOrd="0" parTransId="{4C0E81DA-C250-4008-8124-6FA84B89F57A}" sibTransId="{5278677A-DA83-4CFB-A961-7430CE0DE1EB}"/>
    <dgm:cxn modelId="{8060BCCB-4D4A-46BE-AB1A-CEDEE5099260}" srcId="{5A414C5B-04AF-49B1-8ADC-56714E7D6150}" destId="{30456757-1876-4FAA-8E82-0F792C4CE7E6}" srcOrd="3" destOrd="0" parTransId="{60FA08A8-E8FA-4AAA-B95C-9E8C814496DB}" sibTransId="{E5F1D562-2D31-419C-9FF2-43C30B25A92D}"/>
    <dgm:cxn modelId="{DC8065CF-21ED-452C-8CA9-3DAAEAB5BABF}" srcId="{0F33E446-FB67-4128-A4A8-BB2D788D12E5}" destId="{E2F81F27-305E-4D48-A6DE-2A2151D28A3E}" srcOrd="1" destOrd="0" parTransId="{01B7622E-6A8B-4DC8-9107-5FF805DB00DA}" sibTransId="{12FA0DE4-1A9B-4A7A-8E89-EC0CFF98ADC6}"/>
    <dgm:cxn modelId="{17E292D8-A211-49BC-9072-E6D8DC49F2C8}" srcId="{E2F81F27-305E-4D48-A6DE-2A2151D28A3E}" destId="{D9414E80-03D9-4B98-9C70-7DFC20C3ADCE}" srcOrd="2" destOrd="0" parTransId="{18A1E229-3D2A-4D87-8CAE-842C06276DC8}" sibTransId="{955D6D22-4898-41A6-8099-37B935B44DFF}"/>
    <dgm:cxn modelId="{17F35FEF-1A73-4444-B35A-8333F4939E20}" type="presParOf" srcId="{9C3CE193-EC14-45A4-9FFD-6DBB0BE99021}" destId="{7D2DA19D-4883-416A-8ACD-57CE128F64EC}" srcOrd="0" destOrd="0" presId="urn:diagrams.loki3.com/BracketList"/>
    <dgm:cxn modelId="{F9150C15-BFB7-4107-AE71-D43CB6897818}" type="presParOf" srcId="{7D2DA19D-4883-416A-8ACD-57CE128F64EC}" destId="{F240493C-348D-41FA-95DD-6C321F66E5C9}" srcOrd="0" destOrd="0" presId="urn:diagrams.loki3.com/BracketList"/>
    <dgm:cxn modelId="{43BE45C8-201C-4EAC-85F3-8AA90FF31E25}" type="presParOf" srcId="{7D2DA19D-4883-416A-8ACD-57CE128F64EC}" destId="{6821C4E7-3CBB-4911-8AFD-77145D4F0E03}" srcOrd="1" destOrd="0" presId="urn:diagrams.loki3.com/BracketList"/>
    <dgm:cxn modelId="{B943A90F-6997-40E7-B0F2-45C615B70356}" type="presParOf" srcId="{7D2DA19D-4883-416A-8ACD-57CE128F64EC}" destId="{EB6345C4-8225-4A97-A308-80D03533A33B}" srcOrd="2" destOrd="0" presId="urn:diagrams.loki3.com/BracketList"/>
    <dgm:cxn modelId="{9FBCAA97-316C-4CA5-9196-B2943261270A}" type="presParOf" srcId="{7D2DA19D-4883-416A-8ACD-57CE128F64EC}" destId="{2F5993CF-F681-4BC9-A1F2-66CF0928B832}" srcOrd="3" destOrd="0" presId="urn:diagrams.loki3.com/BracketList"/>
    <dgm:cxn modelId="{38D17595-5F70-4207-BB9B-B0DBFEF55D01}" type="presParOf" srcId="{9C3CE193-EC14-45A4-9FFD-6DBB0BE99021}" destId="{734AB203-1337-4CE2-9724-6842E4E26ACB}" srcOrd="1" destOrd="0" presId="urn:diagrams.loki3.com/BracketList"/>
    <dgm:cxn modelId="{DDA89DD4-6132-489F-A9FF-6742C4FE28F1}" type="presParOf" srcId="{9C3CE193-EC14-45A4-9FFD-6DBB0BE99021}" destId="{4834B6CB-8757-4DC3-90E6-AE44A39103CF}" srcOrd="2" destOrd="0" presId="urn:diagrams.loki3.com/BracketList"/>
    <dgm:cxn modelId="{6A1863E3-DBB1-4DDB-B6D6-87F96E1AE476}" type="presParOf" srcId="{4834B6CB-8757-4DC3-90E6-AE44A39103CF}" destId="{B1101C03-37AF-4A6B-8B2A-4447ACD7A240}" srcOrd="0" destOrd="0" presId="urn:diagrams.loki3.com/BracketList"/>
    <dgm:cxn modelId="{000FB838-788C-4174-9ED3-3E1A3109D8FC}" type="presParOf" srcId="{4834B6CB-8757-4DC3-90E6-AE44A39103CF}" destId="{959DBF44-04E3-4A9E-9D82-1C6B69B830AD}" srcOrd="1" destOrd="0" presId="urn:diagrams.loki3.com/BracketList"/>
    <dgm:cxn modelId="{97D3B6A5-2BC2-473E-AEB3-7FF92D7105FA}" type="presParOf" srcId="{4834B6CB-8757-4DC3-90E6-AE44A39103CF}" destId="{82AE0704-CE78-4FD7-8435-3B86D1B24728}" srcOrd="2" destOrd="0" presId="urn:diagrams.loki3.com/BracketList"/>
    <dgm:cxn modelId="{6EB5F01A-F002-405D-A064-CD96970C0398}" type="presParOf" srcId="{4834B6CB-8757-4DC3-90E6-AE44A39103CF}" destId="{4FB02A71-B097-47DE-836C-3A3C3110779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A414C5B-04AF-49B1-8ADC-56714E7D6150}">
      <dgm:prSet phldrT="[Text]"/>
      <dgm:spPr/>
      <dgm:t>
        <a:bodyPr/>
        <a:lstStyle/>
        <a:p>
          <a:r>
            <a:rPr lang="en-US" dirty="0"/>
            <a:t>NEW</a:t>
          </a:r>
        </a:p>
      </dgm:t>
    </dgm:pt>
    <dgm:pt modelId="{39C2D13A-38F3-4519-BCF4-EAE79C2EC534}" type="parTrans" cxnId="{13127733-5505-4E02-B26D-A7FC9467C6BD}">
      <dgm:prSet/>
      <dgm:spPr/>
      <dgm:t>
        <a:bodyPr/>
        <a:lstStyle/>
        <a:p>
          <a:endParaRPr lang="en-US"/>
        </a:p>
      </dgm:t>
    </dgm:pt>
    <dgm:pt modelId="{2E6AD627-ACFB-41B2-8662-9E34E5FA9720}" type="sibTrans" cxnId="{13127733-5505-4E02-B26D-A7FC9467C6BD}">
      <dgm:prSet/>
      <dgm:spPr/>
      <dgm:t>
        <a:bodyPr/>
        <a:lstStyle/>
        <a:p>
          <a:endParaRPr lang="en-US"/>
        </a:p>
      </dgm:t>
    </dgm:pt>
    <dgm:pt modelId="{756D4833-1C78-4B0F-856E-1DAA5AAB6F5D}">
      <dgm:prSet phldrT="[Text]"/>
      <dgm:spPr/>
      <dgm:t>
        <a:bodyPr/>
        <a:lstStyle/>
        <a:p>
          <a:r>
            <a:rPr lang="en-US" dirty="0"/>
            <a:t>For an INSERT statement, contains the inserted values.</a:t>
          </a:r>
        </a:p>
      </dgm:t>
    </dgm:pt>
    <dgm:pt modelId="{456BA941-88D9-43D4-8968-7EBF683AED23}" type="parTrans" cxnId="{E0D62BA5-794F-4CFB-A943-1190A18B352D}">
      <dgm:prSet/>
      <dgm:spPr/>
      <dgm:t>
        <a:bodyPr/>
        <a:lstStyle/>
        <a:p>
          <a:endParaRPr lang="en-US"/>
        </a:p>
      </dgm:t>
    </dgm:pt>
    <dgm:pt modelId="{A7CD28C4-C9E2-43BA-B77E-F939122ED9BE}" type="sibTrans" cxnId="{E0D62BA5-794F-4CFB-A943-1190A18B352D}">
      <dgm:prSet/>
      <dgm:spPr/>
      <dgm:t>
        <a:bodyPr/>
        <a:lstStyle/>
        <a:p>
          <a:endParaRPr lang="en-US"/>
        </a:p>
      </dgm:t>
    </dgm:pt>
    <dgm:pt modelId="{E2F81F27-305E-4D48-A6DE-2A2151D28A3E}">
      <dgm:prSet phldrT="[Text]"/>
      <dgm:spPr/>
      <dgm:t>
        <a:bodyPr/>
        <a:lstStyle/>
        <a:p>
          <a:r>
            <a:rPr lang="en-US" dirty="0"/>
            <a:t>OLD</a:t>
          </a:r>
        </a:p>
      </dgm:t>
    </dgm:pt>
    <dgm:pt modelId="{01B7622E-6A8B-4DC8-9107-5FF805DB00DA}" type="parTrans" cxnId="{DC8065CF-21ED-452C-8CA9-3DAAEAB5BABF}">
      <dgm:prSet/>
      <dgm:spPr/>
      <dgm:t>
        <a:bodyPr/>
        <a:lstStyle/>
        <a:p>
          <a:endParaRPr lang="en-US"/>
        </a:p>
      </dgm:t>
    </dgm:pt>
    <dgm:pt modelId="{12FA0DE4-1A9B-4A7A-8E89-EC0CFF98ADC6}" type="sibTrans" cxnId="{DC8065CF-21ED-452C-8CA9-3DAAEAB5BABF}">
      <dgm:prSet/>
      <dgm:spPr/>
      <dgm:t>
        <a:bodyPr/>
        <a:lstStyle/>
        <a:p>
          <a:endParaRPr lang="en-US"/>
        </a:p>
      </dgm:t>
    </dgm:pt>
    <dgm:pt modelId="{62667042-B5C0-40F2-A3B0-781FEA6CE532}">
      <dgm:prSet phldrT="[Text]"/>
      <dgm:spPr/>
      <dgm:t>
        <a:bodyPr/>
        <a:lstStyle/>
        <a:p>
          <a:r>
            <a:rPr lang="en-US" dirty="0"/>
            <a:t>Null for an INSERT statement.</a:t>
          </a:r>
        </a:p>
      </dgm:t>
    </dgm:pt>
    <dgm:pt modelId="{7918EFE4-A5BA-4AFA-97C1-9C2BB043FB19}" type="parTrans" cxnId="{5C428A04-E00D-418F-B778-FC51BCEC5746}">
      <dgm:prSet/>
      <dgm:spPr/>
      <dgm:t>
        <a:bodyPr/>
        <a:lstStyle/>
        <a:p>
          <a:endParaRPr lang="en-US"/>
        </a:p>
      </dgm:t>
    </dgm:pt>
    <dgm:pt modelId="{6DF3B610-C604-4DD3-BE84-F822624AABF4}" type="sibTrans" cxnId="{5C428A04-E00D-418F-B778-FC51BCEC5746}">
      <dgm:prSet/>
      <dgm:spPr/>
      <dgm:t>
        <a:bodyPr/>
        <a:lstStyle/>
        <a:p>
          <a:endParaRPr lang="en-US"/>
        </a:p>
      </dgm:t>
    </dgm:pt>
    <dgm:pt modelId="{B230EC88-B3A3-4876-AA40-2BFB490A5EA0}">
      <dgm:prSet phldrT="[Text]"/>
      <dgm:spPr/>
      <dgm:t>
        <a:bodyPr/>
        <a:lstStyle/>
        <a:p>
          <a:r>
            <a:rPr lang="en-US" dirty="0"/>
            <a:t>For an UPDATE statement, contains the values before the update.</a:t>
          </a:r>
        </a:p>
      </dgm:t>
    </dgm:pt>
    <dgm:pt modelId="{4C0E81DA-C250-4008-8124-6FA84B89F57A}" type="parTrans" cxnId="{3135DFB4-A593-4EBB-AE04-B3ECA304A1D1}">
      <dgm:prSet/>
      <dgm:spPr/>
      <dgm:t>
        <a:bodyPr/>
        <a:lstStyle/>
        <a:p>
          <a:endParaRPr lang="en-US"/>
        </a:p>
      </dgm:t>
    </dgm:pt>
    <dgm:pt modelId="{5278677A-DA83-4CFB-A961-7430CE0DE1EB}" type="sibTrans" cxnId="{3135DFB4-A593-4EBB-AE04-B3ECA304A1D1}">
      <dgm:prSet/>
      <dgm:spPr/>
      <dgm:t>
        <a:bodyPr/>
        <a:lstStyle/>
        <a:p>
          <a:endParaRPr lang="en-US"/>
        </a:p>
      </dgm:t>
    </dgm:pt>
    <dgm:pt modelId="{733E3AEB-1CF5-4491-8B44-A3066DE7C6F2}">
      <dgm:prSet phldrT="[Text]"/>
      <dgm:spPr/>
      <dgm:t>
        <a:bodyPr/>
        <a:lstStyle/>
        <a:p>
          <a:r>
            <a:rPr lang="en-US" dirty="0"/>
            <a:t>For an UPDATE statement, contains the new values after the update (note that multiple before triggers can execute changing the new value).</a:t>
          </a:r>
        </a:p>
      </dgm:t>
    </dgm:pt>
    <dgm:pt modelId="{C9BF2D05-0707-42F9-ACA0-5A7AC752E293}" type="parTrans" cxnId="{70300409-0808-4287-993E-3415A901C627}">
      <dgm:prSet/>
      <dgm:spPr/>
      <dgm:t>
        <a:bodyPr/>
        <a:lstStyle/>
        <a:p>
          <a:endParaRPr lang="en-US"/>
        </a:p>
      </dgm:t>
    </dgm:pt>
    <dgm:pt modelId="{E9F9F615-10A8-494B-8554-AB0696B592EF}" type="sibTrans" cxnId="{70300409-0808-4287-993E-3415A901C627}">
      <dgm:prSet/>
      <dgm:spPr/>
      <dgm:t>
        <a:bodyPr/>
        <a:lstStyle/>
        <a:p>
          <a:endParaRPr lang="en-US"/>
        </a:p>
      </dgm:t>
    </dgm:pt>
    <dgm:pt modelId="{D60902BE-1ECE-4DE7-B6CD-1CD03B909A4E}">
      <dgm:prSet phldrT="[Text]"/>
      <dgm:spPr/>
      <dgm:t>
        <a:bodyPr/>
        <a:lstStyle/>
        <a:p>
          <a:r>
            <a:rPr lang="en-US" dirty="0"/>
            <a:t>Null in a DELETE statement.</a:t>
          </a:r>
        </a:p>
      </dgm:t>
    </dgm:pt>
    <dgm:pt modelId="{D6D41CCA-BC19-486D-87DE-75D6E6CD18F7}" type="parTrans" cxnId="{5DE5C46D-C8B7-4DBB-BC78-3882DD2882E2}">
      <dgm:prSet/>
      <dgm:spPr/>
      <dgm:t>
        <a:bodyPr/>
        <a:lstStyle/>
        <a:p>
          <a:endParaRPr lang="en-US"/>
        </a:p>
      </dgm:t>
    </dgm:pt>
    <dgm:pt modelId="{7EC80F25-636B-4FEB-A031-F97C425B684B}" type="sibTrans" cxnId="{5DE5C46D-C8B7-4DBB-BC78-3882DD2882E2}">
      <dgm:prSet/>
      <dgm:spPr/>
      <dgm:t>
        <a:bodyPr/>
        <a:lstStyle/>
        <a:p>
          <a:endParaRPr lang="en-US"/>
        </a:p>
      </dgm:t>
    </dgm:pt>
    <dgm:pt modelId="{30456757-1876-4FAA-8E82-0F792C4CE7E6}">
      <dgm:prSet phldrT="[Text]"/>
      <dgm:spPr/>
      <dgm:t>
        <a:bodyPr/>
        <a:lstStyle/>
        <a:p>
          <a:r>
            <a:rPr lang="en-US" dirty="0"/>
            <a:t>Can be used as a basis for keeping or changing the values.</a:t>
          </a:r>
        </a:p>
      </dgm:t>
    </dgm:pt>
    <dgm:pt modelId="{60FA08A8-E8FA-4AAA-B95C-9E8C814496DB}" type="parTrans" cxnId="{8060BCCB-4D4A-46BE-AB1A-CEDEE5099260}">
      <dgm:prSet/>
      <dgm:spPr/>
      <dgm:t>
        <a:bodyPr/>
        <a:lstStyle/>
        <a:p>
          <a:endParaRPr lang="en-US"/>
        </a:p>
      </dgm:t>
    </dgm:pt>
    <dgm:pt modelId="{E5F1D562-2D31-419C-9FF2-43C30B25A92D}" type="sibTrans" cxnId="{8060BCCB-4D4A-46BE-AB1A-CEDEE5099260}">
      <dgm:prSet/>
      <dgm:spPr/>
      <dgm:t>
        <a:bodyPr/>
        <a:lstStyle/>
        <a:p>
          <a:endParaRPr lang="en-US"/>
        </a:p>
      </dgm:t>
    </dgm:pt>
    <dgm:pt modelId="{D9414E80-03D9-4B98-9C70-7DFC20C3ADCE}">
      <dgm:prSet phldrT="[Text]"/>
      <dgm:spPr/>
      <dgm:t>
        <a:bodyPr/>
        <a:lstStyle/>
        <a:p>
          <a:r>
            <a:rPr lang="en-US" dirty="0"/>
            <a:t>For a DELETE statement, contains the values before the delete.</a:t>
          </a:r>
        </a:p>
      </dgm:t>
    </dgm:pt>
    <dgm:pt modelId="{18A1E229-3D2A-4D87-8CAE-842C06276DC8}" type="parTrans" cxnId="{17E292D8-A211-49BC-9072-E6D8DC49F2C8}">
      <dgm:prSet/>
      <dgm:spPr/>
      <dgm:t>
        <a:bodyPr/>
        <a:lstStyle/>
        <a:p>
          <a:endParaRPr lang="en-US"/>
        </a:p>
      </dgm:t>
    </dgm:pt>
    <dgm:pt modelId="{955D6D22-4898-41A6-8099-37B935B44DFF}" type="sibTrans" cxnId="{17E292D8-A211-49BC-9072-E6D8DC49F2C8}">
      <dgm:prSet/>
      <dgm:spPr/>
      <dgm:t>
        <a:bodyPr/>
        <a:lstStyle/>
        <a:p>
          <a:endParaRPr lang="en-US"/>
        </a:p>
      </dgm:t>
    </dgm:pt>
    <dgm:pt modelId="{9C3CE193-EC14-45A4-9FFD-6DBB0BE99021}" type="pres">
      <dgm:prSet presAssocID="{0F33E446-FB67-4128-A4A8-BB2D788D12E5}" presName="Name0" presStyleCnt="0">
        <dgm:presLayoutVars>
          <dgm:dir/>
          <dgm:animLvl val="lvl"/>
          <dgm:resizeHandles val="exact"/>
        </dgm:presLayoutVars>
      </dgm:prSet>
      <dgm:spPr/>
    </dgm:pt>
    <dgm:pt modelId="{7D2DA19D-4883-416A-8ACD-57CE128F64EC}" type="pres">
      <dgm:prSet presAssocID="{5A414C5B-04AF-49B1-8ADC-56714E7D6150}" presName="linNode" presStyleCnt="0"/>
      <dgm:spPr/>
    </dgm:pt>
    <dgm:pt modelId="{F240493C-348D-41FA-95DD-6C321F66E5C9}" type="pres">
      <dgm:prSet presAssocID="{5A414C5B-04AF-49B1-8ADC-56714E7D6150}" presName="parTx" presStyleLbl="revTx" presStyleIdx="0" presStyleCnt="2">
        <dgm:presLayoutVars>
          <dgm:chMax val="1"/>
          <dgm:bulletEnabled val="1"/>
        </dgm:presLayoutVars>
      </dgm:prSet>
      <dgm:spPr/>
    </dgm:pt>
    <dgm:pt modelId="{6821C4E7-3CBB-4911-8AFD-77145D4F0E03}" type="pres">
      <dgm:prSet presAssocID="{5A414C5B-04AF-49B1-8ADC-56714E7D6150}" presName="bracket" presStyleLbl="parChTrans1D1" presStyleIdx="0" presStyleCnt="2"/>
      <dgm:spPr/>
    </dgm:pt>
    <dgm:pt modelId="{EB6345C4-8225-4A97-A308-80D03533A33B}" type="pres">
      <dgm:prSet presAssocID="{5A414C5B-04AF-49B1-8ADC-56714E7D6150}" presName="spH" presStyleCnt="0"/>
      <dgm:spPr/>
    </dgm:pt>
    <dgm:pt modelId="{2F5993CF-F681-4BC9-A1F2-66CF0928B832}" type="pres">
      <dgm:prSet presAssocID="{5A414C5B-04AF-49B1-8ADC-56714E7D6150}" presName="desTx" presStyleLbl="node1" presStyleIdx="0" presStyleCnt="2">
        <dgm:presLayoutVars>
          <dgm:bulletEnabled val="1"/>
        </dgm:presLayoutVars>
      </dgm:prSet>
      <dgm:spPr/>
    </dgm:pt>
    <dgm:pt modelId="{734AB203-1337-4CE2-9724-6842E4E26ACB}" type="pres">
      <dgm:prSet presAssocID="{2E6AD627-ACFB-41B2-8662-9E34E5FA9720}" presName="spV" presStyleCnt="0"/>
      <dgm:spPr/>
    </dgm:pt>
    <dgm:pt modelId="{4834B6CB-8757-4DC3-90E6-AE44A39103CF}" type="pres">
      <dgm:prSet presAssocID="{E2F81F27-305E-4D48-A6DE-2A2151D28A3E}" presName="linNode" presStyleCnt="0"/>
      <dgm:spPr/>
    </dgm:pt>
    <dgm:pt modelId="{B1101C03-37AF-4A6B-8B2A-4447ACD7A240}" type="pres">
      <dgm:prSet presAssocID="{E2F81F27-305E-4D48-A6DE-2A2151D28A3E}" presName="parTx" presStyleLbl="revTx" presStyleIdx="1" presStyleCnt="2">
        <dgm:presLayoutVars>
          <dgm:chMax val="1"/>
          <dgm:bulletEnabled val="1"/>
        </dgm:presLayoutVars>
      </dgm:prSet>
      <dgm:spPr/>
    </dgm:pt>
    <dgm:pt modelId="{959DBF44-04E3-4A9E-9D82-1C6B69B830AD}" type="pres">
      <dgm:prSet presAssocID="{E2F81F27-305E-4D48-A6DE-2A2151D28A3E}" presName="bracket" presStyleLbl="parChTrans1D1" presStyleIdx="1" presStyleCnt="2"/>
      <dgm:spPr/>
    </dgm:pt>
    <dgm:pt modelId="{82AE0704-CE78-4FD7-8435-3B86D1B24728}" type="pres">
      <dgm:prSet presAssocID="{E2F81F27-305E-4D48-A6DE-2A2151D28A3E}" presName="spH" presStyleCnt="0"/>
      <dgm:spPr/>
    </dgm:pt>
    <dgm:pt modelId="{4FB02A71-B097-47DE-836C-3A3C31107798}" type="pres">
      <dgm:prSet presAssocID="{E2F81F27-305E-4D48-A6DE-2A2151D28A3E}" presName="desTx" presStyleLbl="node1" presStyleIdx="1" presStyleCnt="2">
        <dgm:presLayoutVars>
          <dgm:bulletEnabled val="1"/>
        </dgm:presLayoutVars>
      </dgm:prSet>
      <dgm:spPr/>
    </dgm:pt>
  </dgm:ptLst>
  <dgm:cxnLst>
    <dgm:cxn modelId="{5C428A04-E00D-418F-B778-FC51BCEC5746}" srcId="{E2F81F27-305E-4D48-A6DE-2A2151D28A3E}" destId="{62667042-B5C0-40F2-A3B0-781FEA6CE532}" srcOrd="0" destOrd="0" parTransId="{7918EFE4-A5BA-4AFA-97C1-9C2BB043FB19}" sibTransId="{6DF3B610-C604-4DD3-BE84-F822624AABF4}"/>
    <dgm:cxn modelId="{70300409-0808-4287-993E-3415A901C627}" srcId="{5A414C5B-04AF-49B1-8ADC-56714E7D6150}" destId="{733E3AEB-1CF5-4491-8B44-A3066DE7C6F2}" srcOrd="1" destOrd="0" parTransId="{C9BF2D05-0707-42F9-ACA0-5A7AC752E293}" sibTransId="{E9F9F615-10A8-494B-8554-AB0696B592EF}"/>
    <dgm:cxn modelId="{525A0E19-A54E-46BE-8165-06A75C590B56}" type="presOf" srcId="{756D4833-1C78-4B0F-856E-1DAA5AAB6F5D}" destId="{2F5993CF-F681-4BC9-A1F2-66CF0928B832}" srcOrd="0" destOrd="0" presId="urn:diagrams.loki3.com/BracketList"/>
    <dgm:cxn modelId="{17B77E23-F1CB-41C8-A854-A5949C195D57}" type="presOf" srcId="{733E3AEB-1CF5-4491-8B44-A3066DE7C6F2}" destId="{2F5993CF-F681-4BC9-A1F2-66CF0928B832}" srcOrd="0" destOrd="1" presId="urn:diagrams.loki3.com/BracketList"/>
    <dgm:cxn modelId="{9023642D-2F0A-4D7E-997B-3C12F04494BB}" type="presOf" srcId="{30456757-1876-4FAA-8E82-0F792C4CE7E6}" destId="{2F5993CF-F681-4BC9-A1F2-66CF0928B832}" srcOrd="0" destOrd="3" presId="urn:diagrams.loki3.com/BracketList"/>
    <dgm:cxn modelId="{13127733-5505-4E02-B26D-A7FC9467C6BD}" srcId="{0F33E446-FB67-4128-A4A8-BB2D788D12E5}" destId="{5A414C5B-04AF-49B1-8ADC-56714E7D6150}" srcOrd="0" destOrd="0" parTransId="{39C2D13A-38F3-4519-BCF4-EAE79C2EC534}" sibTransId="{2E6AD627-ACFB-41B2-8662-9E34E5FA9720}"/>
    <dgm:cxn modelId="{0C13D940-DECF-43AE-9BED-150D35160712}" type="presOf" srcId="{D9414E80-03D9-4B98-9C70-7DFC20C3ADCE}" destId="{4FB02A71-B097-47DE-836C-3A3C31107798}" srcOrd="0" destOrd="2" presId="urn:diagrams.loki3.com/BracketList"/>
    <dgm:cxn modelId="{5DE5C46D-C8B7-4DBB-BC78-3882DD2882E2}" srcId="{5A414C5B-04AF-49B1-8ADC-56714E7D6150}" destId="{D60902BE-1ECE-4DE7-B6CD-1CD03B909A4E}" srcOrd="2" destOrd="0" parTransId="{D6D41CCA-BC19-486D-87DE-75D6E6CD18F7}" sibTransId="{7EC80F25-636B-4FEB-A031-F97C425B684B}"/>
    <dgm:cxn modelId="{864F7052-6803-4204-88D7-CB8416E122BE}" type="presOf" srcId="{B230EC88-B3A3-4876-AA40-2BFB490A5EA0}" destId="{4FB02A71-B097-47DE-836C-3A3C31107798}" srcOrd="0" destOrd="1" presId="urn:diagrams.loki3.com/BracketList"/>
    <dgm:cxn modelId="{F5FDD582-54DE-4CD8-89C0-9D504EFD090E}" type="presOf" srcId="{E2F81F27-305E-4D48-A6DE-2A2151D28A3E}" destId="{B1101C03-37AF-4A6B-8B2A-4447ACD7A240}" srcOrd="0" destOrd="0" presId="urn:diagrams.loki3.com/BracketList"/>
    <dgm:cxn modelId="{B88C388F-64C7-4EC9-B2C6-F962946A874F}" type="presOf" srcId="{62667042-B5C0-40F2-A3B0-781FEA6CE532}" destId="{4FB02A71-B097-47DE-836C-3A3C31107798}" srcOrd="0" destOrd="0" presId="urn:diagrams.loki3.com/BracketList"/>
    <dgm:cxn modelId="{A072DC91-B7C9-43E7-9A21-F041FE3C2272}" type="presOf" srcId="{5A414C5B-04AF-49B1-8ADC-56714E7D6150}" destId="{F240493C-348D-41FA-95DD-6C321F66E5C9}" srcOrd="0" destOrd="0" presId="urn:diagrams.loki3.com/BracketList"/>
    <dgm:cxn modelId="{A152F39A-BFAE-4C17-9981-C247EC9046F5}" type="presOf" srcId="{D60902BE-1ECE-4DE7-B6CD-1CD03B909A4E}" destId="{2F5993CF-F681-4BC9-A1F2-66CF0928B832}" srcOrd="0" destOrd="2" presId="urn:diagrams.loki3.com/BracketList"/>
    <dgm:cxn modelId="{E0D62BA5-794F-4CFB-A943-1190A18B352D}" srcId="{5A414C5B-04AF-49B1-8ADC-56714E7D6150}" destId="{756D4833-1C78-4B0F-856E-1DAA5AAB6F5D}" srcOrd="0" destOrd="0" parTransId="{456BA941-88D9-43D4-8968-7EBF683AED23}" sibTransId="{A7CD28C4-C9E2-43BA-B77E-F939122ED9BE}"/>
    <dgm:cxn modelId="{9FD019A9-186C-469B-ACF6-1A226C5F4B2B}" type="presOf" srcId="{0F33E446-FB67-4128-A4A8-BB2D788D12E5}" destId="{9C3CE193-EC14-45A4-9FFD-6DBB0BE99021}" srcOrd="0" destOrd="0" presId="urn:diagrams.loki3.com/BracketList"/>
    <dgm:cxn modelId="{3135DFB4-A593-4EBB-AE04-B3ECA304A1D1}" srcId="{E2F81F27-305E-4D48-A6DE-2A2151D28A3E}" destId="{B230EC88-B3A3-4876-AA40-2BFB490A5EA0}" srcOrd="1" destOrd="0" parTransId="{4C0E81DA-C250-4008-8124-6FA84B89F57A}" sibTransId="{5278677A-DA83-4CFB-A961-7430CE0DE1EB}"/>
    <dgm:cxn modelId="{8060BCCB-4D4A-46BE-AB1A-CEDEE5099260}" srcId="{5A414C5B-04AF-49B1-8ADC-56714E7D6150}" destId="{30456757-1876-4FAA-8E82-0F792C4CE7E6}" srcOrd="3" destOrd="0" parTransId="{60FA08A8-E8FA-4AAA-B95C-9E8C814496DB}" sibTransId="{E5F1D562-2D31-419C-9FF2-43C30B25A92D}"/>
    <dgm:cxn modelId="{DC8065CF-21ED-452C-8CA9-3DAAEAB5BABF}" srcId="{0F33E446-FB67-4128-A4A8-BB2D788D12E5}" destId="{E2F81F27-305E-4D48-A6DE-2A2151D28A3E}" srcOrd="1" destOrd="0" parTransId="{01B7622E-6A8B-4DC8-9107-5FF805DB00DA}" sibTransId="{12FA0DE4-1A9B-4A7A-8E89-EC0CFF98ADC6}"/>
    <dgm:cxn modelId="{17E292D8-A211-49BC-9072-E6D8DC49F2C8}" srcId="{E2F81F27-305E-4D48-A6DE-2A2151D28A3E}" destId="{D9414E80-03D9-4B98-9C70-7DFC20C3ADCE}" srcOrd="2" destOrd="0" parTransId="{18A1E229-3D2A-4D87-8CAE-842C06276DC8}" sibTransId="{955D6D22-4898-41A6-8099-37B935B44DFF}"/>
    <dgm:cxn modelId="{17F35FEF-1A73-4444-B35A-8333F4939E20}" type="presParOf" srcId="{9C3CE193-EC14-45A4-9FFD-6DBB0BE99021}" destId="{7D2DA19D-4883-416A-8ACD-57CE128F64EC}" srcOrd="0" destOrd="0" presId="urn:diagrams.loki3.com/BracketList"/>
    <dgm:cxn modelId="{F9150C15-BFB7-4107-AE71-D43CB6897818}" type="presParOf" srcId="{7D2DA19D-4883-416A-8ACD-57CE128F64EC}" destId="{F240493C-348D-41FA-95DD-6C321F66E5C9}" srcOrd="0" destOrd="0" presId="urn:diagrams.loki3.com/BracketList"/>
    <dgm:cxn modelId="{43BE45C8-201C-4EAC-85F3-8AA90FF31E25}" type="presParOf" srcId="{7D2DA19D-4883-416A-8ACD-57CE128F64EC}" destId="{6821C4E7-3CBB-4911-8AFD-77145D4F0E03}" srcOrd="1" destOrd="0" presId="urn:diagrams.loki3.com/BracketList"/>
    <dgm:cxn modelId="{B943A90F-6997-40E7-B0F2-45C615B70356}" type="presParOf" srcId="{7D2DA19D-4883-416A-8ACD-57CE128F64EC}" destId="{EB6345C4-8225-4A97-A308-80D03533A33B}" srcOrd="2" destOrd="0" presId="urn:diagrams.loki3.com/BracketList"/>
    <dgm:cxn modelId="{9FBCAA97-316C-4CA5-9196-B2943261270A}" type="presParOf" srcId="{7D2DA19D-4883-416A-8ACD-57CE128F64EC}" destId="{2F5993CF-F681-4BC9-A1F2-66CF0928B832}" srcOrd="3" destOrd="0" presId="urn:diagrams.loki3.com/BracketList"/>
    <dgm:cxn modelId="{38D17595-5F70-4207-BB9B-B0DBFEF55D01}" type="presParOf" srcId="{9C3CE193-EC14-45A4-9FFD-6DBB0BE99021}" destId="{734AB203-1337-4CE2-9724-6842E4E26ACB}" srcOrd="1" destOrd="0" presId="urn:diagrams.loki3.com/BracketList"/>
    <dgm:cxn modelId="{DDA89DD4-6132-489F-A9FF-6742C4FE28F1}" type="presParOf" srcId="{9C3CE193-EC14-45A4-9FFD-6DBB0BE99021}" destId="{4834B6CB-8757-4DC3-90E6-AE44A39103CF}" srcOrd="2" destOrd="0" presId="urn:diagrams.loki3.com/BracketList"/>
    <dgm:cxn modelId="{6A1863E3-DBB1-4DDB-B6D6-87F96E1AE476}" type="presParOf" srcId="{4834B6CB-8757-4DC3-90E6-AE44A39103CF}" destId="{B1101C03-37AF-4A6B-8B2A-4447ACD7A240}" srcOrd="0" destOrd="0" presId="urn:diagrams.loki3.com/BracketList"/>
    <dgm:cxn modelId="{000FB838-788C-4174-9ED3-3E1A3109D8FC}" type="presParOf" srcId="{4834B6CB-8757-4DC3-90E6-AE44A39103CF}" destId="{959DBF44-04E3-4A9E-9D82-1C6B69B830AD}" srcOrd="1" destOrd="0" presId="urn:diagrams.loki3.com/BracketList"/>
    <dgm:cxn modelId="{97D3B6A5-2BC2-473E-AEB3-7FF92D7105FA}" type="presParOf" srcId="{4834B6CB-8757-4DC3-90E6-AE44A39103CF}" destId="{82AE0704-CE78-4FD7-8435-3B86D1B24728}" srcOrd="2" destOrd="0" presId="urn:diagrams.loki3.com/BracketList"/>
    <dgm:cxn modelId="{6EB5F01A-F002-405D-A064-CD96970C0398}" type="presParOf" srcId="{4834B6CB-8757-4DC3-90E6-AE44A39103CF}" destId="{4FB02A71-B097-47DE-836C-3A3C3110779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33E446-FB67-4128-A4A8-BB2D788D12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A414C5B-04AF-49B1-8ADC-56714E7D6150}">
      <dgm:prSet phldrT="[Text]"/>
      <dgm:spPr/>
      <dgm:t>
        <a:bodyPr/>
        <a:lstStyle/>
        <a:p>
          <a:r>
            <a:rPr lang="en-US" dirty="0"/>
            <a:t>INSERTED</a:t>
          </a:r>
        </a:p>
      </dgm:t>
    </dgm:pt>
    <dgm:pt modelId="{39C2D13A-38F3-4519-BCF4-EAE79C2EC534}" type="parTrans" cxnId="{13127733-5505-4E02-B26D-A7FC9467C6BD}">
      <dgm:prSet/>
      <dgm:spPr/>
      <dgm:t>
        <a:bodyPr/>
        <a:lstStyle/>
        <a:p>
          <a:endParaRPr lang="en-US"/>
        </a:p>
      </dgm:t>
    </dgm:pt>
    <dgm:pt modelId="{2E6AD627-ACFB-41B2-8662-9E34E5FA9720}" type="sibTrans" cxnId="{13127733-5505-4E02-B26D-A7FC9467C6BD}">
      <dgm:prSet/>
      <dgm:spPr/>
      <dgm:t>
        <a:bodyPr/>
        <a:lstStyle/>
        <a:p>
          <a:endParaRPr lang="en-US"/>
        </a:p>
      </dgm:t>
    </dgm:pt>
    <dgm:pt modelId="{756D4833-1C78-4B0F-856E-1DAA5AAB6F5D}">
      <dgm:prSet phldrT="[Text]"/>
      <dgm:spPr/>
      <dgm:t>
        <a:bodyPr/>
        <a:lstStyle/>
        <a:p>
          <a:r>
            <a:rPr lang="en-US" dirty="0"/>
            <a:t>For an INSERT statement, contains the inserted rows.</a:t>
          </a:r>
        </a:p>
      </dgm:t>
    </dgm:pt>
    <dgm:pt modelId="{456BA941-88D9-43D4-8968-7EBF683AED23}" type="parTrans" cxnId="{E0D62BA5-794F-4CFB-A943-1190A18B352D}">
      <dgm:prSet/>
      <dgm:spPr/>
      <dgm:t>
        <a:bodyPr/>
        <a:lstStyle/>
        <a:p>
          <a:endParaRPr lang="en-US"/>
        </a:p>
      </dgm:t>
    </dgm:pt>
    <dgm:pt modelId="{A7CD28C4-C9E2-43BA-B77E-F939122ED9BE}" type="sibTrans" cxnId="{E0D62BA5-794F-4CFB-A943-1190A18B352D}">
      <dgm:prSet/>
      <dgm:spPr/>
      <dgm:t>
        <a:bodyPr/>
        <a:lstStyle/>
        <a:p>
          <a:endParaRPr lang="en-US"/>
        </a:p>
      </dgm:t>
    </dgm:pt>
    <dgm:pt modelId="{E2F81F27-305E-4D48-A6DE-2A2151D28A3E}">
      <dgm:prSet phldrT="[Text]"/>
      <dgm:spPr/>
      <dgm:t>
        <a:bodyPr/>
        <a:lstStyle/>
        <a:p>
          <a:r>
            <a:rPr lang="en-US" dirty="0"/>
            <a:t>DELETED</a:t>
          </a:r>
        </a:p>
      </dgm:t>
    </dgm:pt>
    <dgm:pt modelId="{01B7622E-6A8B-4DC8-9107-5FF805DB00DA}" type="parTrans" cxnId="{DC8065CF-21ED-452C-8CA9-3DAAEAB5BABF}">
      <dgm:prSet/>
      <dgm:spPr/>
      <dgm:t>
        <a:bodyPr/>
        <a:lstStyle/>
        <a:p>
          <a:endParaRPr lang="en-US"/>
        </a:p>
      </dgm:t>
    </dgm:pt>
    <dgm:pt modelId="{12FA0DE4-1A9B-4A7A-8E89-EC0CFF98ADC6}" type="sibTrans" cxnId="{DC8065CF-21ED-452C-8CA9-3DAAEAB5BABF}">
      <dgm:prSet/>
      <dgm:spPr/>
      <dgm:t>
        <a:bodyPr/>
        <a:lstStyle/>
        <a:p>
          <a:endParaRPr lang="en-US"/>
        </a:p>
      </dgm:t>
    </dgm:pt>
    <dgm:pt modelId="{62667042-B5C0-40F2-A3B0-781FEA6CE532}">
      <dgm:prSet phldrT="[Text]"/>
      <dgm:spPr/>
      <dgm:t>
        <a:bodyPr/>
        <a:lstStyle/>
        <a:p>
          <a:r>
            <a:rPr lang="en-US" dirty="0"/>
            <a:t>Available but contains no rows for an INSERT statement.</a:t>
          </a:r>
        </a:p>
      </dgm:t>
    </dgm:pt>
    <dgm:pt modelId="{7918EFE4-A5BA-4AFA-97C1-9C2BB043FB19}" type="parTrans" cxnId="{5C428A04-E00D-418F-B778-FC51BCEC5746}">
      <dgm:prSet/>
      <dgm:spPr/>
      <dgm:t>
        <a:bodyPr/>
        <a:lstStyle/>
        <a:p>
          <a:endParaRPr lang="en-US"/>
        </a:p>
      </dgm:t>
    </dgm:pt>
    <dgm:pt modelId="{6DF3B610-C604-4DD3-BE84-F822624AABF4}" type="sibTrans" cxnId="{5C428A04-E00D-418F-B778-FC51BCEC5746}">
      <dgm:prSet/>
      <dgm:spPr/>
      <dgm:t>
        <a:bodyPr/>
        <a:lstStyle/>
        <a:p>
          <a:endParaRPr lang="en-US"/>
        </a:p>
      </dgm:t>
    </dgm:pt>
    <dgm:pt modelId="{B230EC88-B3A3-4876-AA40-2BFB490A5EA0}">
      <dgm:prSet phldrT="[Text]"/>
      <dgm:spPr/>
      <dgm:t>
        <a:bodyPr/>
        <a:lstStyle/>
        <a:p>
          <a:r>
            <a:rPr lang="en-US" dirty="0"/>
            <a:t>For an UPDATE statement, contains the rows before the update.</a:t>
          </a:r>
        </a:p>
      </dgm:t>
    </dgm:pt>
    <dgm:pt modelId="{4C0E81DA-C250-4008-8124-6FA84B89F57A}" type="parTrans" cxnId="{3135DFB4-A593-4EBB-AE04-B3ECA304A1D1}">
      <dgm:prSet/>
      <dgm:spPr/>
      <dgm:t>
        <a:bodyPr/>
        <a:lstStyle/>
        <a:p>
          <a:endParaRPr lang="en-US"/>
        </a:p>
      </dgm:t>
    </dgm:pt>
    <dgm:pt modelId="{5278677A-DA83-4CFB-A961-7430CE0DE1EB}" type="sibTrans" cxnId="{3135DFB4-A593-4EBB-AE04-B3ECA304A1D1}">
      <dgm:prSet/>
      <dgm:spPr/>
      <dgm:t>
        <a:bodyPr/>
        <a:lstStyle/>
        <a:p>
          <a:endParaRPr lang="en-US"/>
        </a:p>
      </dgm:t>
    </dgm:pt>
    <dgm:pt modelId="{733E3AEB-1CF5-4491-8B44-A3066DE7C6F2}">
      <dgm:prSet phldrT="[Text]"/>
      <dgm:spPr/>
      <dgm:t>
        <a:bodyPr/>
        <a:lstStyle/>
        <a:p>
          <a:r>
            <a:rPr lang="en-US" dirty="0"/>
            <a:t>For an UPDATE statement, contains the new rows after the update.</a:t>
          </a:r>
        </a:p>
      </dgm:t>
    </dgm:pt>
    <dgm:pt modelId="{C9BF2D05-0707-42F9-ACA0-5A7AC752E293}" type="parTrans" cxnId="{70300409-0808-4287-993E-3415A901C627}">
      <dgm:prSet/>
      <dgm:spPr/>
      <dgm:t>
        <a:bodyPr/>
        <a:lstStyle/>
        <a:p>
          <a:endParaRPr lang="en-US"/>
        </a:p>
      </dgm:t>
    </dgm:pt>
    <dgm:pt modelId="{E9F9F615-10A8-494B-8554-AB0696B592EF}" type="sibTrans" cxnId="{70300409-0808-4287-993E-3415A901C627}">
      <dgm:prSet/>
      <dgm:spPr/>
      <dgm:t>
        <a:bodyPr/>
        <a:lstStyle/>
        <a:p>
          <a:endParaRPr lang="en-US"/>
        </a:p>
      </dgm:t>
    </dgm:pt>
    <dgm:pt modelId="{D60902BE-1ECE-4DE7-B6CD-1CD03B909A4E}">
      <dgm:prSet phldrT="[Text]"/>
      <dgm:spPr/>
      <dgm:t>
        <a:bodyPr/>
        <a:lstStyle/>
        <a:p>
          <a:r>
            <a:rPr lang="en-US" dirty="0"/>
            <a:t>Available but contains no rows in a DELETE statement.</a:t>
          </a:r>
        </a:p>
      </dgm:t>
    </dgm:pt>
    <dgm:pt modelId="{D6D41CCA-BC19-486D-87DE-75D6E6CD18F7}" type="parTrans" cxnId="{5DE5C46D-C8B7-4DBB-BC78-3882DD2882E2}">
      <dgm:prSet/>
      <dgm:spPr/>
      <dgm:t>
        <a:bodyPr/>
        <a:lstStyle/>
        <a:p>
          <a:endParaRPr lang="en-US"/>
        </a:p>
      </dgm:t>
    </dgm:pt>
    <dgm:pt modelId="{7EC80F25-636B-4FEB-A031-F97C425B684B}" type="sibTrans" cxnId="{5DE5C46D-C8B7-4DBB-BC78-3882DD2882E2}">
      <dgm:prSet/>
      <dgm:spPr/>
      <dgm:t>
        <a:bodyPr/>
        <a:lstStyle/>
        <a:p>
          <a:endParaRPr lang="en-US"/>
        </a:p>
      </dgm:t>
    </dgm:pt>
    <dgm:pt modelId="{D9414E80-03D9-4B98-9C70-7DFC20C3ADCE}">
      <dgm:prSet phldrT="[Text]"/>
      <dgm:spPr/>
      <dgm:t>
        <a:bodyPr/>
        <a:lstStyle/>
        <a:p>
          <a:r>
            <a:rPr lang="en-US" dirty="0"/>
            <a:t>For a DELETE statement, contains the deleted rows.</a:t>
          </a:r>
        </a:p>
      </dgm:t>
    </dgm:pt>
    <dgm:pt modelId="{18A1E229-3D2A-4D87-8CAE-842C06276DC8}" type="parTrans" cxnId="{17E292D8-A211-49BC-9072-E6D8DC49F2C8}">
      <dgm:prSet/>
      <dgm:spPr/>
      <dgm:t>
        <a:bodyPr/>
        <a:lstStyle/>
        <a:p>
          <a:endParaRPr lang="en-US"/>
        </a:p>
      </dgm:t>
    </dgm:pt>
    <dgm:pt modelId="{955D6D22-4898-41A6-8099-37B935B44DFF}" type="sibTrans" cxnId="{17E292D8-A211-49BC-9072-E6D8DC49F2C8}">
      <dgm:prSet/>
      <dgm:spPr/>
      <dgm:t>
        <a:bodyPr/>
        <a:lstStyle/>
        <a:p>
          <a:endParaRPr lang="en-US"/>
        </a:p>
      </dgm:t>
    </dgm:pt>
    <dgm:pt modelId="{9C3CE193-EC14-45A4-9FFD-6DBB0BE99021}" type="pres">
      <dgm:prSet presAssocID="{0F33E446-FB67-4128-A4A8-BB2D788D12E5}" presName="Name0" presStyleCnt="0">
        <dgm:presLayoutVars>
          <dgm:dir/>
          <dgm:animLvl val="lvl"/>
          <dgm:resizeHandles val="exact"/>
        </dgm:presLayoutVars>
      </dgm:prSet>
      <dgm:spPr/>
    </dgm:pt>
    <dgm:pt modelId="{7D2DA19D-4883-416A-8ACD-57CE128F64EC}" type="pres">
      <dgm:prSet presAssocID="{5A414C5B-04AF-49B1-8ADC-56714E7D6150}" presName="linNode" presStyleCnt="0"/>
      <dgm:spPr/>
    </dgm:pt>
    <dgm:pt modelId="{F240493C-348D-41FA-95DD-6C321F66E5C9}" type="pres">
      <dgm:prSet presAssocID="{5A414C5B-04AF-49B1-8ADC-56714E7D6150}" presName="parTx" presStyleLbl="revTx" presStyleIdx="0" presStyleCnt="2">
        <dgm:presLayoutVars>
          <dgm:chMax val="1"/>
          <dgm:bulletEnabled val="1"/>
        </dgm:presLayoutVars>
      </dgm:prSet>
      <dgm:spPr/>
    </dgm:pt>
    <dgm:pt modelId="{6821C4E7-3CBB-4911-8AFD-77145D4F0E03}" type="pres">
      <dgm:prSet presAssocID="{5A414C5B-04AF-49B1-8ADC-56714E7D6150}" presName="bracket" presStyleLbl="parChTrans1D1" presStyleIdx="0" presStyleCnt="2"/>
      <dgm:spPr/>
    </dgm:pt>
    <dgm:pt modelId="{EB6345C4-8225-4A97-A308-80D03533A33B}" type="pres">
      <dgm:prSet presAssocID="{5A414C5B-04AF-49B1-8ADC-56714E7D6150}" presName="spH" presStyleCnt="0"/>
      <dgm:spPr/>
    </dgm:pt>
    <dgm:pt modelId="{2F5993CF-F681-4BC9-A1F2-66CF0928B832}" type="pres">
      <dgm:prSet presAssocID="{5A414C5B-04AF-49B1-8ADC-56714E7D6150}" presName="desTx" presStyleLbl="node1" presStyleIdx="0" presStyleCnt="2">
        <dgm:presLayoutVars>
          <dgm:bulletEnabled val="1"/>
        </dgm:presLayoutVars>
      </dgm:prSet>
      <dgm:spPr/>
    </dgm:pt>
    <dgm:pt modelId="{734AB203-1337-4CE2-9724-6842E4E26ACB}" type="pres">
      <dgm:prSet presAssocID="{2E6AD627-ACFB-41B2-8662-9E34E5FA9720}" presName="spV" presStyleCnt="0"/>
      <dgm:spPr/>
    </dgm:pt>
    <dgm:pt modelId="{4834B6CB-8757-4DC3-90E6-AE44A39103CF}" type="pres">
      <dgm:prSet presAssocID="{E2F81F27-305E-4D48-A6DE-2A2151D28A3E}" presName="linNode" presStyleCnt="0"/>
      <dgm:spPr/>
    </dgm:pt>
    <dgm:pt modelId="{B1101C03-37AF-4A6B-8B2A-4447ACD7A240}" type="pres">
      <dgm:prSet presAssocID="{E2F81F27-305E-4D48-A6DE-2A2151D28A3E}" presName="parTx" presStyleLbl="revTx" presStyleIdx="1" presStyleCnt="2">
        <dgm:presLayoutVars>
          <dgm:chMax val="1"/>
          <dgm:bulletEnabled val="1"/>
        </dgm:presLayoutVars>
      </dgm:prSet>
      <dgm:spPr/>
    </dgm:pt>
    <dgm:pt modelId="{959DBF44-04E3-4A9E-9D82-1C6B69B830AD}" type="pres">
      <dgm:prSet presAssocID="{E2F81F27-305E-4D48-A6DE-2A2151D28A3E}" presName="bracket" presStyleLbl="parChTrans1D1" presStyleIdx="1" presStyleCnt="2"/>
      <dgm:spPr/>
    </dgm:pt>
    <dgm:pt modelId="{82AE0704-CE78-4FD7-8435-3B86D1B24728}" type="pres">
      <dgm:prSet presAssocID="{E2F81F27-305E-4D48-A6DE-2A2151D28A3E}" presName="spH" presStyleCnt="0"/>
      <dgm:spPr/>
    </dgm:pt>
    <dgm:pt modelId="{4FB02A71-B097-47DE-836C-3A3C31107798}" type="pres">
      <dgm:prSet presAssocID="{E2F81F27-305E-4D48-A6DE-2A2151D28A3E}" presName="desTx" presStyleLbl="node1" presStyleIdx="1" presStyleCnt="2">
        <dgm:presLayoutVars>
          <dgm:bulletEnabled val="1"/>
        </dgm:presLayoutVars>
      </dgm:prSet>
      <dgm:spPr/>
    </dgm:pt>
  </dgm:ptLst>
  <dgm:cxnLst>
    <dgm:cxn modelId="{5C428A04-E00D-418F-B778-FC51BCEC5746}" srcId="{E2F81F27-305E-4D48-A6DE-2A2151D28A3E}" destId="{62667042-B5C0-40F2-A3B0-781FEA6CE532}" srcOrd="0" destOrd="0" parTransId="{7918EFE4-A5BA-4AFA-97C1-9C2BB043FB19}" sibTransId="{6DF3B610-C604-4DD3-BE84-F822624AABF4}"/>
    <dgm:cxn modelId="{70300409-0808-4287-993E-3415A901C627}" srcId="{5A414C5B-04AF-49B1-8ADC-56714E7D6150}" destId="{733E3AEB-1CF5-4491-8B44-A3066DE7C6F2}" srcOrd="1" destOrd="0" parTransId="{C9BF2D05-0707-42F9-ACA0-5A7AC752E293}" sibTransId="{E9F9F615-10A8-494B-8554-AB0696B592EF}"/>
    <dgm:cxn modelId="{525A0E19-A54E-46BE-8165-06A75C590B56}" type="presOf" srcId="{756D4833-1C78-4B0F-856E-1DAA5AAB6F5D}" destId="{2F5993CF-F681-4BC9-A1F2-66CF0928B832}" srcOrd="0" destOrd="0" presId="urn:diagrams.loki3.com/BracketList"/>
    <dgm:cxn modelId="{17B77E23-F1CB-41C8-A854-A5949C195D57}" type="presOf" srcId="{733E3AEB-1CF5-4491-8B44-A3066DE7C6F2}" destId="{2F5993CF-F681-4BC9-A1F2-66CF0928B832}" srcOrd="0" destOrd="1" presId="urn:diagrams.loki3.com/BracketList"/>
    <dgm:cxn modelId="{13127733-5505-4E02-B26D-A7FC9467C6BD}" srcId="{0F33E446-FB67-4128-A4A8-BB2D788D12E5}" destId="{5A414C5B-04AF-49B1-8ADC-56714E7D6150}" srcOrd="0" destOrd="0" parTransId="{39C2D13A-38F3-4519-BCF4-EAE79C2EC534}" sibTransId="{2E6AD627-ACFB-41B2-8662-9E34E5FA9720}"/>
    <dgm:cxn modelId="{0C13D940-DECF-43AE-9BED-150D35160712}" type="presOf" srcId="{D9414E80-03D9-4B98-9C70-7DFC20C3ADCE}" destId="{4FB02A71-B097-47DE-836C-3A3C31107798}" srcOrd="0" destOrd="2" presId="urn:diagrams.loki3.com/BracketList"/>
    <dgm:cxn modelId="{5DE5C46D-C8B7-4DBB-BC78-3882DD2882E2}" srcId="{5A414C5B-04AF-49B1-8ADC-56714E7D6150}" destId="{D60902BE-1ECE-4DE7-B6CD-1CD03B909A4E}" srcOrd="2" destOrd="0" parTransId="{D6D41CCA-BC19-486D-87DE-75D6E6CD18F7}" sibTransId="{7EC80F25-636B-4FEB-A031-F97C425B684B}"/>
    <dgm:cxn modelId="{864F7052-6803-4204-88D7-CB8416E122BE}" type="presOf" srcId="{B230EC88-B3A3-4876-AA40-2BFB490A5EA0}" destId="{4FB02A71-B097-47DE-836C-3A3C31107798}" srcOrd="0" destOrd="1" presId="urn:diagrams.loki3.com/BracketList"/>
    <dgm:cxn modelId="{F5FDD582-54DE-4CD8-89C0-9D504EFD090E}" type="presOf" srcId="{E2F81F27-305E-4D48-A6DE-2A2151D28A3E}" destId="{B1101C03-37AF-4A6B-8B2A-4447ACD7A240}" srcOrd="0" destOrd="0" presId="urn:diagrams.loki3.com/BracketList"/>
    <dgm:cxn modelId="{B88C388F-64C7-4EC9-B2C6-F962946A874F}" type="presOf" srcId="{62667042-B5C0-40F2-A3B0-781FEA6CE532}" destId="{4FB02A71-B097-47DE-836C-3A3C31107798}" srcOrd="0" destOrd="0" presId="urn:diagrams.loki3.com/BracketList"/>
    <dgm:cxn modelId="{A072DC91-B7C9-43E7-9A21-F041FE3C2272}" type="presOf" srcId="{5A414C5B-04AF-49B1-8ADC-56714E7D6150}" destId="{F240493C-348D-41FA-95DD-6C321F66E5C9}" srcOrd="0" destOrd="0" presId="urn:diagrams.loki3.com/BracketList"/>
    <dgm:cxn modelId="{A152F39A-BFAE-4C17-9981-C247EC9046F5}" type="presOf" srcId="{D60902BE-1ECE-4DE7-B6CD-1CD03B909A4E}" destId="{2F5993CF-F681-4BC9-A1F2-66CF0928B832}" srcOrd="0" destOrd="2" presId="urn:diagrams.loki3.com/BracketList"/>
    <dgm:cxn modelId="{E0D62BA5-794F-4CFB-A943-1190A18B352D}" srcId="{5A414C5B-04AF-49B1-8ADC-56714E7D6150}" destId="{756D4833-1C78-4B0F-856E-1DAA5AAB6F5D}" srcOrd="0" destOrd="0" parTransId="{456BA941-88D9-43D4-8968-7EBF683AED23}" sibTransId="{A7CD28C4-C9E2-43BA-B77E-F939122ED9BE}"/>
    <dgm:cxn modelId="{9FD019A9-186C-469B-ACF6-1A226C5F4B2B}" type="presOf" srcId="{0F33E446-FB67-4128-A4A8-BB2D788D12E5}" destId="{9C3CE193-EC14-45A4-9FFD-6DBB0BE99021}" srcOrd="0" destOrd="0" presId="urn:diagrams.loki3.com/BracketList"/>
    <dgm:cxn modelId="{3135DFB4-A593-4EBB-AE04-B3ECA304A1D1}" srcId="{E2F81F27-305E-4D48-A6DE-2A2151D28A3E}" destId="{B230EC88-B3A3-4876-AA40-2BFB490A5EA0}" srcOrd="1" destOrd="0" parTransId="{4C0E81DA-C250-4008-8124-6FA84B89F57A}" sibTransId="{5278677A-DA83-4CFB-A961-7430CE0DE1EB}"/>
    <dgm:cxn modelId="{DC8065CF-21ED-452C-8CA9-3DAAEAB5BABF}" srcId="{0F33E446-FB67-4128-A4A8-BB2D788D12E5}" destId="{E2F81F27-305E-4D48-A6DE-2A2151D28A3E}" srcOrd="1" destOrd="0" parTransId="{01B7622E-6A8B-4DC8-9107-5FF805DB00DA}" sibTransId="{12FA0DE4-1A9B-4A7A-8E89-EC0CFF98ADC6}"/>
    <dgm:cxn modelId="{17E292D8-A211-49BC-9072-E6D8DC49F2C8}" srcId="{E2F81F27-305E-4D48-A6DE-2A2151D28A3E}" destId="{D9414E80-03D9-4B98-9C70-7DFC20C3ADCE}" srcOrd="2" destOrd="0" parTransId="{18A1E229-3D2A-4D87-8CAE-842C06276DC8}" sibTransId="{955D6D22-4898-41A6-8099-37B935B44DFF}"/>
    <dgm:cxn modelId="{17F35FEF-1A73-4444-B35A-8333F4939E20}" type="presParOf" srcId="{9C3CE193-EC14-45A4-9FFD-6DBB0BE99021}" destId="{7D2DA19D-4883-416A-8ACD-57CE128F64EC}" srcOrd="0" destOrd="0" presId="urn:diagrams.loki3.com/BracketList"/>
    <dgm:cxn modelId="{F9150C15-BFB7-4107-AE71-D43CB6897818}" type="presParOf" srcId="{7D2DA19D-4883-416A-8ACD-57CE128F64EC}" destId="{F240493C-348D-41FA-95DD-6C321F66E5C9}" srcOrd="0" destOrd="0" presId="urn:diagrams.loki3.com/BracketList"/>
    <dgm:cxn modelId="{43BE45C8-201C-4EAC-85F3-8AA90FF31E25}" type="presParOf" srcId="{7D2DA19D-4883-416A-8ACD-57CE128F64EC}" destId="{6821C4E7-3CBB-4911-8AFD-77145D4F0E03}" srcOrd="1" destOrd="0" presId="urn:diagrams.loki3.com/BracketList"/>
    <dgm:cxn modelId="{B943A90F-6997-40E7-B0F2-45C615B70356}" type="presParOf" srcId="{7D2DA19D-4883-416A-8ACD-57CE128F64EC}" destId="{EB6345C4-8225-4A97-A308-80D03533A33B}" srcOrd="2" destOrd="0" presId="urn:diagrams.loki3.com/BracketList"/>
    <dgm:cxn modelId="{9FBCAA97-316C-4CA5-9196-B2943261270A}" type="presParOf" srcId="{7D2DA19D-4883-416A-8ACD-57CE128F64EC}" destId="{2F5993CF-F681-4BC9-A1F2-66CF0928B832}" srcOrd="3" destOrd="0" presId="urn:diagrams.loki3.com/BracketList"/>
    <dgm:cxn modelId="{38D17595-5F70-4207-BB9B-B0DBFEF55D01}" type="presParOf" srcId="{9C3CE193-EC14-45A4-9FFD-6DBB0BE99021}" destId="{734AB203-1337-4CE2-9724-6842E4E26ACB}" srcOrd="1" destOrd="0" presId="urn:diagrams.loki3.com/BracketList"/>
    <dgm:cxn modelId="{DDA89DD4-6132-489F-A9FF-6742C4FE28F1}" type="presParOf" srcId="{9C3CE193-EC14-45A4-9FFD-6DBB0BE99021}" destId="{4834B6CB-8757-4DC3-90E6-AE44A39103CF}" srcOrd="2" destOrd="0" presId="urn:diagrams.loki3.com/BracketList"/>
    <dgm:cxn modelId="{6A1863E3-DBB1-4DDB-B6D6-87F96E1AE476}" type="presParOf" srcId="{4834B6CB-8757-4DC3-90E6-AE44A39103CF}" destId="{B1101C03-37AF-4A6B-8B2A-4447ACD7A240}" srcOrd="0" destOrd="0" presId="urn:diagrams.loki3.com/BracketList"/>
    <dgm:cxn modelId="{000FB838-788C-4174-9ED3-3E1A3109D8FC}" type="presParOf" srcId="{4834B6CB-8757-4DC3-90E6-AE44A39103CF}" destId="{959DBF44-04E3-4A9E-9D82-1C6B69B830AD}" srcOrd="1" destOrd="0" presId="urn:diagrams.loki3.com/BracketList"/>
    <dgm:cxn modelId="{97D3B6A5-2BC2-473E-AEB3-7FF92D7105FA}" type="presParOf" srcId="{4834B6CB-8757-4DC3-90E6-AE44A39103CF}" destId="{82AE0704-CE78-4FD7-8435-3B86D1B24728}" srcOrd="2" destOrd="0" presId="urn:diagrams.loki3.com/BracketList"/>
    <dgm:cxn modelId="{6EB5F01A-F002-405D-A064-CD96970C0398}" type="presParOf" srcId="{4834B6CB-8757-4DC3-90E6-AE44A39103CF}" destId="{4FB02A71-B097-47DE-836C-3A3C31107798}"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0493C-348D-41FA-95DD-6C321F66E5C9}">
      <dsp:nvSpPr>
        <dsp:cNvPr id="0" name=""/>
        <dsp:cNvSpPr/>
      </dsp:nvSpPr>
      <dsp:spPr>
        <a:xfrm>
          <a:off x="4018" y="826668"/>
          <a:ext cx="2055390" cy="63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Stored Procedures</a:t>
          </a:r>
        </a:p>
      </dsp:txBody>
      <dsp:txXfrm>
        <a:off x="4018" y="826668"/>
        <a:ext cx="2055390" cy="634837"/>
      </dsp:txXfrm>
    </dsp:sp>
    <dsp:sp modelId="{6821C4E7-3CBB-4911-8AFD-77145D4F0E03}">
      <dsp:nvSpPr>
        <dsp:cNvPr id="0" name=""/>
        <dsp:cNvSpPr/>
      </dsp:nvSpPr>
      <dsp:spPr>
        <a:xfrm>
          <a:off x="2059409" y="112476"/>
          <a:ext cx="411078" cy="20632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993CF-F681-4BC9-A1F2-66CF0928B832}">
      <dsp:nvSpPr>
        <dsp:cNvPr id="0" name=""/>
        <dsp:cNvSpPr/>
      </dsp:nvSpPr>
      <dsp:spPr>
        <a:xfrm>
          <a:off x="2634918" y="112476"/>
          <a:ext cx="5590663" cy="20632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Stored procedures are named blocks of database code that can be executed when needed.</a:t>
          </a:r>
        </a:p>
        <a:p>
          <a:pPr marL="171450" lvl="1" indent="-171450" algn="l" defTabSz="844550">
            <a:lnSpc>
              <a:spcPct val="90000"/>
            </a:lnSpc>
            <a:spcBef>
              <a:spcPct val="0"/>
            </a:spcBef>
            <a:spcAft>
              <a:spcPct val="15000"/>
            </a:spcAft>
            <a:buChar char="•"/>
          </a:pPr>
          <a:r>
            <a:rPr lang="en-US" sz="1900" kern="1200" dirty="0"/>
            <a:t>We’ll learn stored procedure concepts, how to define them, how to give them parameters, using variables, what kinds of code can be included in them,  embedding SQL in them, using them for business logic, and executing them.</a:t>
          </a:r>
        </a:p>
      </dsp:txBody>
      <dsp:txXfrm>
        <a:off x="2634918" y="112476"/>
        <a:ext cx="5590663" cy="2063221"/>
      </dsp:txXfrm>
    </dsp:sp>
    <dsp:sp modelId="{B1101C03-37AF-4A6B-8B2A-4447ACD7A240}">
      <dsp:nvSpPr>
        <dsp:cNvPr id="0" name=""/>
        <dsp:cNvSpPr/>
      </dsp:nvSpPr>
      <dsp:spPr>
        <a:xfrm>
          <a:off x="4018" y="2949473"/>
          <a:ext cx="2055390"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Triggers</a:t>
          </a:r>
        </a:p>
      </dsp:txBody>
      <dsp:txXfrm>
        <a:off x="4018" y="2949473"/>
        <a:ext cx="2055390" cy="376200"/>
      </dsp:txXfrm>
    </dsp:sp>
    <dsp:sp modelId="{959DBF44-04E3-4A9E-9D82-1C6B69B830AD}">
      <dsp:nvSpPr>
        <dsp:cNvPr id="0" name=""/>
        <dsp:cNvSpPr/>
      </dsp:nvSpPr>
      <dsp:spPr>
        <a:xfrm>
          <a:off x="2059409" y="2244098"/>
          <a:ext cx="411078" cy="17869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2A71-B097-47DE-836C-3A3C31107798}">
      <dsp:nvSpPr>
        <dsp:cNvPr id="0" name=""/>
        <dsp:cNvSpPr/>
      </dsp:nvSpPr>
      <dsp:spPr>
        <a:xfrm>
          <a:off x="2634918" y="2244098"/>
          <a:ext cx="5590663" cy="1786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Triggers are named blocks of database code that execute automatically when a triggering event occurs.</a:t>
          </a:r>
        </a:p>
        <a:p>
          <a:pPr marL="171450" lvl="1" indent="-171450" algn="l" defTabSz="844550">
            <a:lnSpc>
              <a:spcPct val="90000"/>
            </a:lnSpc>
            <a:spcBef>
              <a:spcPct val="0"/>
            </a:spcBef>
            <a:spcAft>
              <a:spcPct val="15000"/>
            </a:spcAft>
            <a:buChar char="•"/>
          </a:pPr>
          <a:r>
            <a:rPr lang="en-US" sz="1900" kern="1200" dirty="0"/>
            <a:t>We’ll learn about trigger concepts,  what kind of code can be used in them, how to define the events that trigger them, using triggers for validation, and using triggers to maintain history.</a:t>
          </a:r>
        </a:p>
      </dsp:txBody>
      <dsp:txXfrm>
        <a:off x="2634918" y="2244098"/>
        <a:ext cx="5590663" cy="1786950"/>
      </dsp:txXfrm>
    </dsp:sp>
    <dsp:sp modelId="{CFCF1735-9284-4973-A731-1D89192F1CC7}">
      <dsp:nvSpPr>
        <dsp:cNvPr id="0" name=""/>
        <dsp:cNvSpPr/>
      </dsp:nvSpPr>
      <dsp:spPr>
        <a:xfrm>
          <a:off x="4018" y="4099448"/>
          <a:ext cx="2055390" cy="89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Creating Normalized Tables</a:t>
          </a:r>
        </a:p>
      </dsp:txBody>
      <dsp:txXfrm>
        <a:off x="4018" y="4099448"/>
        <a:ext cx="2055390" cy="893475"/>
      </dsp:txXfrm>
    </dsp:sp>
    <dsp:sp modelId="{D8E03095-5C78-43BD-B187-928A6A063912}">
      <dsp:nvSpPr>
        <dsp:cNvPr id="0" name=""/>
        <dsp:cNvSpPr/>
      </dsp:nvSpPr>
      <dsp:spPr>
        <a:xfrm>
          <a:off x="2059409" y="4099448"/>
          <a:ext cx="411078" cy="89347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1DBF6A-B045-4FDF-8E68-76FA2131A7C2}">
      <dsp:nvSpPr>
        <dsp:cNvPr id="0" name=""/>
        <dsp:cNvSpPr/>
      </dsp:nvSpPr>
      <dsp:spPr>
        <a:xfrm>
          <a:off x="2634918" y="4099448"/>
          <a:ext cx="5590663" cy="8934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You combine database design with normalization to create a set of normalized tables.</a:t>
          </a:r>
        </a:p>
      </dsp:txBody>
      <dsp:txXfrm>
        <a:off x="2634918" y="4099448"/>
        <a:ext cx="5590663" cy="893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66430-DED8-4596-9EB3-CF88CB177F56}">
      <dsp:nvSpPr>
        <dsp:cNvPr id="0" name=""/>
        <dsp:cNvSpPr/>
      </dsp:nvSpPr>
      <dsp:spPr>
        <a:xfrm>
          <a:off x="0" y="5104313"/>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16CC0-9FD4-4ED5-9DC6-CC3F40020044}">
      <dsp:nvSpPr>
        <dsp:cNvPr id="0" name=""/>
        <dsp:cNvSpPr/>
      </dsp:nvSpPr>
      <dsp:spPr>
        <a:xfrm>
          <a:off x="0" y="3813135"/>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51824-DDE0-400B-A32B-8794D2CF0E12}">
      <dsp:nvSpPr>
        <dsp:cNvPr id="0" name=""/>
        <dsp:cNvSpPr/>
      </dsp:nvSpPr>
      <dsp:spPr>
        <a:xfrm>
          <a:off x="0" y="2521957"/>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441A-FEB6-4AB8-9C89-A46D4EEF29CC}">
      <dsp:nvSpPr>
        <dsp:cNvPr id="0" name=""/>
        <dsp:cNvSpPr/>
      </dsp:nvSpPr>
      <dsp:spPr>
        <a:xfrm>
          <a:off x="0" y="1230779"/>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86798B-1E55-4F51-AD34-5A9A33E06332}">
      <dsp:nvSpPr>
        <dsp:cNvPr id="0" name=""/>
        <dsp:cNvSpPr/>
      </dsp:nvSpPr>
      <dsp:spPr>
        <a:xfrm>
          <a:off x="2139695" y="1086"/>
          <a:ext cx="6089904" cy="122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b" anchorCtr="0">
          <a:noAutofit/>
        </a:bodyPr>
        <a:lstStyle/>
        <a:p>
          <a:pPr marL="0" lvl="0" indent="0" algn="l" defTabSz="1111250">
            <a:lnSpc>
              <a:spcPct val="90000"/>
            </a:lnSpc>
            <a:spcBef>
              <a:spcPct val="0"/>
            </a:spcBef>
            <a:spcAft>
              <a:spcPct val="35000"/>
            </a:spcAft>
            <a:buNone/>
          </a:pPr>
          <a:r>
            <a:rPr lang="en-US" sz="2500" kern="1200" dirty="0"/>
            <a:t>Define once, reuse as needed</a:t>
          </a:r>
        </a:p>
      </dsp:txBody>
      <dsp:txXfrm>
        <a:off x="2139695" y="1086"/>
        <a:ext cx="6089904" cy="1229693"/>
      </dsp:txXfrm>
    </dsp:sp>
    <dsp:sp modelId="{0DE42236-DC98-4A81-8351-9D72439DBB95}">
      <dsp:nvSpPr>
        <dsp:cNvPr id="0" name=""/>
        <dsp:cNvSpPr/>
      </dsp:nvSpPr>
      <dsp:spPr>
        <a:xfrm>
          <a:off x="0" y="1086"/>
          <a:ext cx="2139696" cy="1229693"/>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Reusability</a:t>
          </a:r>
        </a:p>
      </dsp:txBody>
      <dsp:txXfrm>
        <a:off x="60039" y="61125"/>
        <a:ext cx="2019618" cy="1169654"/>
      </dsp:txXfrm>
    </dsp:sp>
    <dsp:sp modelId="{1ED31425-86CE-450A-93A9-0705DF15F563}">
      <dsp:nvSpPr>
        <dsp:cNvPr id="0" name=""/>
        <dsp:cNvSpPr/>
      </dsp:nvSpPr>
      <dsp:spPr>
        <a:xfrm>
          <a:off x="2139695" y="1292264"/>
          <a:ext cx="6089904" cy="122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b" anchorCtr="0">
          <a:noAutofit/>
        </a:bodyPr>
        <a:lstStyle/>
        <a:p>
          <a:pPr marL="0" lvl="0" indent="0" algn="l" defTabSz="1111250">
            <a:lnSpc>
              <a:spcPct val="90000"/>
            </a:lnSpc>
            <a:spcBef>
              <a:spcPct val="0"/>
            </a:spcBef>
            <a:spcAft>
              <a:spcPct val="35000"/>
            </a:spcAft>
            <a:buNone/>
          </a:pPr>
          <a:r>
            <a:rPr lang="en-US" sz="2500" kern="1200" dirty="0"/>
            <a:t>Experts can specialize </a:t>
          </a:r>
        </a:p>
      </dsp:txBody>
      <dsp:txXfrm>
        <a:off x="2139695" y="1292264"/>
        <a:ext cx="6089904" cy="1229693"/>
      </dsp:txXfrm>
    </dsp:sp>
    <dsp:sp modelId="{DF6BEB06-055B-4CB4-A8AF-E829DB13C531}">
      <dsp:nvSpPr>
        <dsp:cNvPr id="0" name=""/>
        <dsp:cNvSpPr/>
      </dsp:nvSpPr>
      <dsp:spPr>
        <a:xfrm>
          <a:off x="0" y="1292264"/>
          <a:ext cx="2139696" cy="1229693"/>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Division of Responsibility</a:t>
          </a:r>
        </a:p>
      </dsp:txBody>
      <dsp:txXfrm>
        <a:off x="60039" y="1352303"/>
        <a:ext cx="2019618" cy="1169654"/>
      </dsp:txXfrm>
    </dsp:sp>
    <dsp:sp modelId="{96FDC41B-F74E-4246-895F-978A044036BA}">
      <dsp:nvSpPr>
        <dsp:cNvPr id="0" name=""/>
        <dsp:cNvSpPr/>
      </dsp:nvSpPr>
      <dsp:spPr>
        <a:xfrm>
          <a:off x="2139695" y="2583442"/>
          <a:ext cx="6089904" cy="122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b" anchorCtr="0">
          <a:noAutofit/>
        </a:bodyPr>
        <a:lstStyle/>
        <a:p>
          <a:pPr marL="0" lvl="0" indent="0" algn="l" defTabSz="1111250">
            <a:lnSpc>
              <a:spcPct val="90000"/>
            </a:lnSpc>
            <a:spcBef>
              <a:spcPct val="0"/>
            </a:spcBef>
            <a:spcAft>
              <a:spcPct val="35000"/>
            </a:spcAft>
            <a:buNone/>
          </a:pPr>
          <a:r>
            <a:rPr lang="en-US" sz="2500" kern="1200" dirty="0"/>
            <a:t>Can remove access to underlying tables</a:t>
          </a:r>
        </a:p>
      </dsp:txBody>
      <dsp:txXfrm>
        <a:off x="2139695" y="2583442"/>
        <a:ext cx="6089904" cy="1229693"/>
      </dsp:txXfrm>
    </dsp:sp>
    <dsp:sp modelId="{5706BADC-DFC9-4058-A849-F74E21439088}">
      <dsp:nvSpPr>
        <dsp:cNvPr id="0" name=""/>
        <dsp:cNvSpPr/>
      </dsp:nvSpPr>
      <dsp:spPr>
        <a:xfrm>
          <a:off x="0" y="2583442"/>
          <a:ext cx="2139696" cy="1229693"/>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Structural Independence</a:t>
          </a:r>
        </a:p>
      </dsp:txBody>
      <dsp:txXfrm>
        <a:off x="60039" y="2643481"/>
        <a:ext cx="2019618" cy="1169654"/>
      </dsp:txXfrm>
    </dsp:sp>
    <dsp:sp modelId="{21CB7905-86BD-4F2A-A9C3-A4FB7FADE4C8}">
      <dsp:nvSpPr>
        <dsp:cNvPr id="0" name=""/>
        <dsp:cNvSpPr/>
      </dsp:nvSpPr>
      <dsp:spPr>
        <a:xfrm>
          <a:off x="2139695" y="3874620"/>
          <a:ext cx="6089904" cy="122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625" tIns="47625" rIns="47625" bIns="47625" numCol="1" spcCol="1270" anchor="b" anchorCtr="0">
          <a:noAutofit/>
        </a:bodyPr>
        <a:lstStyle/>
        <a:p>
          <a:pPr marL="0" lvl="0" indent="0" algn="l" defTabSz="1111250">
            <a:lnSpc>
              <a:spcPct val="90000"/>
            </a:lnSpc>
            <a:spcBef>
              <a:spcPct val="0"/>
            </a:spcBef>
            <a:spcAft>
              <a:spcPct val="35000"/>
            </a:spcAft>
            <a:buNone/>
          </a:pPr>
          <a:r>
            <a:rPr lang="en-US" sz="2500" kern="1200" dirty="0"/>
            <a:t>All executes within DBMS</a:t>
          </a:r>
        </a:p>
      </dsp:txBody>
      <dsp:txXfrm>
        <a:off x="2139695" y="3874620"/>
        <a:ext cx="6089904" cy="1229693"/>
      </dsp:txXfrm>
    </dsp:sp>
    <dsp:sp modelId="{AF66EB48-CB75-4172-B178-94C3A2DC7C5F}">
      <dsp:nvSpPr>
        <dsp:cNvPr id="0" name=""/>
        <dsp:cNvSpPr/>
      </dsp:nvSpPr>
      <dsp:spPr>
        <a:xfrm>
          <a:off x="0" y="3874620"/>
          <a:ext cx="2139696" cy="1229693"/>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Performance</a:t>
          </a:r>
        </a:p>
      </dsp:txBody>
      <dsp:txXfrm>
        <a:off x="60039" y="3934659"/>
        <a:ext cx="2019618" cy="116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66430-DED8-4596-9EB3-CF88CB177F56}">
      <dsp:nvSpPr>
        <dsp:cNvPr id="0" name=""/>
        <dsp:cNvSpPr/>
      </dsp:nvSpPr>
      <dsp:spPr>
        <a:xfrm>
          <a:off x="0" y="5104313"/>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A16CC0-9FD4-4ED5-9DC6-CC3F40020044}">
      <dsp:nvSpPr>
        <dsp:cNvPr id="0" name=""/>
        <dsp:cNvSpPr/>
      </dsp:nvSpPr>
      <dsp:spPr>
        <a:xfrm>
          <a:off x="0" y="3813135"/>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51824-DDE0-400B-A32B-8794D2CF0E12}">
      <dsp:nvSpPr>
        <dsp:cNvPr id="0" name=""/>
        <dsp:cNvSpPr/>
      </dsp:nvSpPr>
      <dsp:spPr>
        <a:xfrm>
          <a:off x="0" y="2521957"/>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441A-FEB6-4AB8-9C89-A46D4EEF29CC}">
      <dsp:nvSpPr>
        <dsp:cNvPr id="0" name=""/>
        <dsp:cNvSpPr/>
      </dsp:nvSpPr>
      <dsp:spPr>
        <a:xfrm>
          <a:off x="0" y="1230779"/>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86798B-1E55-4F51-AD34-5A9A33E06332}">
      <dsp:nvSpPr>
        <dsp:cNvPr id="0" name=""/>
        <dsp:cNvSpPr/>
      </dsp:nvSpPr>
      <dsp:spPr>
        <a:xfrm>
          <a:off x="2139695" y="1086"/>
          <a:ext cx="6089904" cy="122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r>
            <a:rPr lang="en-US" sz="3100" kern="1200" dirty="0"/>
            <a:t>Hardcoding all values is only useful in limited circumstances</a:t>
          </a:r>
        </a:p>
      </dsp:txBody>
      <dsp:txXfrm>
        <a:off x="2139695" y="1086"/>
        <a:ext cx="6089904" cy="1229693"/>
      </dsp:txXfrm>
    </dsp:sp>
    <dsp:sp modelId="{0DE42236-DC98-4A81-8351-9D72439DBB95}">
      <dsp:nvSpPr>
        <dsp:cNvPr id="0" name=""/>
        <dsp:cNvSpPr/>
      </dsp:nvSpPr>
      <dsp:spPr>
        <a:xfrm>
          <a:off x="0" y="1086"/>
          <a:ext cx="2139696" cy="1229693"/>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Hardcoding</a:t>
          </a:r>
        </a:p>
      </dsp:txBody>
      <dsp:txXfrm>
        <a:off x="60039" y="61125"/>
        <a:ext cx="2019618" cy="1169654"/>
      </dsp:txXfrm>
    </dsp:sp>
    <dsp:sp modelId="{1ED31425-86CE-450A-93A9-0705DF15F563}">
      <dsp:nvSpPr>
        <dsp:cNvPr id="0" name=""/>
        <dsp:cNvSpPr/>
      </dsp:nvSpPr>
      <dsp:spPr>
        <a:xfrm>
          <a:off x="2139695" y="1292264"/>
          <a:ext cx="6089904" cy="122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r>
            <a:rPr lang="en-US" sz="3100" kern="1200" dirty="0"/>
            <a:t>A parameter is a placeholder with a name and datatype</a:t>
          </a:r>
        </a:p>
      </dsp:txBody>
      <dsp:txXfrm>
        <a:off x="2139695" y="1292264"/>
        <a:ext cx="6089904" cy="1229693"/>
      </dsp:txXfrm>
    </dsp:sp>
    <dsp:sp modelId="{DF6BEB06-055B-4CB4-A8AF-E829DB13C531}">
      <dsp:nvSpPr>
        <dsp:cNvPr id="0" name=""/>
        <dsp:cNvSpPr/>
      </dsp:nvSpPr>
      <dsp:spPr>
        <a:xfrm>
          <a:off x="0" y="1292264"/>
          <a:ext cx="2139696" cy="1229693"/>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Parameters</a:t>
          </a:r>
        </a:p>
      </dsp:txBody>
      <dsp:txXfrm>
        <a:off x="60039" y="1352303"/>
        <a:ext cx="2019618" cy="1169654"/>
      </dsp:txXfrm>
    </dsp:sp>
    <dsp:sp modelId="{96FDC41B-F74E-4246-895F-978A044036BA}">
      <dsp:nvSpPr>
        <dsp:cNvPr id="0" name=""/>
        <dsp:cNvSpPr/>
      </dsp:nvSpPr>
      <dsp:spPr>
        <a:xfrm>
          <a:off x="2139695" y="2583442"/>
          <a:ext cx="6089904" cy="122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r>
            <a:rPr lang="en-US" sz="3100" kern="1200" dirty="0"/>
            <a:t>Parameters are assigned values at execution time</a:t>
          </a:r>
        </a:p>
      </dsp:txBody>
      <dsp:txXfrm>
        <a:off x="2139695" y="2583442"/>
        <a:ext cx="6089904" cy="1229693"/>
      </dsp:txXfrm>
    </dsp:sp>
    <dsp:sp modelId="{5706BADC-DFC9-4058-A849-F74E21439088}">
      <dsp:nvSpPr>
        <dsp:cNvPr id="0" name=""/>
        <dsp:cNvSpPr/>
      </dsp:nvSpPr>
      <dsp:spPr>
        <a:xfrm>
          <a:off x="0" y="2583442"/>
          <a:ext cx="2139696" cy="1229693"/>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Defined At Execution</a:t>
          </a:r>
        </a:p>
      </dsp:txBody>
      <dsp:txXfrm>
        <a:off x="60039" y="2643481"/>
        <a:ext cx="2019618" cy="1169654"/>
      </dsp:txXfrm>
    </dsp:sp>
    <dsp:sp modelId="{21CB7905-86BD-4F2A-A9C3-A4FB7FADE4C8}">
      <dsp:nvSpPr>
        <dsp:cNvPr id="0" name=""/>
        <dsp:cNvSpPr/>
      </dsp:nvSpPr>
      <dsp:spPr>
        <a:xfrm>
          <a:off x="2139695" y="3874620"/>
          <a:ext cx="6089904" cy="12296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r>
            <a:rPr lang="en-US" sz="3100" kern="1200" dirty="0"/>
            <a:t>We need repeatable logic to last the life of the database</a:t>
          </a:r>
        </a:p>
      </dsp:txBody>
      <dsp:txXfrm>
        <a:off x="2139695" y="3874620"/>
        <a:ext cx="6089904" cy="1229693"/>
      </dsp:txXfrm>
    </dsp:sp>
    <dsp:sp modelId="{AF66EB48-CB75-4172-B178-94C3A2DC7C5F}">
      <dsp:nvSpPr>
        <dsp:cNvPr id="0" name=""/>
        <dsp:cNvSpPr/>
      </dsp:nvSpPr>
      <dsp:spPr>
        <a:xfrm>
          <a:off x="0" y="3874620"/>
          <a:ext cx="2139696" cy="1229693"/>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US" sz="3100" kern="1200" dirty="0"/>
            <a:t>Repeatable Logic</a:t>
          </a:r>
        </a:p>
      </dsp:txBody>
      <dsp:txXfrm>
        <a:off x="60039" y="3934659"/>
        <a:ext cx="2019618" cy="116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6CC0-9FD4-4ED5-9DC6-CC3F40020044}">
      <dsp:nvSpPr>
        <dsp:cNvPr id="0" name=""/>
        <dsp:cNvSpPr/>
      </dsp:nvSpPr>
      <dsp:spPr>
        <a:xfrm>
          <a:off x="0" y="5105227"/>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351824-DDE0-400B-A32B-8794D2CF0E12}">
      <dsp:nvSpPr>
        <dsp:cNvPr id="0" name=""/>
        <dsp:cNvSpPr/>
      </dsp:nvSpPr>
      <dsp:spPr>
        <a:xfrm>
          <a:off x="0" y="3376096"/>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E441A-FEB6-4AB8-9C89-A46D4EEF29CC}">
      <dsp:nvSpPr>
        <dsp:cNvPr id="0" name=""/>
        <dsp:cNvSpPr/>
      </dsp:nvSpPr>
      <dsp:spPr>
        <a:xfrm>
          <a:off x="0" y="1646964"/>
          <a:ext cx="8229600"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86798B-1E55-4F51-AD34-5A9A33E06332}">
      <dsp:nvSpPr>
        <dsp:cNvPr id="0" name=""/>
        <dsp:cNvSpPr/>
      </dsp:nvSpPr>
      <dsp:spPr>
        <a:xfrm>
          <a:off x="2139695" y="172"/>
          <a:ext cx="6089904" cy="1646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62865" rIns="62865" bIns="62865" numCol="1" spcCol="1270" anchor="b" anchorCtr="0">
          <a:noAutofit/>
        </a:bodyPr>
        <a:lstStyle/>
        <a:p>
          <a:pPr marL="0" lvl="0" indent="0" algn="l" defTabSz="1466850">
            <a:lnSpc>
              <a:spcPct val="90000"/>
            </a:lnSpc>
            <a:spcBef>
              <a:spcPct val="0"/>
            </a:spcBef>
            <a:spcAft>
              <a:spcPct val="35000"/>
            </a:spcAft>
            <a:buNone/>
          </a:pPr>
          <a:r>
            <a:rPr lang="en-US" sz="3300" kern="1200" dirty="0"/>
            <a:t>Triggers are reusable logic triggered by specific events</a:t>
          </a:r>
        </a:p>
      </dsp:txBody>
      <dsp:txXfrm>
        <a:off x="2139695" y="172"/>
        <a:ext cx="6089904" cy="1646792"/>
      </dsp:txXfrm>
    </dsp:sp>
    <dsp:sp modelId="{0DE42236-DC98-4A81-8351-9D72439DBB95}">
      <dsp:nvSpPr>
        <dsp:cNvPr id="0" name=""/>
        <dsp:cNvSpPr/>
      </dsp:nvSpPr>
      <dsp:spPr>
        <a:xfrm>
          <a:off x="0" y="172"/>
          <a:ext cx="2139696" cy="1646792"/>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62865" rIns="62865" bIns="62865" numCol="1" spcCol="1270" anchor="ctr" anchorCtr="0">
          <a:noAutofit/>
        </a:bodyPr>
        <a:lstStyle/>
        <a:p>
          <a:pPr marL="0" lvl="0" indent="0" algn="ctr" defTabSz="1466850">
            <a:lnSpc>
              <a:spcPct val="90000"/>
            </a:lnSpc>
            <a:spcBef>
              <a:spcPct val="0"/>
            </a:spcBef>
            <a:spcAft>
              <a:spcPct val="35000"/>
            </a:spcAft>
            <a:buNone/>
          </a:pPr>
          <a:r>
            <a:rPr lang="en-US" sz="3300" kern="1200" dirty="0"/>
            <a:t>Reusable, Triggered Logic</a:t>
          </a:r>
        </a:p>
      </dsp:txBody>
      <dsp:txXfrm>
        <a:off x="80404" y="80576"/>
        <a:ext cx="1978888" cy="1566388"/>
      </dsp:txXfrm>
    </dsp:sp>
    <dsp:sp modelId="{1ED31425-86CE-450A-93A9-0705DF15F563}">
      <dsp:nvSpPr>
        <dsp:cNvPr id="0" name=""/>
        <dsp:cNvSpPr/>
      </dsp:nvSpPr>
      <dsp:spPr>
        <a:xfrm>
          <a:off x="2139695" y="1729303"/>
          <a:ext cx="6089904" cy="1646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62865" rIns="62865" bIns="62865" numCol="1" spcCol="1270" anchor="b" anchorCtr="0">
          <a:noAutofit/>
        </a:bodyPr>
        <a:lstStyle/>
        <a:p>
          <a:pPr marL="0" lvl="0" indent="0" algn="l" defTabSz="1466850">
            <a:lnSpc>
              <a:spcPct val="90000"/>
            </a:lnSpc>
            <a:spcBef>
              <a:spcPct val="0"/>
            </a:spcBef>
            <a:spcAft>
              <a:spcPct val="35000"/>
            </a:spcAft>
            <a:buNone/>
          </a:pPr>
          <a:r>
            <a:rPr lang="en-US" sz="3300" kern="1200" dirty="0"/>
            <a:t>Histories, validations, maintaining denormalized tables, more…</a:t>
          </a:r>
        </a:p>
      </dsp:txBody>
      <dsp:txXfrm>
        <a:off x="2139695" y="1729303"/>
        <a:ext cx="6089904" cy="1646792"/>
      </dsp:txXfrm>
    </dsp:sp>
    <dsp:sp modelId="{DF6BEB06-055B-4CB4-A8AF-E829DB13C531}">
      <dsp:nvSpPr>
        <dsp:cNvPr id="0" name=""/>
        <dsp:cNvSpPr/>
      </dsp:nvSpPr>
      <dsp:spPr>
        <a:xfrm>
          <a:off x="0" y="1729303"/>
          <a:ext cx="2139696" cy="1646792"/>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62865" rIns="62865"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Many Uses</a:t>
          </a:r>
        </a:p>
      </dsp:txBody>
      <dsp:txXfrm>
        <a:off x="80404" y="1809707"/>
        <a:ext cx="1978888" cy="1566388"/>
      </dsp:txXfrm>
    </dsp:sp>
    <dsp:sp modelId="{96FDC41B-F74E-4246-895F-978A044036BA}">
      <dsp:nvSpPr>
        <dsp:cNvPr id="0" name=""/>
        <dsp:cNvSpPr/>
      </dsp:nvSpPr>
      <dsp:spPr>
        <a:xfrm>
          <a:off x="2139695" y="3458435"/>
          <a:ext cx="6089904" cy="1646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5" tIns="62865" rIns="62865" bIns="62865" numCol="1" spcCol="1270" anchor="b" anchorCtr="0">
          <a:noAutofit/>
        </a:bodyPr>
        <a:lstStyle/>
        <a:p>
          <a:pPr marL="0" lvl="0" indent="0" algn="l" defTabSz="1466850">
            <a:lnSpc>
              <a:spcPct val="90000"/>
            </a:lnSpc>
            <a:spcBef>
              <a:spcPct val="0"/>
            </a:spcBef>
            <a:spcAft>
              <a:spcPct val="35000"/>
            </a:spcAft>
            <a:buNone/>
          </a:pPr>
          <a:r>
            <a:rPr lang="en-US" sz="3300" kern="1200" dirty="0"/>
            <a:t>Same transaction execution, increased time, unexpected logic</a:t>
          </a:r>
        </a:p>
      </dsp:txBody>
      <dsp:txXfrm>
        <a:off x="2139695" y="3458435"/>
        <a:ext cx="6089904" cy="1646792"/>
      </dsp:txXfrm>
    </dsp:sp>
    <dsp:sp modelId="{5706BADC-DFC9-4058-A849-F74E21439088}">
      <dsp:nvSpPr>
        <dsp:cNvPr id="0" name=""/>
        <dsp:cNvSpPr/>
      </dsp:nvSpPr>
      <dsp:spPr>
        <a:xfrm>
          <a:off x="0" y="3458435"/>
          <a:ext cx="2139696" cy="1646792"/>
        </a:xfrm>
        <a:prstGeom prst="round2SameRect">
          <a:avLst>
            <a:gd name="adj1" fmla="val 16670"/>
            <a:gd name="adj2" fmla="val 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62865" rIns="62865" bIns="62865" numCol="1" spcCol="1270" anchor="ctr" anchorCtr="0">
          <a:noAutofit/>
        </a:bodyPr>
        <a:lstStyle/>
        <a:p>
          <a:pPr marL="0" lvl="0" indent="0" algn="ctr" defTabSz="1466850">
            <a:lnSpc>
              <a:spcPct val="90000"/>
            </a:lnSpc>
            <a:spcBef>
              <a:spcPct val="0"/>
            </a:spcBef>
            <a:spcAft>
              <a:spcPct val="35000"/>
            </a:spcAft>
            <a:buNone/>
          </a:pPr>
          <a:r>
            <a:rPr lang="en-US" sz="3300" kern="1200" dirty="0"/>
            <a:t>Many Drawbacks</a:t>
          </a:r>
        </a:p>
      </dsp:txBody>
      <dsp:txXfrm>
        <a:off x="80404" y="3538839"/>
        <a:ext cx="1978888" cy="15663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0493C-348D-41FA-95DD-6C321F66E5C9}">
      <dsp:nvSpPr>
        <dsp:cNvPr id="0" name=""/>
        <dsp:cNvSpPr/>
      </dsp:nvSpPr>
      <dsp:spPr>
        <a:xfrm>
          <a:off x="4018" y="1315874"/>
          <a:ext cx="2055390"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US" sz="2300" kern="1200" dirty="0"/>
            <a:t>:NEW</a:t>
          </a:r>
        </a:p>
      </dsp:txBody>
      <dsp:txXfrm>
        <a:off x="4018" y="1315874"/>
        <a:ext cx="2055390" cy="455400"/>
      </dsp:txXfrm>
    </dsp:sp>
    <dsp:sp modelId="{6821C4E7-3CBB-4911-8AFD-77145D4F0E03}">
      <dsp:nvSpPr>
        <dsp:cNvPr id="0" name=""/>
        <dsp:cNvSpPr/>
      </dsp:nvSpPr>
      <dsp:spPr>
        <a:xfrm>
          <a:off x="2059409" y="91987"/>
          <a:ext cx="411078" cy="290317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993CF-F681-4BC9-A1F2-66CF0928B832}">
      <dsp:nvSpPr>
        <dsp:cNvPr id="0" name=""/>
        <dsp:cNvSpPr/>
      </dsp:nvSpPr>
      <dsp:spPr>
        <a:xfrm>
          <a:off x="2634918" y="91987"/>
          <a:ext cx="5590663" cy="29031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For an INSERT statement, contains the inserted values.</a:t>
          </a:r>
        </a:p>
        <a:p>
          <a:pPr marL="228600" lvl="1" indent="-228600" algn="l" defTabSz="1022350">
            <a:lnSpc>
              <a:spcPct val="90000"/>
            </a:lnSpc>
            <a:spcBef>
              <a:spcPct val="0"/>
            </a:spcBef>
            <a:spcAft>
              <a:spcPct val="15000"/>
            </a:spcAft>
            <a:buChar char="•"/>
          </a:pPr>
          <a:r>
            <a:rPr lang="en-US" sz="2300" kern="1200" dirty="0"/>
            <a:t>For an UPDATE statement, contains the new values after the update (note that multiple before triggers can execute changing the new value).</a:t>
          </a:r>
        </a:p>
        <a:p>
          <a:pPr marL="228600" lvl="1" indent="-228600" algn="l" defTabSz="1022350">
            <a:lnSpc>
              <a:spcPct val="90000"/>
            </a:lnSpc>
            <a:spcBef>
              <a:spcPct val="0"/>
            </a:spcBef>
            <a:spcAft>
              <a:spcPct val="15000"/>
            </a:spcAft>
            <a:buChar char="•"/>
          </a:pPr>
          <a:r>
            <a:rPr lang="en-US" sz="2300" kern="1200" dirty="0"/>
            <a:t>Not available in a DELETE statement.</a:t>
          </a:r>
        </a:p>
        <a:p>
          <a:pPr marL="228600" lvl="1" indent="-228600" algn="l" defTabSz="1022350">
            <a:lnSpc>
              <a:spcPct val="90000"/>
            </a:lnSpc>
            <a:spcBef>
              <a:spcPct val="0"/>
            </a:spcBef>
            <a:spcAft>
              <a:spcPct val="15000"/>
            </a:spcAft>
            <a:buChar char="•"/>
          </a:pPr>
          <a:r>
            <a:rPr lang="en-US" sz="2300" kern="1200" dirty="0"/>
            <a:t>Can be modified in a before trigger only.</a:t>
          </a:r>
        </a:p>
      </dsp:txBody>
      <dsp:txXfrm>
        <a:off x="2634918" y="91987"/>
        <a:ext cx="5590663" cy="2903175"/>
      </dsp:txXfrm>
    </dsp:sp>
    <dsp:sp modelId="{B1101C03-37AF-4A6B-8B2A-4447ACD7A240}">
      <dsp:nvSpPr>
        <dsp:cNvPr id="0" name=""/>
        <dsp:cNvSpPr/>
      </dsp:nvSpPr>
      <dsp:spPr>
        <a:xfrm>
          <a:off x="4018" y="3817987"/>
          <a:ext cx="2055390"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US" sz="2300" kern="1200" dirty="0"/>
            <a:t>:OLD</a:t>
          </a:r>
        </a:p>
      </dsp:txBody>
      <dsp:txXfrm>
        <a:off x="4018" y="3817987"/>
        <a:ext cx="2055390" cy="455400"/>
      </dsp:txXfrm>
    </dsp:sp>
    <dsp:sp modelId="{959DBF44-04E3-4A9E-9D82-1C6B69B830AD}">
      <dsp:nvSpPr>
        <dsp:cNvPr id="0" name=""/>
        <dsp:cNvSpPr/>
      </dsp:nvSpPr>
      <dsp:spPr>
        <a:xfrm>
          <a:off x="2059409" y="3077962"/>
          <a:ext cx="411078" cy="19354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2A71-B097-47DE-836C-3A3C31107798}">
      <dsp:nvSpPr>
        <dsp:cNvPr id="0" name=""/>
        <dsp:cNvSpPr/>
      </dsp:nvSpPr>
      <dsp:spPr>
        <a:xfrm>
          <a:off x="2634918" y="3077962"/>
          <a:ext cx="5590663" cy="19354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t>Not available for an INSERT statement.</a:t>
          </a:r>
        </a:p>
        <a:p>
          <a:pPr marL="228600" lvl="1" indent="-228600" algn="l" defTabSz="1022350">
            <a:lnSpc>
              <a:spcPct val="90000"/>
            </a:lnSpc>
            <a:spcBef>
              <a:spcPct val="0"/>
            </a:spcBef>
            <a:spcAft>
              <a:spcPct val="15000"/>
            </a:spcAft>
            <a:buChar char="•"/>
          </a:pPr>
          <a:r>
            <a:rPr lang="en-US" sz="2300" kern="1200" dirty="0"/>
            <a:t>For an UPDATE statement, contains the values before the update.</a:t>
          </a:r>
        </a:p>
        <a:p>
          <a:pPr marL="228600" lvl="1" indent="-228600" algn="l" defTabSz="1022350">
            <a:lnSpc>
              <a:spcPct val="90000"/>
            </a:lnSpc>
            <a:spcBef>
              <a:spcPct val="0"/>
            </a:spcBef>
            <a:spcAft>
              <a:spcPct val="15000"/>
            </a:spcAft>
            <a:buChar char="•"/>
          </a:pPr>
          <a:r>
            <a:rPr lang="en-US" sz="2300" kern="1200" dirty="0"/>
            <a:t>For a DELETE statement, contains the values before the delete.</a:t>
          </a:r>
        </a:p>
      </dsp:txBody>
      <dsp:txXfrm>
        <a:off x="2634918" y="3077962"/>
        <a:ext cx="5590663" cy="19354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0493C-348D-41FA-95DD-6C321F66E5C9}">
      <dsp:nvSpPr>
        <dsp:cNvPr id="0" name=""/>
        <dsp:cNvSpPr/>
      </dsp:nvSpPr>
      <dsp:spPr>
        <a:xfrm>
          <a:off x="4018" y="1369650"/>
          <a:ext cx="2055390"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kern="1200" dirty="0"/>
            <a:t>NEW</a:t>
          </a:r>
        </a:p>
      </dsp:txBody>
      <dsp:txXfrm>
        <a:off x="4018" y="1369650"/>
        <a:ext cx="2055390" cy="435600"/>
      </dsp:txXfrm>
    </dsp:sp>
    <dsp:sp modelId="{6821C4E7-3CBB-4911-8AFD-77145D4F0E03}">
      <dsp:nvSpPr>
        <dsp:cNvPr id="0" name=""/>
        <dsp:cNvSpPr/>
      </dsp:nvSpPr>
      <dsp:spPr>
        <a:xfrm>
          <a:off x="2059409" y="35624"/>
          <a:ext cx="411078" cy="31036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993CF-F681-4BC9-A1F2-66CF0928B832}">
      <dsp:nvSpPr>
        <dsp:cNvPr id="0" name=""/>
        <dsp:cNvSpPr/>
      </dsp:nvSpPr>
      <dsp:spPr>
        <a:xfrm>
          <a:off x="2634918" y="35624"/>
          <a:ext cx="5590663" cy="31036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For an INSERT statement, contains the inserted values.</a:t>
          </a:r>
        </a:p>
        <a:p>
          <a:pPr marL="228600" lvl="1" indent="-228600" algn="l" defTabSz="977900">
            <a:lnSpc>
              <a:spcPct val="90000"/>
            </a:lnSpc>
            <a:spcBef>
              <a:spcPct val="0"/>
            </a:spcBef>
            <a:spcAft>
              <a:spcPct val="15000"/>
            </a:spcAft>
            <a:buChar char="•"/>
          </a:pPr>
          <a:r>
            <a:rPr lang="en-US" sz="2200" kern="1200" dirty="0"/>
            <a:t>For an UPDATE statement, contains the new values after the update (note that multiple before triggers can execute changing the new value).</a:t>
          </a:r>
        </a:p>
        <a:p>
          <a:pPr marL="228600" lvl="1" indent="-228600" algn="l" defTabSz="977900">
            <a:lnSpc>
              <a:spcPct val="90000"/>
            </a:lnSpc>
            <a:spcBef>
              <a:spcPct val="0"/>
            </a:spcBef>
            <a:spcAft>
              <a:spcPct val="15000"/>
            </a:spcAft>
            <a:buChar char="•"/>
          </a:pPr>
          <a:r>
            <a:rPr lang="en-US" sz="2200" kern="1200" dirty="0"/>
            <a:t>Null in a DELETE statement.</a:t>
          </a:r>
        </a:p>
        <a:p>
          <a:pPr marL="228600" lvl="1" indent="-228600" algn="l" defTabSz="977900">
            <a:lnSpc>
              <a:spcPct val="90000"/>
            </a:lnSpc>
            <a:spcBef>
              <a:spcPct val="0"/>
            </a:spcBef>
            <a:spcAft>
              <a:spcPct val="15000"/>
            </a:spcAft>
            <a:buChar char="•"/>
          </a:pPr>
          <a:r>
            <a:rPr lang="en-US" sz="2200" kern="1200" dirty="0"/>
            <a:t>Can be used as a basis for keeping or changing the values.</a:t>
          </a:r>
        </a:p>
      </dsp:txBody>
      <dsp:txXfrm>
        <a:off x="2634918" y="35624"/>
        <a:ext cx="5590663" cy="3103650"/>
      </dsp:txXfrm>
    </dsp:sp>
    <dsp:sp modelId="{B1101C03-37AF-4A6B-8B2A-4447ACD7A240}">
      <dsp:nvSpPr>
        <dsp:cNvPr id="0" name=""/>
        <dsp:cNvSpPr/>
      </dsp:nvSpPr>
      <dsp:spPr>
        <a:xfrm>
          <a:off x="4018" y="3926325"/>
          <a:ext cx="2055390" cy="4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55880" rIns="156464" bIns="55880" numCol="1" spcCol="1270" anchor="ctr" anchorCtr="0">
          <a:noAutofit/>
        </a:bodyPr>
        <a:lstStyle/>
        <a:p>
          <a:pPr marL="0" lvl="0" indent="0" algn="r" defTabSz="977900">
            <a:lnSpc>
              <a:spcPct val="90000"/>
            </a:lnSpc>
            <a:spcBef>
              <a:spcPct val="0"/>
            </a:spcBef>
            <a:spcAft>
              <a:spcPct val="35000"/>
            </a:spcAft>
            <a:buNone/>
          </a:pPr>
          <a:r>
            <a:rPr lang="en-US" sz="2200" kern="1200" dirty="0"/>
            <a:t>OLD</a:t>
          </a:r>
        </a:p>
      </dsp:txBody>
      <dsp:txXfrm>
        <a:off x="4018" y="3926325"/>
        <a:ext cx="2055390" cy="435600"/>
      </dsp:txXfrm>
    </dsp:sp>
    <dsp:sp modelId="{959DBF44-04E3-4A9E-9D82-1C6B69B830AD}">
      <dsp:nvSpPr>
        <dsp:cNvPr id="0" name=""/>
        <dsp:cNvSpPr/>
      </dsp:nvSpPr>
      <dsp:spPr>
        <a:xfrm>
          <a:off x="2059409" y="3218475"/>
          <a:ext cx="411078" cy="185130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2A71-B097-47DE-836C-3A3C31107798}">
      <dsp:nvSpPr>
        <dsp:cNvPr id="0" name=""/>
        <dsp:cNvSpPr/>
      </dsp:nvSpPr>
      <dsp:spPr>
        <a:xfrm>
          <a:off x="2634918" y="3218475"/>
          <a:ext cx="5590663" cy="18513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Null for an INSERT statement.</a:t>
          </a:r>
        </a:p>
        <a:p>
          <a:pPr marL="228600" lvl="1" indent="-228600" algn="l" defTabSz="977900">
            <a:lnSpc>
              <a:spcPct val="90000"/>
            </a:lnSpc>
            <a:spcBef>
              <a:spcPct val="0"/>
            </a:spcBef>
            <a:spcAft>
              <a:spcPct val="15000"/>
            </a:spcAft>
            <a:buChar char="•"/>
          </a:pPr>
          <a:r>
            <a:rPr lang="en-US" sz="2200" kern="1200" dirty="0"/>
            <a:t>For an UPDATE statement, contains the values before the update.</a:t>
          </a:r>
        </a:p>
        <a:p>
          <a:pPr marL="228600" lvl="1" indent="-228600" algn="l" defTabSz="977900">
            <a:lnSpc>
              <a:spcPct val="90000"/>
            </a:lnSpc>
            <a:spcBef>
              <a:spcPct val="0"/>
            </a:spcBef>
            <a:spcAft>
              <a:spcPct val="15000"/>
            </a:spcAft>
            <a:buChar char="•"/>
          </a:pPr>
          <a:r>
            <a:rPr lang="en-US" sz="2200" kern="1200" dirty="0"/>
            <a:t>For a DELETE statement, contains the values before the delete.</a:t>
          </a:r>
        </a:p>
      </dsp:txBody>
      <dsp:txXfrm>
        <a:off x="2634918" y="3218475"/>
        <a:ext cx="5590663" cy="18513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0493C-348D-41FA-95DD-6C321F66E5C9}">
      <dsp:nvSpPr>
        <dsp:cNvPr id="0" name=""/>
        <dsp:cNvSpPr/>
      </dsp:nvSpPr>
      <dsp:spPr>
        <a:xfrm>
          <a:off x="4018" y="1053637"/>
          <a:ext cx="2055390"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INSERTED</a:t>
          </a:r>
        </a:p>
      </dsp:txBody>
      <dsp:txXfrm>
        <a:off x="4018" y="1053637"/>
        <a:ext cx="2055390" cy="495000"/>
      </dsp:txXfrm>
    </dsp:sp>
    <dsp:sp modelId="{6821C4E7-3CBB-4911-8AFD-77145D4F0E03}">
      <dsp:nvSpPr>
        <dsp:cNvPr id="0" name=""/>
        <dsp:cNvSpPr/>
      </dsp:nvSpPr>
      <dsp:spPr>
        <a:xfrm>
          <a:off x="2059409" y="94574"/>
          <a:ext cx="411078" cy="241312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993CF-F681-4BC9-A1F2-66CF0928B832}">
      <dsp:nvSpPr>
        <dsp:cNvPr id="0" name=""/>
        <dsp:cNvSpPr/>
      </dsp:nvSpPr>
      <dsp:spPr>
        <a:xfrm>
          <a:off x="2634918" y="94574"/>
          <a:ext cx="5590663" cy="2413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For an INSERT statement, contains the inserted rows.</a:t>
          </a:r>
        </a:p>
        <a:p>
          <a:pPr marL="228600" lvl="1" indent="-228600" algn="l" defTabSz="1111250">
            <a:lnSpc>
              <a:spcPct val="90000"/>
            </a:lnSpc>
            <a:spcBef>
              <a:spcPct val="0"/>
            </a:spcBef>
            <a:spcAft>
              <a:spcPct val="15000"/>
            </a:spcAft>
            <a:buChar char="•"/>
          </a:pPr>
          <a:r>
            <a:rPr lang="en-US" sz="2500" kern="1200" dirty="0"/>
            <a:t>For an UPDATE statement, contains the new rows after the update.</a:t>
          </a:r>
        </a:p>
        <a:p>
          <a:pPr marL="228600" lvl="1" indent="-228600" algn="l" defTabSz="1111250">
            <a:lnSpc>
              <a:spcPct val="90000"/>
            </a:lnSpc>
            <a:spcBef>
              <a:spcPct val="0"/>
            </a:spcBef>
            <a:spcAft>
              <a:spcPct val="15000"/>
            </a:spcAft>
            <a:buChar char="•"/>
          </a:pPr>
          <a:r>
            <a:rPr lang="en-US" sz="2500" kern="1200" dirty="0"/>
            <a:t>Available but contains no rows in a DELETE statement.</a:t>
          </a:r>
        </a:p>
      </dsp:txBody>
      <dsp:txXfrm>
        <a:off x="2634918" y="94574"/>
        <a:ext cx="5590663" cy="2413125"/>
      </dsp:txXfrm>
    </dsp:sp>
    <dsp:sp modelId="{B1101C03-37AF-4A6B-8B2A-4447ACD7A240}">
      <dsp:nvSpPr>
        <dsp:cNvPr id="0" name=""/>
        <dsp:cNvSpPr/>
      </dsp:nvSpPr>
      <dsp:spPr>
        <a:xfrm>
          <a:off x="4018" y="3556762"/>
          <a:ext cx="2055390" cy="49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a:lnSpc>
              <a:spcPct val="90000"/>
            </a:lnSpc>
            <a:spcBef>
              <a:spcPct val="0"/>
            </a:spcBef>
            <a:spcAft>
              <a:spcPct val="35000"/>
            </a:spcAft>
            <a:buNone/>
          </a:pPr>
          <a:r>
            <a:rPr lang="en-US" sz="2500" kern="1200" dirty="0"/>
            <a:t>DELETED</a:t>
          </a:r>
        </a:p>
      </dsp:txBody>
      <dsp:txXfrm>
        <a:off x="4018" y="3556762"/>
        <a:ext cx="2055390" cy="495000"/>
      </dsp:txXfrm>
    </dsp:sp>
    <dsp:sp modelId="{959DBF44-04E3-4A9E-9D82-1C6B69B830AD}">
      <dsp:nvSpPr>
        <dsp:cNvPr id="0" name=""/>
        <dsp:cNvSpPr/>
      </dsp:nvSpPr>
      <dsp:spPr>
        <a:xfrm>
          <a:off x="2059409" y="2597700"/>
          <a:ext cx="411078" cy="2413125"/>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02A71-B097-47DE-836C-3A3C31107798}">
      <dsp:nvSpPr>
        <dsp:cNvPr id="0" name=""/>
        <dsp:cNvSpPr/>
      </dsp:nvSpPr>
      <dsp:spPr>
        <a:xfrm>
          <a:off x="2634918" y="2597700"/>
          <a:ext cx="5590663" cy="2413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Available but contains no rows for an INSERT statement.</a:t>
          </a:r>
        </a:p>
        <a:p>
          <a:pPr marL="228600" lvl="1" indent="-228600" algn="l" defTabSz="1111250">
            <a:lnSpc>
              <a:spcPct val="90000"/>
            </a:lnSpc>
            <a:spcBef>
              <a:spcPct val="0"/>
            </a:spcBef>
            <a:spcAft>
              <a:spcPct val="15000"/>
            </a:spcAft>
            <a:buChar char="•"/>
          </a:pPr>
          <a:r>
            <a:rPr lang="en-US" sz="2500" kern="1200" dirty="0"/>
            <a:t>For an UPDATE statement, contains the rows before the update.</a:t>
          </a:r>
        </a:p>
        <a:p>
          <a:pPr marL="228600" lvl="1" indent="-228600" algn="l" defTabSz="1111250">
            <a:lnSpc>
              <a:spcPct val="90000"/>
            </a:lnSpc>
            <a:spcBef>
              <a:spcPct val="0"/>
            </a:spcBef>
            <a:spcAft>
              <a:spcPct val="15000"/>
            </a:spcAft>
            <a:buChar char="•"/>
          </a:pPr>
          <a:r>
            <a:rPr lang="en-US" sz="2500" kern="1200" dirty="0"/>
            <a:t>For a DELETE statement, contains the deleted rows.</a:t>
          </a:r>
        </a:p>
      </dsp:txBody>
      <dsp:txXfrm>
        <a:off x="2634918" y="2597700"/>
        <a:ext cx="5590663" cy="2413125"/>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5"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197636"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97637"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C4E0CF35-C5E8-4918-897C-08259A8CF1DE}" type="slidenum">
              <a:rPr lang="en-US" altLang="en-US"/>
              <a:pPr/>
              <a:t>‹#›</a:t>
            </a:fld>
            <a:endParaRPr lang="en-US" altLang="en-US"/>
          </a:p>
        </p:txBody>
      </p:sp>
    </p:spTree>
    <p:extLst>
      <p:ext uri="{BB962C8B-B14F-4D97-AF65-F5344CB8AC3E}">
        <p14:creationId xmlns:p14="http://schemas.microsoft.com/office/powerpoint/2010/main" val="1575640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cs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872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cs typeface="Arial" charset="0"/>
              </a:defRPr>
            </a:lvl1pPr>
          </a:lstStyle>
          <a:p>
            <a:pPr>
              <a:defRPr/>
            </a:pPr>
            <a:endParaRPr lang="en-US"/>
          </a:p>
        </p:txBody>
      </p:sp>
      <p:sp>
        <p:nvSpPr>
          <p:cNvPr id="15872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panose="020B0604020202020204" pitchFamily="34" charset="0"/>
              </a:defRPr>
            </a:lvl1pPr>
          </a:lstStyle>
          <a:p>
            <a:fld id="{49C17543-A926-442A-A31C-841002039190}" type="slidenum">
              <a:rPr lang="en-US" altLang="en-US"/>
              <a:pPr/>
              <a:t>‹#›</a:t>
            </a:fld>
            <a:endParaRPr lang="en-US" altLang="en-US"/>
          </a:p>
        </p:txBody>
      </p:sp>
    </p:spTree>
    <p:extLst>
      <p:ext uri="{BB962C8B-B14F-4D97-AF65-F5344CB8AC3E}">
        <p14:creationId xmlns:p14="http://schemas.microsoft.com/office/powerpoint/2010/main" val="6748305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C17543-A926-442A-A31C-841002039190}" type="slidenum">
              <a:rPr lang="en-US" altLang="en-US" smtClean="0"/>
              <a:pPr/>
              <a:t>1</a:t>
            </a:fld>
            <a:endParaRPr lang="en-US" altLang="en-US"/>
          </a:p>
        </p:txBody>
      </p:sp>
    </p:spTree>
    <p:extLst>
      <p:ext uri="{BB962C8B-B14F-4D97-AF65-F5344CB8AC3E}">
        <p14:creationId xmlns:p14="http://schemas.microsoft.com/office/powerpoint/2010/main" val="2128545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2</a:t>
            </a:fld>
            <a:endParaRPr lang="en-US" altLang="en-US"/>
          </a:p>
        </p:txBody>
      </p:sp>
    </p:spTree>
    <p:extLst>
      <p:ext uri="{BB962C8B-B14F-4D97-AF65-F5344CB8AC3E}">
        <p14:creationId xmlns:p14="http://schemas.microsoft.com/office/powerpoint/2010/main" val="405207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30</a:t>
            </a:fld>
            <a:endParaRPr lang="en-US" altLang="en-US"/>
          </a:p>
        </p:txBody>
      </p:sp>
    </p:spTree>
    <p:extLst>
      <p:ext uri="{BB962C8B-B14F-4D97-AF65-F5344CB8AC3E}">
        <p14:creationId xmlns:p14="http://schemas.microsoft.com/office/powerpoint/2010/main" val="259335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Arial" charset="0"/>
              </a:rPr>
              <a:t>One key difference between a trigger and a stored procedure is that all triggers are associated to an </a:t>
            </a:r>
            <a:r>
              <a:rPr lang="en-US" sz="1200" i="1" kern="1200" dirty="0">
                <a:solidFill>
                  <a:schemeClr val="tx1"/>
                </a:solidFill>
                <a:effectLst/>
                <a:latin typeface="Arial" charset="0"/>
                <a:ea typeface="+mn-ea"/>
                <a:cs typeface="Arial" charset="0"/>
              </a:rPr>
              <a:t>event </a:t>
            </a:r>
            <a:r>
              <a:rPr lang="en-US" sz="1200" kern="1200" dirty="0">
                <a:solidFill>
                  <a:schemeClr val="tx1"/>
                </a:solidFill>
                <a:effectLst/>
                <a:latin typeface="Arial" charset="0"/>
                <a:ea typeface="+mn-ea"/>
                <a:cs typeface="Arial" charset="0"/>
              </a:rPr>
              <a:t>that determines when its code is executed. </a:t>
            </a:r>
          </a:p>
          <a:p>
            <a:r>
              <a:rPr lang="en-US" sz="1200" kern="1200" dirty="0">
                <a:solidFill>
                  <a:schemeClr val="tx1"/>
                </a:solidFill>
                <a:effectLst/>
                <a:latin typeface="Arial" charset="0"/>
                <a:ea typeface="+mn-ea"/>
                <a:cs typeface="Arial" charset="0"/>
              </a:rPr>
              <a:t>The specific event is defined as part of the overall definition of the trigger when it is created. The database then automatically invokes the trigger when the defined event occurs.</a:t>
            </a:r>
          </a:p>
          <a:p>
            <a:r>
              <a:rPr lang="en-US" sz="1200" kern="1200" dirty="0">
                <a:solidFill>
                  <a:schemeClr val="tx1"/>
                </a:solidFill>
                <a:effectLst/>
                <a:latin typeface="Arial" charset="0"/>
                <a:ea typeface="+mn-ea"/>
                <a:cs typeface="Arial" charset="0"/>
              </a:rPr>
              <a:t>We cannot directly execute a trigger.</a:t>
            </a:r>
          </a:p>
          <a:p>
            <a:r>
              <a:rPr lang="en-US" sz="1200" kern="1200" dirty="0">
                <a:solidFill>
                  <a:schemeClr val="tx1"/>
                </a:solidFill>
                <a:effectLst/>
                <a:latin typeface="Arial" charset="0"/>
                <a:ea typeface="+mn-ea"/>
                <a:cs typeface="Arial" charset="0"/>
              </a:rPr>
              <a:t>Although triggers are powerful, because of the associated drawbacks, it is a best practice to reserve the use of triggers to situations where there is no other practical alternative. </a:t>
            </a:r>
          </a:p>
          <a:p>
            <a:r>
              <a:rPr lang="en-US" sz="1200" kern="1200" dirty="0">
                <a:solidFill>
                  <a:schemeClr val="tx1"/>
                </a:solidFill>
                <a:effectLst/>
                <a:latin typeface="Arial" charset="0"/>
                <a:ea typeface="+mn-ea"/>
                <a:cs typeface="Arial" charset="0"/>
              </a:rPr>
              <a:t>Perhaps we want to add functionality to a two-decade-old application’s database access logic.</a:t>
            </a:r>
          </a:p>
          <a:p>
            <a:r>
              <a:rPr lang="en-US" sz="1200" kern="1200" dirty="0">
                <a:solidFill>
                  <a:schemeClr val="tx1"/>
                </a:solidFill>
                <a:effectLst/>
                <a:latin typeface="Arial" charset="0"/>
                <a:ea typeface="+mn-ea"/>
                <a:cs typeface="Arial" charset="0"/>
              </a:rPr>
              <a:t>Perhaps the same database schema is updated from several different applications, and we cannot practically add the same business logic to all of them. </a:t>
            </a:r>
          </a:p>
          <a:p>
            <a:r>
              <a:rPr lang="en-US" sz="1200" kern="1200" dirty="0">
                <a:solidFill>
                  <a:schemeClr val="tx1"/>
                </a:solidFill>
                <a:effectLst/>
                <a:latin typeface="Arial" charset="0"/>
                <a:ea typeface="+mn-ea"/>
                <a:cs typeface="Arial" charset="0"/>
              </a:rPr>
              <a:t>Perhaps an application that accesses our database is proprietary, but we want to perform some logic when the application accesses the database.</a:t>
            </a:r>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43</a:t>
            </a:fld>
            <a:endParaRPr lang="en-US" altLang="en-US"/>
          </a:p>
        </p:txBody>
      </p:sp>
    </p:spTree>
    <p:extLst>
      <p:ext uri="{BB962C8B-B14F-4D97-AF65-F5344CB8AC3E}">
        <p14:creationId xmlns:p14="http://schemas.microsoft.com/office/powerpoint/2010/main" val="46709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17543-A926-442A-A31C-841002039190}" type="slidenum">
              <a:rPr lang="en-US" altLang="en-US" smtClean="0"/>
              <a:pPr/>
              <a:t>50</a:t>
            </a:fld>
            <a:endParaRPr lang="en-US" altLang="en-US"/>
          </a:p>
        </p:txBody>
      </p:sp>
    </p:spTree>
    <p:extLst>
      <p:ext uri="{BB962C8B-B14F-4D97-AF65-F5344CB8AC3E}">
        <p14:creationId xmlns:p14="http://schemas.microsoft.com/office/powerpoint/2010/main" val="1909322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16176"/>
            <a:ext cx="10363200" cy="1470025"/>
          </a:xfrm>
        </p:spPr>
        <p:txBody>
          <a:bodyPr/>
          <a:lstStyle>
            <a:lvl1pPr>
              <a:defRPr lang="en-US" sz="4800" b="1" kern="1200" smtClean="0">
                <a:ln w="9525" cap="rnd">
                  <a:prstDash val="solid"/>
                  <a:bevel/>
                </a:ln>
                <a:solidFill>
                  <a:schemeClr val="tx1"/>
                </a:solidFill>
                <a:effectLst>
                  <a:outerShdw blurRad="50800" dist="38100" dir="3000000" algn="l" rotWithShape="0">
                    <a:prstClr val="black">
                      <a:alpha val="40000"/>
                    </a:prstClr>
                  </a:outerShdw>
                </a:effectLst>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828800" y="41910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4" descr="red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19109" y="939801"/>
            <a:ext cx="2753783"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p:cNvSpPr>
            <a:spLocks noGrp="1"/>
          </p:cNvSpPr>
          <p:nvPr>
            <p:ph type="ftr" sz="quarter" idx="11"/>
          </p:nvPr>
        </p:nvSpPr>
        <p:spPr>
          <a:xfrm>
            <a:off x="914400" y="6356351"/>
            <a:ext cx="10363200" cy="365125"/>
          </a:xfrm>
          <a:prstGeom prst="rect">
            <a:avLst/>
          </a:prstGeom>
        </p:spPr>
        <p:txBody>
          <a:bodyPr/>
          <a:lstStyle>
            <a:lvl1pPr algn="ctr">
              <a:defRPr lang="en-US" sz="900" b="1" kern="1200" dirty="0">
                <a:solidFill>
                  <a:schemeClr val="bg1">
                    <a:lumMod val="50000"/>
                  </a:schemeClr>
                </a:solidFill>
                <a:latin typeface="Tahoma" panose="020B060403050404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371285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7871F0-911A-4786-98E6-E01B4D5B0C26}" type="datetimeFigureOut">
              <a:rPr lang="en-US"/>
              <a:pPr>
                <a:defRPr/>
              </a:pPr>
              <a:t>4/5/2022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A36F655-F160-421B-AC96-5F6C002503E4}" type="slidenum">
              <a:rPr lang="en-US" altLang="en-US"/>
              <a:pPr/>
              <a:t>‹#›</a:t>
            </a:fld>
            <a:endParaRPr lang="en-US" altLang="en-US"/>
          </a:p>
        </p:txBody>
      </p:sp>
    </p:spTree>
    <p:extLst>
      <p:ext uri="{BB962C8B-B14F-4D97-AF65-F5344CB8AC3E}">
        <p14:creationId xmlns:p14="http://schemas.microsoft.com/office/powerpoint/2010/main" val="217607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694FDF4-B0C2-4381-8DD6-310D7C854B2B}" type="datetimeFigureOut">
              <a:rPr lang="en-US"/>
              <a:pPr>
                <a:defRPr/>
              </a:pPr>
              <a:t>4/5/2022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76B7EBD-8620-493C-9193-7661A2289916}" type="slidenum">
              <a:rPr lang="en-US" altLang="en-US"/>
              <a:pPr/>
              <a:t>‹#›</a:t>
            </a:fld>
            <a:endParaRPr lang="en-US" altLang="en-US"/>
          </a:p>
        </p:txBody>
      </p:sp>
    </p:spTree>
    <p:extLst>
      <p:ext uri="{BB962C8B-B14F-4D97-AF65-F5344CB8AC3E}">
        <p14:creationId xmlns:p14="http://schemas.microsoft.com/office/powerpoint/2010/main" val="1530328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54E242-1075-47E0-A162-55C960B37C1C}"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327295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434929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4E242-1075-47E0-A162-55C960B37C1C}"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61030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4E242-1075-47E0-A162-55C960B37C1C}"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92704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4E242-1075-47E0-A162-55C960B37C1C}"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46233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4E242-1075-47E0-A162-55C960B37C1C}"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027873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4E242-1075-47E0-A162-55C960B37C1C}"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18761564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2373739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10972800" cy="1020762"/>
          </a:xfrm>
          <a:solidFill>
            <a:srgbClr val="AF0000"/>
          </a:solidFill>
          <a:ln>
            <a:noFill/>
          </a:ln>
          <a:effectLst>
            <a:glow rad="139700">
              <a:schemeClr val="accent2">
                <a:satMod val="175000"/>
                <a:alpha val="40000"/>
              </a:schemeClr>
            </a:glow>
            <a:outerShdw blurRad="50800" dist="38100" dir="2700000" algn="tl" rotWithShape="0">
              <a:prstClr val="black">
                <a:alpha val="40000"/>
              </a:prstClr>
            </a:outerShdw>
          </a:effectLst>
          <a:scene3d>
            <a:camera prst="orthographicFront"/>
            <a:lightRig rig="harsh" dir="t">
              <a:rot lat="0" lon="0" rev="3000000"/>
            </a:lightRig>
          </a:scene3d>
          <a:sp3d extrusionH="254000" contourW="19050">
            <a:bevelT w="82550" h="44450" prst="artDeco"/>
            <a:bevelB w="82550" h="44450" prst="angle"/>
            <a:contourClr>
              <a:srgbClr val="FFFFFF"/>
            </a:contourClr>
          </a:sp3d>
        </p:spPr>
        <p:txBody>
          <a:bodyPr vert="horz" wrap="none" lIns="91440" tIns="45720" rIns="91440" bIns="45720" numCol="1" anchor="ctr" anchorCtr="0" compatLnSpc="1">
            <a:prstTxWarp prst="textNoShape">
              <a:avLst/>
            </a:prstTxWarp>
            <a:noAutofit/>
          </a:bodyPr>
          <a:lstStyle>
            <a:lvl1pPr>
              <a:defRPr kumimoji="0" lang="en-US" sz="4800" b="0" i="0" u="none" strike="noStrike"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Tahoma" panose="020B0604030504040204" pitchFamily="34" charset="0"/>
                <a:cs typeface="Tahoma" panose="020B0604030504040204" pitchFamily="34" charset="0"/>
              </a:defRPr>
            </a:lvl1pPr>
          </a:lstStyle>
          <a:p>
            <a:pPr marL="0" marR="0" lvl="0" indent="0" defTabSz="914400" eaLnBrk="0" latinLnBrk="0" hangingPunct="0">
              <a:lnSpc>
                <a:spcPct val="100000"/>
              </a:lnSpc>
              <a:tabLst/>
            </a:pPr>
            <a:r>
              <a:rPr kumimoji="0" lang="en-US" sz="5400" b="1" i="0" u="none" strike="noStrike" kern="1200" cap="none" spc="0" normalizeH="0" baseline="0" noProof="0" dirty="0">
                <a:ln w="9525">
                  <a:solidFill>
                    <a:prstClr val="white"/>
                  </a:solidFill>
                  <a:prstDash val="solid"/>
                </a:ln>
                <a:solidFill>
                  <a:srgbClr val="FEFCFC"/>
                </a:solidFill>
                <a:effectLst>
                  <a:outerShdw blurRad="12700" dist="38100" dir="2700000" algn="tl" rotWithShape="0">
                    <a:prstClr val="white">
                      <a:lumMod val="50000"/>
                    </a:prstClr>
                  </a:outerShdw>
                </a:effectLst>
                <a:uLnTx/>
                <a:uFillTx/>
                <a:latin typeface="Tahoma" panose="020B0604030504040204" pitchFamily="34" charset="0"/>
                <a:ea typeface="+mn-ea"/>
                <a:cs typeface="Arial" panose="020B0604020202020204" pitchFamily="34" charset="0"/>
              </a:rPr>
              <a:t>Insert Text Here</a:t>
            </a:r>
          </a:p>
        </p:txBody>
      </p:sp>
      <p:sp>
        <p:nvSpPr>
          <p:cNvPr id="3" name="Content Placeholder 2"/>
          <p:cNvSpPr>
            <a:spLocks noGrp="1"/>
          </p:cNvSpPr>
          <p:nvPr>
            <p:ph idx="1"/>
          </p:nvPr>
        </p:nvSpPr>
        <p:spPr>
          <a:solidFill>
            <a:srgbClr val="EBEBEB"/>
          </a:solidFill>
          <a:ln>
            <a:solidFill>
              <a:schemeClr val="bg1"/>
            </a:solidFill>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style>
          <a:lnRef idx="2">
            <a:schemeClr val="dk1"/>
          </a:lnRef>
          <a:fillRef idx="1">
            <a:schemeClr val="lt1"/>
          </a:fillRef>
          <a:effectRef idx="0">
            <a:schemeClr val="dk1"/>
          </a:effectRef>
          <a:fontRef idx="none"/>
        </p:style>
        <p:txBody>
          <a:bodyPr vert="horz" wrap="square" lIns="91440" tIns="91440" rIns="91440" bIns="91440" numCol="1" anchor="t" anchorCtr="0" compatLnSpc="1">
            <a:prstTxWarp prst="textNoShape">
              <a:avLst/>
            </a:prstTxWarp>
          </a:bodyPr>
          <a:lstStyle>
            <a:lvl1pPr marL="342900" indent="-342900">
              <a:buFont typeface="Wingdings" panose="05000000000000000000" pitchFamily="2" charset="2"/>
              <a:buChar char=""/>
              <a:defRPr lang="en-US" b="1" dirty="0" smtClean="0"/>
            </a:lvl1pPr>
            <a:lvl2pPr>
              <a:defRPr lang="en-US" b="1" dirty="0" smtClean="0"/>
            </a:lvl2pPr>
            <a:lvl3pPr>
              <a:defRPr lang="en-US" b="1" dirty="0" smtClean="0"/>
            </a:lvl3pPr>
            <a:lvl4pPr>
              <a:defRPr lang="en-US" b="1" dirty="0" smtClean="0"/>
            </a:lvl4pPr>
            <a:lvl5pPr>
              <a:defRPr lang="en-US" b="1" dirty="0"/>
            </a:lvl5pPr>
          </a:lstStyle>
          <a:p>
            <a:pPr lvl="0">
              <a:buChar cha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48905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4E242-1075-47E0-A162-55C960B37C1C}"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18429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075228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4E242-1075-47E0-A162-55C960B37C1C}"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B13F9-8F90-4EB2-A783-DD823D5BD88D}" type="slidenum">
              <a:rPr lang="en-US" smtClean="0"/>
              <a:t>‹#›</a:t>
            </a:fld>
            <a:endParaRPr lang="en-US"/>
          </a:p>
        </p:txBody>
      </p:sp>
    </p:spTree>
    <p:extLst>
      <p:ext uri="{BB962C8B-B14F-4D97-AF65-F5344CB8AC3E}">
        <p14:creationId xmlns:p14="http://schemas.microsoft.com/office/powerpoint/2010/main" val="418360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E322FEB-B3C0-4A1D-B5A3-BA45749FB2BF}" type="datetimeFigureOut">
              <a:rPr lang="en-US"/>
              <a:pPr>
                <a:defRPr/>
              </a:pPr>
              <a:t>4/5/2022</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0CC46F00-EB69-4C71-A198-B1DCA7758FD3}" type="slidenum">
              <a:rPr lang="en-US" altLang="en-US"/>
              <a:pPr/>
              <a:t>‹#›</a:t>
            </a:fld>
            <a:endParaRPr lang="en-US" altLang="en-US"/>
          </a:p>
        </p:txBody>
      </p:sp>
    </p:spTree>
    <p:extLst>
      <p:ext uri="{BB962C8B-B14F-4D97-AF65-F5344CB8AC3E}">
        <p14:creationId xmlns:p14="http://schemas.microsoft.com/office/powerpoint/2010/main" val="259484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2BB68BA-DBC3-489E-AB0C-204999D5F08D}" type="datetimeFigureOut">
              <a:rPr lang="en-US"/>
              <a:pPr>
                <a:defRPr/>
              </a:pPr>
              <a:t>4/5/2022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D57FE6E0-8D7D-45C2-AC65-2D2604E6D601}" type="slidenum">
              <a:rPr lang="en-US" altLang="en-US"/>
              <a:pPr/>
              <a:t>‹#›</a:t>
            </a:fld>
            <a:endParaRPr lang="en-US" altLang="en-US"/>
          </a:p>
        </p:txBody>
      </p:sp>
    </p:spTree>
    <p:extLst>
      <p:ext uri="{BB962C8B-B14F-4D97-AF65-F5344CB8AC3E}">
        <p14:creationId xmlns:p14="http://schemas.microsoft.com/office/powerpoint/2010/main" val="10628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87DF5F8-F24E-4332-88B6-0626ED3BDDF8}" type="datetimeFigureOut">
              <a:rPr lang="en-US"/>
              <a:pPr>
                <a:defRPr/>
              </a:pPr>
              <a:t>4/5/2022</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A5A0E9FE-ECCA-498D-9200-E2833E946E11}" type="slidenum">
              <a:rPr lang="en-US" altLang="en-US"/>
              <a:pPr/>
              <a:t>‹#›</a:t>
            </a:fld>
            <a:endParaRPr lang="en-US" altLang="en-US"/>
          </a:p>
        </p:txBody>
      </p:sp>
    </p:spTree>
    <p:extLst>
      <p:ext uri="{BB962C8B-B14F-4D97-AF65-F5344CB8AC3E}">
        <p14:creationId xmlns:p14="http://schemas.microsoft.com/office/powerpoint/2010/main" val="235037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36A1290-BB93-4271-B513-DC0CFF3CBD2E}" type="datetimeFigureOut">
              <a:rPr lang="en-US"/>
              <a:pPr>
                <a:defRPr/>
              </a:pPr>
              <a:t>4/5/2022</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2ADD7080-0B30-4520-A961-1BEEC04A2BB6}" type="slidenum">
              <a:rPr lang="en-US" altLang="en-US"/>
              <a:pPr/>
              <a:t>‹#›</a:t>
            </a:fld>
            <a:endParaRPr lang="en-US" altLang="en-US"/>
          </a:p>
        </p:txBody>
      </p:sp>
    </p:spTree>
    <p:extLst>
      <p:ext uri="{BB962C8B-B14F-4D97-AF65-F5344CB8AC3E}">
        <p14:creationId xmlns:p14="http://schemas.microsoft.com/office/powerpoint/2010/main" val="366562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1E6DE3-C911-4B5E-8D9D-69612C716D20}" type="datetimeFigureOut">
              <a:rPr lang="en-US"/>
              <a:pPr>
                <a:defRPr/>
              </a:pPr>
              <a:t>4/5/2022</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9FC781E1-F54A-40E5-9093-E2A4A17BE7E0}" type="slidenum">
              <a:rPr lang="en-US" altLang="en-US"/>
              <a:pPr/>
              <a:t>‹#›</a:t>
            </a:fld>
            <a:endParaRPr lang="en-US" altLang="en-US"/>
          </a:p>
        </p:txBody>
      </p:sp>
    </p:spTree>
    <p:extLst>
      <p:ext uri="{BB962C8B-B14F-4D97-AF65-F5344CB8AC3E}">
        <p14:creationId xmlns:p14="http://schemas.microsoft.com/office/powerpoint/2010/main" val="101393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5516B255-BE60-489C-9FD1-9D14BC405B9A}" type="datetimeFigureOut">
              <a:rPr lang="en-US"/>
              <a:pPr>
                <a:defRPr/>
              </a:pPr>
              <a:t>4/5/2022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41ABB77-68B0-481E-8462-3DCBBEB3508F}" type="slidenum">
              <a:rPr lang="en-US" altLang="en-US"/>
              <a:pPr/>
              <a:t>‹#›</a:t>
            </a:fld>
            <a:endParaRPr lang="en-US" altLang="en-US"/>
          </a:p>
        </p:txBody>
      </p:sp>
    </p:spTree>
    <p:extLst>
      <p:ext uri="{BB962C8B-B14F-4D97-AF65-F5344CB8AC3E}">
        <p14:creationId xmlns:p14="http://schemas.microsoft.com/office/powerpoint/2010/main" val="390598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9AC61E0D-276E-4CE0-B221-D59C6D057781}" type="datetimeFigureOut">
              <a:rPr lang="en-US"/>
              <a:pPr>
                <a:defRPr/>
              </a:pPr>
              <a:t>4/5/2022</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fld id="{68D7E679-3436-445F-85D7-DD21D2B1156A}" type="slidenum">
              <a:rPr lang="en-US" altLang="en-US"/>
              <a:pPr/>
              <a:t>‹#›</a:t>
            </a:fld>
            <a:endParaRPr lang="en-US" altLang="en-US"/>
          </a:p>
        </p:txBody>
      </p:sp>
    </p:spTree>
    <p:extLst>
      <p:ext uri="{BB962C8B-B14F-4D97-AF65-F5344CB8AC3E}">
        <p14:creationId xmlns:p14="http://schemas.microsoft.com/office/powerpoint/2010/main" val="249963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bwMode="auto">
          <a:xfrm>
            <a:off x="609600" y="1600200"/>
            <a:ext cx="10972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4E242-1075-47E0-A162-55C960B37C1C}" type="datetimeFigureOut">
              <a:rPr lang="en-US" smtClean="0"/>
              <a:t>4/5/2022</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B13F9-8F90-4EB2-A783-DD823D5BD88D}" type="slidenum">
              <a:rPr lang="en-US" smtClean="0"/>
              <a:t>‹#›</a:t>
            </a:fld>
            <a:endParaRPr lang="en-US"/>
          </a:p>
        </p:txBody>
      </p:sp>
    </p:spTree>
    <p:extLst>
      <p:ext uri="{BB962C8B-B14F-4D97-AF65-F5344CB8AC3E}">
        <p14:creationId xmlns:p14="http://schemas.microsoft.com/office/powerpoint/2010/main" val="106904888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Lab 4 Walkthrough</a:t>
            </a:r>
          </a:p>
        </p:txBody>
      </p:sp>
      <p:sp>
        <p:nvSpPr>
          <p:cNvPr id="6" name="Footer Placeholder 5"/>
          <p:cNvSpPr>
            <a:spLocks noGrp="1"/>
          </p:cNvSpPr>
          <p:nvPr>
            <p:ph type="ftr" sz="quarter" idx="11"/>
          </p:nvPr>
        </p:nvSpPr>
        <p:spPr/>
        <p:txBody>
          <a:bodyPr/>
          <a:lstStyle/>
          <a:p>
            <a:pPr>
              <a:defRPr/>
            </a:pPr>
            <a:r>
              <a:rPr lang="en-US" dirty="0"/>
              <a:t>Copyright 2021-2022 Warren Mansur. Permission granted for any use of Boston University.</a:t>
            </a:r>
          </a:p>
          <a:p>
            <a:pPr>
              <a:defRPr/>
            </a:pPr>
            <a:endParaRPr lang="en-US" dirty="0"/>
          </a:p>
        </p:txBody>
      </p:sp>
      <p:sp>
        <p:nvSpPr>
          <p:cNvPr id="3" name="Subtitle 2">
            <a:extLst>
              <a:ext uri="{FF2B5EF4-FFF2-40B4-BE49-F238E27FC236}">
                <a16:creationId xmlns:a16="http://schemas.microsoft.com/office/drawing/2014/main" id="{A1030F54-8BC0-48A5-82A7-CCA9656369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280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6708-BC94-4564-9CA9-9E27B0A1623C}"/>
              </a:ext>
            </a:extLst>
          </p:cNvPr>
          <p:cNvSpPr>
            <a:spLocks noGrp="1"/>
          </p:cNvSpPr>
          <p:nvPr>
            <p:ph type="title"/>
          </p:nvPr>
        </p:nvSpPr>
        <p:spPr/>
        <p:txBody>
          <a:bodyPr/>
          <a:lstStyle/>
          <a:p>
            <a:r>
              <a:rPr lang="en-US" sz="4000" dirty="0"/>
              <a:t>Advantages of Stored Procedures</a:t>
            </a:r>
          </a:p>
        </p:txBody>
      </p:sp>
      <p:graphicFrame>
        <p:nvGraphicFramePr>
          <p:cNvPr id="4" name="Content Placeholder 3">
            <a:extLst>
              <a:ext uri="{FF2B5EF4-FFF2-40B4-BE49-F238E27FC236}">
                <a16:creationId xmlns:a16="http://schemas.microsoft.com/office/drawing/2014/main" id="{406C2566-D284-4174-B259-4766EACFE827}"/>
              </a:ext>
            </a:extLst>
          </p:cNvPr>
          <p:cNvGraphicFramePr>
            <a:graphicFrameLocks noGrp="1"/>
          </p:cNvGraphicFramePr>
          <p:nvPr>
            <p:ph idx="1"/>
          </p:nvPr>
        </p:nvGraphicFramePr>
        <p:xfrm>
          <a:off x="1981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6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3FE441A-FEB6-4AB8-9C89-A46D4EEF29C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0DE42236-DC98-4A81-8351-9D72439DBB95}"/>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0D86798B-1E55-4F51-AD34-5A9A33E0633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42351824-DDE0-400B-A32B-8794D2CF0E1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F6BEB06-055B-4CB4-A8AF-E829DB13C53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1ED31425-86CE-450A-93A9-0705DF15F56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09A16CC0-9FD4-4ED5-9DC6-CC3F4002004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5706BADC-DFC9-4058-A849-F74E21439088}"/>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96FDC41B-F74E-4246-895F-978A044036BA}"/>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EC266430-DED8-4596-9EB3-CF88CB177F56}"/>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AF66EB48-CB75-4172-B178-94C3A2DC7C5F}"/>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21CB7905-86BD-4F2A-A9C3-A4FB7FADE4C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sz="3600" dirty="0"/>
              <a:t>Application versus Procedural Language</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nvPr>
        </p:nvGraphicFramePr>
        <p:xfrm>
          <a:off x="1981200" y="1600200"/>
          <a:ext cx="8229600" cy="10109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Application</a:t>
                      </a:r>
                    </a:p>
                  </a:txBody>
                  <a:tcPr/>
                </a:tc>
                <a:tc>
                  <a:txBody>
                    <a:bodyPr/>
                    <a:lstStyle/>
                    <a:p>
                      <a:r>
                        <a:rPr lang="en-US" dirty="0"/>
                        <a:t>Procedural Language</a:t>
                      </a:r>
                    </a:p>
                  </a:txBody>
                  <a:tcPr/>
                </a:tc>
                <a:extLst>
                  <a:ext uri="{0D108BD9-81ED-4DB2-BD59-A6C34878D82A}">
                    <a16:rowId xmlns:a16="http://schemas.microsoft.com/office/drawing/2014/main" val="152986003"/>
                  </a:ext>
                </a:extLst>
              </a:tr>
              <a:tr h="370840">
                <a:tc>
                  <a:txBody>
                    <a:bodyPr/>
                    <a:lstStyle/>
                    <a:p>
                      <a:r>
                        <a:rPr lang="en-US" dirty="0"/>
                        <a:t>Logic all contained in application</a:t>
                      </a:r>
                    </a:p>
                  </a:txBody>
                  <a:tcPr/>
                </a:tc>
                <a:tc>
                  <a:txBody>
                    <a:bodyPr/>
                    <a:lstStyle/>
                    <a:p>
                      <a:r>
                        <a:rPr lang="en-US" dirty="0"/>
                        <a:t>Logic spread across application and database</a:t>
                      </a:r>
                    </a:p>
                  </a:txBody>
                  <a:tcPr/>
                </a:tc>
                <a:extLst>
                  <a:ext uri="{0D108BD9-81ED-4DB2-BD59-A6C34878D82A}">
                    <a16:rowId xmlns:a16="http://schemas.microsoft.com/office/drawing/2014/main" val="3653164674"/>
                  </a:ext>
                </a:extLst>
              </a:tr>
            </a:tbl>
          </a:graphicData>
        </a:graphic>
      </p:graphicFrame>
    </p:spTree>
    <p:extLst>
      <p:ext uri="{BB962C8B-B14F-4D97-AF65-F5344CB8AC3E}">
        <p14:creationId xmlns:p14="http://schemas.microsoft.com/office/powerpoint/2010/main" val="99024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sz="3600" dirty="0"/>
              <a:t>Application versus Procedural Language</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nvPr>
        </p:nvGraphicFramePr>
        <p:xfrm>
          <a:off x="1981200" y="1600200"/>
          <a:ext cx="8229600" cy="1381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Application</a:t>
                      </a:r>
                    </a:p>
                  </a:txBody>
                  <a:tcPr/>
                </a:tc>
                <a:tc>
                  <a:txBody>
                    <a:bodyPr/>
                    <a:lstStyle/>
                    <a:p>
                      <a:r>
                        <a:rPr lang="en-US" dirty="0"/>
                        <a:t>Procedural Language</a:t>
                      </a:r>
                    </a:p>
                  </a:txBody>
                  <a:tcPr/>
                </a:tc>
                <a:extLst>
                  <a:ext uri="{0D108BD9-81ED-4DB2-BD59-A6C34878D82A}">
                    <a16:rowId xmlns:a16="http://schemas.microsoft.com/office/drawing/2014/main" val="152986003"/>
                  </a:ext>
                </a:extLst>
              </a:tr>
              <a:tr h="370840">
                <a:tc>
                  <a:txBody>
                    <a:bodyPr/>
                    <a:lstStyle/>
                    <a:p>
                      <a:r>
                        <a:rPr lang="en-US" dirty="0"/>
                        <a:t>Logic all contained in application</a:t>
                      </a:r>
                    </a:p>
                  </a:txBody>
                  <a:tcPr/>
                </a:tc>
                <a:tc>
                  <a:txBody>
                    <a:bodyPr/>
                    <a:lstStyle/>
                    <a:p>
                      <a:r>
                        <a:rPr lang="en-US" dirty="0"/>
                        <a:t>Logic spread across application and database</a:t>
                      </a:r>
                    </a:p>
                  </a:txBody>
                  <a:tcPr/>
                </a:tc>
                <a:extLst>
                  <a:ext uri="{0D108BD9-81ED-4DB2-BD59-A6C34878D82A}">
                    <a16:rowId xmlns:a16="http://schemas.microsoft.com/office/drawing/2014/main" val="3653164674"/>
                  </a:ext>
                </a:extLst>
              </a:tr>
              <a:tr h="370840">
                <a:tc>
                  <a:txBody>
                    <a:bodyPr/>
                    <a:lstStyle/>
                    <a:p>
                      <a:r>
                        <a:rPr lang="en-US" dirty="0"/>
                        <a:t>Worse performance for larger datasets</a:t>
                      </a:r>
                    </a:p>
                  </a:txBody>
                  <a:tcPr/>
                </a:tc>
                <a:tc>
                  <a:txBody>
                    <a:bodyPr/>
                    <a:lstStyle/>
                    <a:p>
                      <a:r>
                        <a:rPr lang="en-US" dirty="0"/>
                        <a:t>Better performance for larger datasets</a:t>
                      </a:r>
                    </a:p>
                  </a:txBody>
                  <a:tcPr/>
                </a:tc>
                <a:extLst>
                  <a:ext uri="{0D108BD9-81ED-4DB2-BD59-A6C34878D82A}">
                    <a16:rowId xmlns:a16="http://schemas.microsoft.com/office/drawing/2014/main" val="4194660653"/>
                  </a:ext>
                </a:extLst>
              </a:tr>
            </a:tbl>
          </a:graphicData>
        </a:graphic>
      </p:graphicFrame>
    </p:spTree>
    <p:extLst>
      <p:ext uri="{BB962C8B-B14F-4D97-AF65-F5344CB8AC3E}">
        <p14:creationId xmlns:p14="http://schemas.microsoft.com/office/powerpoint/2010/main" val="56069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sz="3600" dirty="0"/>
              <a:t>Application versus Procedural Language</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nvPr>
        </p:nvGraphicFramePr>
        <p:xfrm>
          <a:off x="1981200" y="1600200"/>
          <a:ext cx="8229600" cy="20218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Application</a:t>
                      </a:r>
                    </a:p>
                  </a:txBody>
                  <a:tcPr/>
                </a:tc>
                <a:tc>
                  <a:txBody>
                    <a:bodyPr/>
                    <a:lstStyle/>
                    <a:p>
                      <a:r>
                        <a:rPr lang="en-US" dirty="0"/>
                        <a:t>Procedural Language</a:t>
                      </a:r>
                    </a:p>
                  </a:txBody>
                  <a:tcPr/>
                </a:tc>
                <a:extLst>
                  <a:ext uri="{0D108BD9-81ED-4DB2-BD59-A6C34878D82A}">
                    <a16:rowId xmlns:a16="http://schemas.microsoft.com/office/drawing/2014/main" val="152986003"/>
                  </a:ext>
                </a:extLst>
              </a:tr>
              <a:tr h="370840">
                <a:tc>
                  <a:txBody>
                    <a:bodyPr/>
                    <a:lstStyle/>
                    <a:p>
                      <a:r>
                        <a:rPr lang="en-US" dirty="0"/>
                        <a:t>Logic all contained in application</a:t>
                      </a:r>
                    </a:p>
                  </a:txBody>
                  <a:tcPr/>
                </a:tc>
                <a:tc>
                  <a:txBody>
                    <a:bodyPr/>
                    <a:lstStyle/>
                    <a:p>
                      <a:r>
                        <a:rPr lang="en-US" dirty="0"/>
                        <a:t>Logic spread across application and database</a:t>
                      </a:r>
                    </a:p>
                  </a:txBody>
                  <a:tcPr/>
                </a:tc>
                <a:extLst>
                  <a:ext uri="{0D108BD9-81ED-4DB2-BD59-A6C34878D82A}">
                    <a16:rowId xmlns:a16="http://schemas.microsoft.com/office/drawing/2014/main" val="3653164674"/>
                  </a:ext>
                </a:extLst>
              </a:tr>
              <a:tr h="370840">
                <a:tc>
                  <a:txBody>
                    <a:bodyPr/>
                    <a:lstStyle/>
                    <a:p>
                      <a:r>
                        <a:rPr lang="en-US" dirty="0"/>
                        <a:t>Worse performance for larger datasets</a:t>
                      </a:r>
                    </a:p>
                  </a:txBody>
                  <a:tcPr/>
                </a:tc>
                <a:tc>
                  <a:txBody>
                    <a:bodyPr/>
                    <a:lstStyle/>
                    <a:p>
                      <a:r>
                        <a:rPr lang="en-US" dirty="0"/>
                        <a:t>Better performance for larger datasets</a:t>
                      </a:r>
                    </a:p>
                  </a:txBody>
                  <a:tcPr/>
                </a:tc>
                <a:extLst>
                  <a:ext uri="{0D108BD9-81ED-4DB2-BD59-A6C34878D82A}">
                    <a16:rowId xmlns:a16="http://schemas.microsoft.com/office/drawing/2014/main" val="4194660653"/>
                  </a:ext>
                </a:extLst>
              </a:tr>
              <a:tr h="370840">
                <a:tc>
                  <a:txBody>
                    <a:bodyPr/>
                    <a:lstStyle/>
                    <a:p>
                      <a:r>
                        <a:rPr lang="en-US" dirty="0"/>
                        <a:t>More developed and powerful languages available</a:t>
                      </a:r>
                    </a:p>
                  </a:txBody>
                  <a:tcPr/>
                </a:tc>
                <a:tc>
                  <a:txBody>
                    <a:bodyPr/>
                    <a:lstStyle/>
                    <a:p>
                      <a:r>
                        <a:rPr lang="en-US" dirty="0"/>
                        <a:t>More restrictive and less developed language available</a:t>
                      </a:r>
                    </a:p>
                  </a:txBody>
                  <a:tcPr/>
                </a:tc>
                <a:extLst>
                  <a:ext uri="{0D108BD9-81ED-4DB2-BD59-A6C34878D82A}">
                    <a16:rowId xmlns:a16="http://schemas.microsoft.com/office/drawing/2014/main" val="970313940"/>
                  </a:ext>
                </a:extLst>
              </a:tr>
            </a:tbl>
          </a:graphicData>
        </a:graphic>
      </p:graphicFrame>
    </p:spTree>
    <p:extLst>
      <p:ext uri="{BB962C8B-B14F-4D97-AF65-F5344CB8AC3E}">
        <p14:creationId xmlns:p14="http://schemas.microsoft.com/office/powerpoint/2010/main" val="203053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0818-229E-45A7-8B07-16BCA6EBD116}"/>
              </a:ext>
            </a:extLst>
          </p:cNvPr>
          <p:cNvSpPr>
            <a:spLocks noGrp="1"/>
          </p:cNvSpPr>
          <p:nvPr>
            <p:ph type="title"/>
          </p:nvPr>
        </p:nvSpPr>
        <p:spPr/>
        <p:txBody>
          <a:bodyPr/>
          <a:lstStyle/>
          <a:p>
            <a:r>
              <a:rPr lang="en-US" dirty="0"/>
              <a:t>Lab Schema</a:t>
            </a:r>
          </a:p>
        </p:txBody>
      </p:sp>
      <p:pic>
        <p:nvPicPr>
          <p:cNvPr id="5" name="Content Placeholder 4">
            <a:extLst>
              <a:ext uri="{FF2B5EF4-FFF2-40B4-BE49-F238E27FC236}">
                <a16:creationId xmlns:a16="http://schemas.microsoft.com/office/drawing/2014/main" id="{9EA6475B-4F1D-448F-AF27-1DFD10EE7E55}"/>
              </a:ext>
            </a:extLst>
          </p:cNvPr>
          <p:cNvPicPr>
            <a:picLocks noGrp="1" noChangeAspect="1"/>
          </p:cNvPicPr>
          <p:nvPr>
            <p:ph idx="1"/>
          </p:nvPr>
        </p:nvPicPr>
        <p:blipFill>
          <a:blip r:embed="rId2"/>
          <a:stretch>
            <a:fillRect/>
          </a:stretch>
        </p:blipFill>
        <p:spPr>
          <a:xfrm>
            <a:off x="1781175" y="2195512"/>
            <a:ext cx="8629650" cy="3914775"/>
          </a:xfrm>
        </p:spPr>
      </p:pic>
    </p:spTree>
    <p:extLst>
      <p:ext uri="{BB962C8B-B14F-4D97-AF65-F5344CB8AC3E}">
        <p14:creationId xmlns:p14="http://schemas.microsoft.com/office/powerpoint/2010/main" val="328352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4838700" y="1143000"/>
            <a:ext cx="2514600" cy="685800"/>
          </a:xfrm>
        </p:spPr>
        <p:txBody>
          <a:bodyPr/>
          <a:lstStyle/>
          <a:p>
            <a:r>
              <a:rPr lang="en-US" dirty="0" err="1"/>
              <a:t>StepS</a:t>
            </a:r>
            <a:r>
              <a:rPr lang="en-US" dirty="0"/>
              <a:t> 1-2</a:t>
            </a:r>
          </a:p>
        </p:txBody>
      </p:sp>
      <p:sp>
        <p:nvSpPr>
          <p:cNvPr id="6" name="TextBox 5">
            <a:extLst>
              <a:ext uri="{FF2B5EF4-FFF2-40B4-BE49-F238E27FC236}">
                <a16:creationId xmlns:a16="http://schemas.microsoft.com/office/drawing/2014/main" id="{10261459-DAFA-4649-B871-796E337A5E19}"/>
              </a:ext>
            </a:extLst>
          </p:cNvPr>
          <p:cNvSpPr txBox="1"/>
          <p:nvPr/>
        </p:nvSpPr>
        <p:spPr>
          <a:xfrm>
            <a:off x="3048866" y="2057400"/>
            <a:ext cx="6094268" cy="3693319"/>
          </a:xfrm>
          <a:prstGeom prst="rect">
            <a:avLst/>
          </a:prstGeom>
          <a:noFill/>
        </p:spPr>
        <p:txBody>
          <a:bodyPr wrap="square">
            <a:spAutoFit/>
          </a:bodyPr>
          <a:lstStyle/>
          <a:p>
            <a:pPr marR="0" lvl="0">
              <a:spcBef>
                <a:spcPts val="0"/>
              </a:spcBef>
              <a:spcAft>
                <a:spcPts val="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Create Table Structure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the tables in the social networking schema, including all of their columns, datatypes, and constraints. Create sequences for each table; these will be used to generate the primary and foreign key values in Step #2.</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R="0" lvl="0">
              <a:spcBef>
                <a:spcPts val="0"/>
              </a:spcBef>
              <a:spcAft>
                <a:spcPts val="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Populate Tables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Populate the tables with data, ensuring that there are at least 5 people, at least 8 posts, and at least 4 likes. Make sure to use sequences to generate the primary and foreign key values. Most of the fields are self-explanatory. As far as the “content” field in Post, make them whatever you like, such as “Take a look at these new pics” or “Just arrived in the Bahamas”, and set the summary as the first 12 characters of the content, followed by “…”.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7242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Simple Train Database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1417638"/>
            <a:ext cx="5381625" cy="4953000"/>
          </a:xfrm>
          <a:prstGeom prst="rect">
            <a:avLst/>
          </a:prstGeom>
        </p:spPr>
      </p:pic>
    </p:spTree>
    <p:extLst>
      <p:ext uri="{BB962C8B-B14F-4D97-AF65-F5344CB8AC3E}">
        <p14:creationId xmlns:p14="http://schemas.microsoft.com/office/powerpoint/2010/main" val="354835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Viewing the Data</a:t>
            </a:r>
          </a:p>
        </p:txBody>
      </p:sp>
      <p:pic>
        <p:nvPicPr>
          <p:cNvPr id="8" name="Picture 7"/>
          <p:cNvPicPr>
            <a:picLocks noChangeAspect="1"/>
          </p:cNvPicPr>
          <p:nvPr/>
        </p:nvPicPr>
        <p:blipFill>
          <a:blip r:embed="rId2"/>
          <a:stretch>
            <a:fillRect/>
          </a:stretch>
        </p:blipFill>
        <p:spPr>
          <a:xfrm>
            <a:off x="6837046" y="1524001"/>
            <a:ext cx="3800475" cy="3476625"/>
          </a:xfrm>
          <a:prstGeom prst="rect">
            <a:avLst/>
          </a:prstGeom>
        </p:spPr>
      </p:pic>
      <p:pic>
        <p:nvPicPr>
          <p:cNvPr id="9" name="Picture 8"/>
          <p:cNvPicPr>
            <a:picLocks noChangeAspect="1"/>
          </p:cNvPicPr>
          <p:nvPr/>
        </p:nvPicPr>
        <p:blipFill>
          <a:blip r:embed="rId3"/>
          <a:stretch>
            <a:fillRect/>
          </a:stretch>
        </p:blipFill>
        <p:spPr>
          <a:xfrm>
            <a:off x="1524001" y="3963987"/>
            <a:ext cx="5096219" cy="2994494"/>
          </a:xfrm>
          <a:prstGeom prst="rect">
            <a:avLst/>
          </a:prstGeom>
        </p:spPr>
      </p:pic>
      <p:pic>
        <p:nvPicPr>
          <p:cNvPr id="2" name="Picture 1"/>
          <p:cNvPicPr>
            <a:picLocks noChangeAspect="1"/>
          </p:cNvPicPr>
          <p:nvPr/>
        </p:nvPicPr>
        <p:blipFill>
          <a:blip r:embed="rId4"/>
          <a:stretch>
            <a:fillRect/>
          </a:stretch>
        </p:blipFill>
        <p:spPr>
          <a:xfrm>
            <a:off x="1554480" y="1298629"/>
            <a:ext cx="3981450" cy="2581857"/>
          </a:xfrm>
          <a:prstGeom prst="rect">
            <a:avLst/>
          </a:prstGeom>
        </p:spPr>
      </p:pic>
    </p:spTree>
    <p:extLst>
      <p:ext uri="{BB962C8B-B14F-4D97-AF65-F5344CB8AC3E}">
        <p14:creationId xmlns:p14="http://schemas.microsoft.com/office/powerpoint/2010/main" val="3035794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10D9-D0A7-4BA5-BBA2-935E2EAC74BE}"/>
              </a:ext>
            </a:extLst>
          </p:cNvPr>
          <p:cNvSpPr>
            <a:spLocks noGrp="1"/>
          </p:cNvSpPr>
          <p:nvPr>
            <p:ph type="title"/>
          </p:nvPr>
        </p:nvSpPr>
        <p:spPr/>
        <p:txBody>
          <a:bodyPr/>
          <a:lstStyle/>
          <a:p>
            <a:r>
              <a:rPr lang="en-US" dirty="0"/>
              <a:t>Database Sequence</a:t>
            </a:r>
          </a:p>
        </p:txBody>
      </p:sp>
      <p:sp>
        <p:nvSpPr>
          <p:cNvPr id="3" name="Content Placeholder 2">
            <a:extLst>
              <a:ext uri="{FF2B5EF4-FFF2-40B4-BE49-F238E27FC236}">
                <a16:creationId xmlns:a16="http://schemas.microsoft.com/office/drawing/2014/main" id="{F0D1903B-6A27-4A5E-AC7D-7F812366E59A}"/>
              </a:ext>
            </a:extLst>
          </p:cNvPr>
          <p:cNvSpPr>
            <a:spLocks noGrp="1"/>
          </p:cNvSpPr>
          <p:nvPr>
            <p:ph idx="1"/>
          </p:nvPr>
        </p:nvSpPr>
        <p:spPr/>
        <p:txBody>
          <a:bodyPr/>
          <a:lstStyle/>
          <a:p>
            <a:r>
              <a:rPr lang="en-US" sz="2800" dirty="0"/>
              <a:t>A </a:t>
            </a:r>
            <a:r>
              <a:rPr lang="en-US" sz="2800" i="1" dirty="0"/>
              <a:t>sequence</a:t>
            </a:r>
            <a:r>
              <a:rPr lang="en-US" sz="2800" dirty="0"/>
              <a:t> is a database object capable of generating unique primary key values, and is the preferred mechanism for doing so.</a:t>
            </a:r>
          </a:p>
          <a:p>
            <a:r>
              <a:rPr lang="en-US" sz="2800" dirty="0"/>
              <a:t>Sequences generate unique whole numbers, starting with the first, and incrementing to the next number each time a new value is needed.</a:t>
            </a:r>
          </a:p>
          <a:p>
            <a:r>
              <a:rPr lang="en-US" sz="2800" dirty="0"/>
              <a:t>The database guarantees a sequence will not generate the same number twice, thus making the values unique and suitable for primary keys.</a:t>
            </a:r>
          </a:p>
          <a:p>
            <a:r>
              <a:rPr lang="en-US" sz="2800" dirty="0"/>
              <a:t>Real-world databases oftentimes have millions of rows in some tables; it is not practical to hardcode millions of values and ask a human being to keep generating them manually.</a:t>
            </a:r>
          </a:p>
          <a:p>
            <a:endParaRPr lang="en-US" sz="2800" dirty="0"/>
          </a:p>
        </p:txBody>
      </p:sp>
    </p:spTree>
    <p:extLst>
      <p:ext uri="{BB962C8B-B14F-4D97-AF65-F5344CB8AC3E}">
        <p14:creationId xmlns:p14="http://schemas.microsoft.com/office/powerpoint/2010/main" val="2451786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dirty="0"/>
              <a:t>Creating a Sequence</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3581400"/>
            <a:ext cx="8229600" cy="1066800"/>
          </a:xfrm>
        </p:spPr>
        <p:txBody>
          <a:bodyPr/>
          <a:lstStyle/>
          <a:p>
            <a:pPr marL="0" indent="0">
              <a:buNone/>
            </a:pPr>
            <a:r>
              <a:rPr lang="en-US" sz="1400" dirty="0">
                <a:latin typeface="Courier New" panose="02070309020205020404" pitchFamily="49" charset="0"/>
                <a:cs typeface="Courier New" panose="02070309020205020404" pitchFamily="49" charset="0"/>
              </a:rPr>
              <a:t>Syntax: CREATE SEQUENCE &lt;</a:t>
            </a:r>
            <a:r>
              <a:rPr lang="en-US" sz="1400" dirty="0" err="1">
                <a:latin typeface="Courier New" panose="02070309020205020404" pitchFamily="49" charset="0"/>
                <a:cs typeface="Courier New" panose="02070309020205020404" pitchFamily="49" charset="0"/>
              </a:rPr>
              <a:t>sequencename</a:t>
            </a:r>
            <a:r>
              <a:rPr lang="en-US" sz="1400" dirty="0">
                <a:latin typeface="Courier New" panose="02070309020205020404" pitchFamily="49" charset="0"/>
                <a:cs typeface="Courier New" panose="02070309020205020404" pitchFamily="49" charset="0"/>
              </a:rPr>
              <a:t>&gt; START WITH 1;</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Example: CREATE SEQUENCE </a:t>
            </a:r>
            <a:r>
              <a:rPr lang="en-US" sz="1400" dirty="0" err="1">
                <a:latin typeface="Courier New" panose="02070309020205020404" pitchFamily="49" charset="0"/>
                <a:cs typeface="Courier New" panose="02070309020205020404" pitchFamily="49" charset="0"/>
              </a:rPr>
              <a:t>train_station_seq</a:t>
            </a:r>
            <a:r>
              <a:rPr lang="en-US" sz="1400" dirty="0">
                <a:latin typeface="Courier New" panose="02070309020205020404" pitchFamily="49" charset="0"/>
                <a:cs typeface="Courier New" panose="02070309020205020404" pitchFamily="49" charset="0"/>
              </a:rPr>
              <a:t> START WITH 1;</a:t>
            </a: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77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Lab 4 Components</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extLst>
              <p:ext uri="{D42A27DB-BD31-4B8C-83A1-F6EECF244321}">
                <p14:modId xmlns:p14="http://schemas.microsoft.com/office/powerpoint/2010/main" val="562195305"/>
              </p:ext>
            </p:extLst>
          </p:nvPr>
        </p:nvGraphicFramePr>
        <p:xfrm>
          <a:off x="1981200" y="16002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347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821C4E7-3CBB-4911-8AFD-77145D4F0E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F240493C-348D-41FA-95DD-6C321F66E5C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2F5993CF-F681-4BC9-A1F2-66CF0928B83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959DBF44-04E3-4A9E-9D82-1C6B69B830A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1101C03-37AF-4A6B-8B2A-4447ACD7A24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FB02A71-B097-47DE-836C-3A3C31107798}"/>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D8E03095-5C78-43BD-B187-928A6A063912}"/>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CFCF1735-9284-4973-A731-1D89192F1CC7}"/>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031DBF6A-B045-4FDF-8E68-76FA2131A7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dirty="0"/>
              <a:t>Generating a Primary Key</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952500" y="1752600"/>
            <a:ext cx="10287000" cy="1066800"/>
          </a:xfrm>
        </p:spPr>
        <p:txBody>
          <a:bodyPr/>
          <a:lstStyle/>
          <a:p>
            <a:pPr marL="0" indent="0">
              <a:buNone/>
            </a:pPr>
            <a:r>
              <a:rPr lang="en-US" sz="1400" dirty="0">
                <a:latin typeface="Courier New" panose="02070309020205020404" pitchFamily="49" charset="0"/>
                <a:cs typeface="Courier New" panose="02070309020205020404" pitchFamily="49" charset="0"/>
              </a:rPr>
              <a:t>Oracle Syntax: &lt;</a:t>
            </a:r>
            <a:r>
              <a:rPr lang="en-US" sz="1400" dirty="0" err="1">
                <a:latin typeface="Courier New" panose="02070309020205020404" pitchFamily="49" charset="0"/>
                <a:cs typeface="Courier New" panose="02070309020205020404" pitchFamily="49" charset="0"/>
              </a:rPr>
              <a:t>sequencename</a:t>
            </a:r>
            <a:r>
              <a:rPr lang="en-US" sz="1400" dirty="0">
                <a:latin typeface="Courier New" panose="02070309020205020404" pitchFamily="49" charset="0"/>
                <a:cs typeface="Courier New" panose="02070309020205020404" pitchFamily="49" charset="0"/>
              </a:rPr>
              <a:t>&gt;.</a:t>
            </a:r>
            <a:r>
              <a:rPr lang="en-US" sz="1400" dirty="0" err="1">
                <a:latin typeface="Courier New" panose="02070309020205020404" pitchFamily="49" charset="0"/>
                <a:cs typeface="Courier New" panose="02070309020205020404" pitchFamily="49" charset="0"/>
              </a:rPr>
              <a:t>nextval</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Oracle Example: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VALUES(</a:t>
            </a:r>
            <a:r>
              <a:rPr lang="en-US" sz="1400" i="1" dirty="0" err="1">
                <a:latin typeface="Courier New" panose="02070309020205020404" pitchFamily="49" charset="0"/>
                <a:cs typeface="Courier New" panose="02070309020205020404" pitchFamily="49" charset="0"/>
              </a:rPr>
              <a:t>train_station_seq.nextval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p:txBody>
      </p:sp>
      <p:sp>
        <p:nvSpPr>
          <p:cNvPr id="4" name="Content Placeholder 2">
            <a:extLst>
              <a:ext uri="{FF2B5EF4-FFF2-40B4-BE49-F238E27FC236}">
                <a16:creationId xmlns:a16="http://schemas.microsoft.com/office/drawing/2014/main" id="{6B496A90-3505-4D84-BA9E-34408D662181}"/>
              </a:ext>
            </a:extLst>
          </p:cNvPr>
          <p:cNvSpPr txBox="1">
            <a:spLocks/>
          </p:cNvSpPr>
          <p:nvPr/>
        </p:nvSpPr>
        <p:spPr bwMode="auto">
          <a:xfrm>
            <a:off x="952500" y="3411682"/>
            <a:ext cx="10287000" cy="10668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MSSQL Syntax: NEXT VALUE FOR &lt;</a:t>
            </a:r>
            <a:r>
              <a:rPr lang="en-US" sz="1400" dirty="0" err="1">
                <a:latin typeface="Courier New" panose="02070309020205020404" pitchFamily="49" charset="0"/>
                <a:cs typeface="Courier New" panose="02070309020205020404" pitchFamily="49" charset="0"/>
              </a:rPr>
              <a:t>sequencename</a:t>
            </a:r>
            <a:r>
              <a:rPr lang="en-US" sz="1400" dirty="0">
                <a:latin typeface="Courier New" panose="02070309020205020404" pitchFamily="49" charset="0"/>
                <a:cs typeface="Courier New" panose="02070309020205020404" pitchFamily="49" charset="0"/>
              </a:rPr>
              <a:t>&gt;</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MSSQL Example: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VALUES(</a:t>
            </a:r>
            <a:r>
              <a:rPr lang="en-US" sz="1400" i="1" dirty="0">
                <a:latin typeface="Courier New" panose="02070309020205020404" pitchFamily="49" charset="0"/>
                <a:cs typeface="Courier New" panose="02070309020205020404" pitchFamily="49" charset="0"/>
              </a:rPr>
              <a:t>NEXT VALUE FOR </a:t>
            </a:r>
            <a:r>
              <a:rPr lang="en-US" sz="1400" i="1" dirty="0" err="1">
                <a:latin typeface="Courier New" panose="02070309020205020404" pitchFamily="49" charset="0"/>
                <a:cs typeface="Courier New" panose="02070309020205020404" pitchFamily="49" charset="0"/>
              </a:rPr>
              <a:t>train_station_seq</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p:txBody>
      </p:sp>
      <p:sp>
        <p:nvSpPr>
          <p:cNvPr id="5" name="Content Placeholder 2">
            <a:extLst>
              <a:ext uri="{FF2B5EF4-FFF2-40B4-BE49-F238E27FC236}">
                <a16:creationId xmlns:a16="http://schemas.microsoft.com/office/drawing/2014/main" id="{E6C7CB18-2D92-4DA4-BB9A-196D89C9678A}"/>
              </a:ext>
            </a:extLst>
          </p:cNvPr>
          <p:cNvSpPr txBox="1">
            <a:spLocks/>
          </p:cNvSpPr>
          <p:nvPr/>
        </p:nvSpPr>
        <p:spPr bwMode="auto">
          <a:xfrm>
            <a:off x="952500" y="5070764"/>
            <a:ext cx="10287000" cy="10668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Postgres Syntax: </a:t>
            </a:r>
            <a:r>
              <a:rPr lang="en-US" sz="1400" dirty="0" err="1">
                <a:latin typeface="Courier New" panose="02070309020205020404" pitchFamily="49" charset="0"/>
                <a:cs typeface="Courier New" panose="02070309020205020404" pitchFamily="49" charset="0"/>
              </a:rPr>
              <a:t>nextval</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sequencename</a:t>
            </a:r>
            <a:r>
              <a:rPr lang="en-US" sz="1400" dirty="0">
                <a:latin typeface="Courier New" panose="02070309020205020404" pitchFamily="49" charset="0"/>
                <a:cs typeface="Courier New" panose="02070309020205020404" pitchFamily="49" charset="0"/>
              </a:rPr>
              <a:t>&gt;')</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Postgres Example: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VALUES(</a:t>
            </a:r>
            <a:r>
              <a:rPr lang="en-US" sz="1400" i="1" dirty="0" err="1">
                <a:latin typeface="Courier New" panose="02070309020205020404" pitchFamily="49" charset="0"/>
                <a:cs typeface="Courier New" panose="02070309020205020404" pitchFamily="49" charset="0"/>
              </a:rPr>
              <a:t>nextval</a:t>
            </a:r>
            <a:r>
              <a:rPr lang="en-US" sz="1400" i="1" dirty="0">
                <a:latin typeface="Courier New" panose="02070309020205020404" pitchFamily="49" charset="0"/>
                <a:cs typeface="Courier New" panose="02070309020205020404" pitchFamily="49" charset="0"/>
              </a:rPr>
              <a:t>('</a:t>
            </a:r>
            <a:r>
              <a:rPr lang="en-US" sz="1400" i="1" dirty="0" err="1">
                <a:latin typeface="Courier New" panose="02070309020205020404" pitchFamily="49" charset="0"/>
                <a:cs typeface="Courier New" panose="02070309020205020404" pitchFamily="49" charset="0"/>
              </a:rPr>
              <a:t>train_station_seq</a:t>
            </a:r>
            <a:r>
              <a:rPr lang="en-US" sz="1400" i="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p:txBody>
      </p:sp>
    </p:spTree>
    <p:extLst>
      <p:ext uri="{BB962C8B-B14F-4D97-AF65-F5344CB8AC3E}">
        <p14:creationId xmlns:p14="http://schemas.microsoft.com/office/powerpoint/2010/main" val="423576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dirty="0"/>
              <a:t>Populating a Foreign Key – Method 1</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666750" y="1905000"/>
            <a:ext cx="10858500" cy="2374324"/>
          </a:xfrm>
        </p:spPr>
        <p:txBody>
          <a:bodyPr/>
          <a:lstStyle/>
          <a:p>
            <a:pPr marL="0" indent="0">
              <a:buNone/>
            </a:pPr>
            <a:r>
              <a:rPr lang="en-US" sz="1400" dirty="0">
                <a:latin typeface="Courier New" panose="02070309020205020404" pitchFamily="49" charset="0"/>
                <a:cs typeface="Courier New" panose="02070309020205020404" pitchFamily="49" charset="0"/>
              </a:rPr>
              <a:t>Oracle Syntax: &lt;</a:t>
            </a:r>
            <a:r>
              <a:rPr lang="en-US" sz="1400" dirty="0" err="1">
                <a:latin typeface="Courier New" panose="02070309020205020404" pitchFamily="49" charset="0"/>
                <a:cs typeface="Courier New" panose="02070309020205020404" pitchFamily="49" charset="0"/>
              </a:rPr>
              <a:t>sequencename</a:t>
            </a:r>
            <a:r>
              <a:rPr lang="en-US" sz="1400" dirty="0">
                <a:latin typeface="Courier New" panose="02070309020205020404" pitchFamily="49" charset="0"/>
                <a:cs typeface="Courier New" panose="02070309020205020404" pitchFamily="49" charset="0"/>
              </a:rPr>
              <a:t>&gt;.</a:t>
            </a:r>
            <a:r>
              <a:rPr lang="en-US" sz="1400" dirty="0" err="1">
                <a:latin typeface="Courier New" panose="02070309020205020404" pitchFamily="49" charset="0"/>
                <a:cs typeface="Courier New" panose="02070309020205020404" pitchFamily="49" charset="0"/>
              </a:rPr>
              <a:t>currval</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Oracle Example: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VALUES(</a:t>
            </a:r>
            <a:r>
              <a:rPr lang="en-US" sz="1400" dirty="0" err="1">
                <a:latin typeface="Courier New" panose="02070309020205020404" pitchFamily="49" charset="0"/>
                <a:cs typeface="Courier New" panose="02070309020205020404" pitchFamily="49" charset="0"/>
              </a:rPr>
              <a:t>train_station_seq.nextval</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a:p>
            <a:pPr marL="0" indent="0">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TrainRoute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routeNumber_ID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route_cost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VALUES(</a:t>
            </a:r>
            <a:r>
              <a:rPr lang="en-US" sz="1400" dirty="0" err="1">
                <a:latin typeface="Courier New" panose="02070309020205020404" pitchFamily="49" charset="0"/>
                <a:cs typeface="Courier New" panose="02070309020205020404" pitchFamily="49" charset="0"/>
              </a:rPr>
              <a:t>train_route_seq.nextval</a:t>
            </a:r>
            <a:r>
              <a:rPr lang="en-US" sz="1400" dirty="0">
                <a:latin typeface="Courier New" panose="02070309020205020404" pitchFamily="49" charset="0"/>
                <a:cs typeface="Courier New" panose="02070309020205020404" pitchFamily="49" charset="0"/>
              </a:rPr>
              <a:t>, 'Boston-Greenbush’, 7.5);</a:t>
            </a:r>
          </a:p>
          <a:p>
            <a:pPr marL="0" indent="0">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TrainStops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stopNumber_ID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arrive_time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depart_time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VALUES(</a:t>
            </a:r>
            <a:r>
              <a:rPr lang="en-US" sz="1400" dirty="0" err="1">
                <a:latin typeface="Courier New" panose="02070309020205020404" pitchFamily="49" charset="0"/>
                <a:cs typeface="Courier New" panose="02070309020205020404" pitchFamily="49" charset="0"/>
              </a:rPr>
              <a:t>train_stops_seq.nextval</a:t>
            </a:r>
            <a:r>
              <a:rPr lang="en-US" sz="1400"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train_route_seq.currval</a:t>
            </a:r>
            <a:r>
              <a:rPr lang="en-US" sz="1400" i="1"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train_station_seq.currval</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'01-FEB-15', '01-FEB-15');</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04107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dirty="0"/>
              <a:t>Populating a Foreign Key – Method 1</a:t>
            </a:r>
          </a:p>
        </p:txBody>
      </p:sp>
      <p:sp>
        <p:nvSpPr>
          <p:cNvPr id="6" name="Content Placeholder 2">
            <a:extLst>
              <a:ext uri="{FF2B5EF4-FFF2-40B4-BE49-F238E27FC236}">
                <a16:creationId xmlns:a16="http://schemas.microsoft.com/office/drawing/2014/main" id="{2AF64546-8D0B-4B1B-85DA-01AFBE8766CA}"/>
              </a:ext>
            </a:extLst>
          </p:cNvPr>
          <p:cNvSpPr txBox="1">
            <a:spLocks/>
          </p:cNvSpPr>
          <p:nvPr/>
        </p:nvSpPr>
        <p:spPr bwMode="auto">
          <a:xfrm>
            <a:off x="666750" y="1981200"/>
            <a:ext cx="10858500" cy="33528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MSSQL Syntax: DECLARE &lt;</a:t>
            </a:r>
            <a:r>
              <a:rPr lang="en-US" sz="1400" dirty="0" err="1">
                <a:latin typeface="Courier New" panose="02070309020205020404" pitchFamily="49" charset="0"/>
                <a:cs typeface="Courier New" panose="02070309020205020404" pitchFamily="49" charset="0"/>
              </a:rPr>
              <a:t>variablename</a:t>
            </a:r>
            <a:r>
              <a:rPr lang="en-US" sz="1400" dirty="0">
                <a:latin typeface="Courier New" panose="02070309020205020404" pitchFamily="49" charset="0"/>
                <a:cs typeface="Courier New" panose="02070309020205020404" pitchFamily="49" charset="0"/>
              </a:rPr>
              <a:t>&gt; INT = NEXT VALUE FOR &lt;</a:t>
            </a:r>
            <a:r>
              <a:rPr lang="en-US" sz="1400" dirty="0" err="1">
                <a:latin typeface="Courier New" panose="02070309020205020404" pitchFamily="49" charset="0"/>
                <a:cs typeface="Courier New" panose="02070309020205020404" pitchFamily="49" charset="0"/>
              </a:rPr>
              <a:t>sequencename</a:t>
            </a:r>
            <a:r>
              <a:rPr lang="en-US" sz="1400" dirty="0">
                <a:latin typeface="Courier New" panose="02070309020205020404" pitchFamily="49" charset="0"/>
                <a:cs typeface="Courier New" panose="02070309020205020404" pitchFamily="49" charset="0"/>
              </a:rPr>
              <a:t>&gt;;</a:t>
            </a:r>
          </a:p>
          <a:p>
            <a:pPr marL="0" indent="0" eaLnBrk="1" hangingPunct="1">
              <a:buFont typeface="Wingdings" panose="05000000000000000000" pitchFamily="2" charset="2"/>
              <a:buNone/>
            </a:pPr>
            <a:endParaRPr lang="en-US" sz="1400" dirty="0">
              <a:latin typeface="Courier New" panose="02070309020205020404" pitchFamily="49" charset="0"/>
              <a:cs typeface="Courier New" panose="02070309020205020404" pitchFamily="49" charset="0"/>
            </a:endParaRP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MSSQL Example:</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DECLARE @train_station_seq INT = NEXT VALUE FOR </a:t>
            </a:r>
            <a:r>
              <a:rPr lang="en-US" sz="1400" dirty="0" err="1">
                <a:latin typeface="Courier New" panose="02070309020205020404" pitchFamily="49" charset="0"/>
                <a:cs typeface="Courier New" panose="02070309020205020404" pitchFamily="49" charset="0"/>
              </a:rPr>
              <a:t>train_station_seq</a:t>
            </a:r>
            <a:r>
              <a:rPr lang="en-US" sz="1400" dirty="0">
                <a:latin typeface="Courier New" panose="02070309020205020404" pitchFamily="49" charset="0"/>
                <a:cs typeface="Courier New" panose="02070309020205020404" pitchFamily="49" charset="0"/>
              </a:rPr>
              <a:t>;</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DECLARE @train_route_seq INT = NEXT VALUE FOR </a:t>
            </a:r>
            <a:r>
              <a:rPr lang="en-US" sz="1400" dirty="0" err="1">
                <a:latin typeface="Courier New" panose="02070309020205020404" pitchFamily="49" charset="0"/>
                <a:cs typeface="Courier New" panose="02070309020205020404" pitchFamily="49" charset="0"/>
              </a:rPr>
              <a:t>train_route_seq</a:t>
            </a:r>
            <a:r>
              <a:rPr lang="en-US" sz="1400" dirty="0">
                <a:latin typeface="Courier New" panose="02070309020205020404" pitchFamily="49" charset="0"/>
                <a:cs typeface="Courier New" panose="02070309020205020404" pitchFamily="49" charset="0"/>
              </a:rPr>
              <a:t>; </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VALUES(@train_station_seq,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TrainRoute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routeNumber_ID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route_cost</a:t>
            </a:r>
            <a:r>
              <a:rPr lang="en-US" sz="1400" dirty="0">
                <a:latin typeface="Courier New" panose="02070309020205020404" pitchFamily="49" charset="0"/>
                <a:cs typeface="Courier New" panose="02070309020205020404" pitchFamily="49" charset="0"/>
              </a:rPr>
              <a:t>)</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VALUES(@train_route_seq, 'Boston-Greenbush’, 7.5);</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TrainStops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stopNumber_ID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arrive_time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depart_time</a:t>
            </a:r>
            <a:r>
              <a:rPr lang="en-US" sz="1400" dirty="0">
                <a:latin typeface="Courier New" panose="02070309020205020404" pitchFamily="49" charset="0"/>
                <a:cs typeface="Courier New" panose="02070309020205020404" pitchFamily="49" charset="0"/>
              </a:rPr>
              <a:t>)</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VALUES(NEXT VALUE FOR </a:t>
            </a:r>
            <a:r>
              <a:rPr lang="en-US" sz="1400" dirty="0" err="1">
                <a:latin typeface="Courier New" panose="02070309020205020404" pitchFamily="49" charset="0"/>
                <a:cs typeface="Courier New" panose="02070309020205020404" pitchFamily="49" charset="0"/>
              </a:rPr>
              <a:t>train_stops_seq</a:t>
            </a:r>
            <a:r>
              <a:rPr lang="en-US" sz="1400" dirty="0">
                <a:latin typeface="Courier New" panose="02070309020205020404" pitchFamily="49" charset="0"/>
                <a:cs typeface="Courier New" panose="02070309020205020404" pitchFamily="49" charset="0"/>
              </a:rPr>
              <a:t>, </a:t>
            </a:r>
            <a:r>
              <a:rPr lang="en-US" sz="1400" i="1" dirty="0">
                <a:latin typeface="Courier New" panose="02070309020205020404" pitchFamily="49" charset="0"/>
                <a:cs typeface="Courier New" panose="02070309020205020404" pitchFamily="49" charset="0"/>
              </a:rPr>
              <a:t>@train_station_seq, @train_route_seq</a:t>
            </a:r>
            <a:r>
              <a:rPr lang="en-US" sz="1400" dirty="0">
                <a:latin typeface="Courier New" panose="02070309020205020404" pitchFamily="49" charset="0"/>
                <a:cs typeface="Courier New" panose="02070309020205020404" pitchFamily="49" charset="0"/>
              </a:rPr>
              <a:t>, </a:t>
            </a:r>
          </a:p>
          <a:p>
            <a:pPr marL="0" indent="0" eaLnBrk="1" hangingPunct="1">
              <a:buFont typeface="Wingdings" panose="05000000000000000000" pitchFamily="2" charset="2"/>
              <a:buNone/>
            </a:pPr>
            <a:r>
              <a:rPr lang="en-US" sz="1400" dirty="0">
                <a:latin typeface="Courier New" panose="02070309020205020404" pitchFamily="49" charset="0"/>
                <a:cs typeface="Courier New" panose="02070309020205020404" pitchFamily="49" charset="0"/>
              </a:rPr>
              <a:t>'01-FEB-15', '01-FEB-15');</a:t>
            </a:r>
          </a:p>
          <a:p>
            <a:pPr marL="0" indent="0" eaLnBrk="1" hangingPunct="1">
              <a:buFont typeface="Wingdings" panose="05000000000000000000" pitchFamily="2" charset="2"/>
              <a:buNone/>
            </a:pPr>
            <a:endParaRPr lang="en-US" sz="1400" dirty="0">
              <a:latin typeface="Courier New" panose="02070309020205020404" pitchFamily="49" charset="0"/>
              <a:cs typeface="Courier New" panose="02070309020205020404" pitchFamily="49" charset="0"/>
            </a:endParaRPr>
          </a:p>
          <a:p>
            <a:pPr marL="0" indent="0" eaLnBrk="1" hangingPunct="1">
              <a:buFont typeface="Wingdings" panose="05000000000000000000" pitchFamily="2" charset="2"/>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430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dirty="0"/>
              <a:t>Populating a Foreign Key – Method 1</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952500" y="1511876"/>
            <a:ext cx="10858500" cy="2374324"/>
          </a:xfrm>
        </p:spPr>
        <p:txBody>
          <a:bodyPr/>
          <a:lstStyle/>
          <a:p>
            <a:pPr marL="0" indent="0">
              <a:buNone/>
            </a:pPr>
            <a:r>
              <a:rPr lang="en-US" sz="1400" dirty="0">
                <a:latin typeface="Courier New" panose="02070309020205020404" pitchFamily="49" charset="0"/>
                <a:cs typeface="Courier New" panose="02070309020205020404" pitchFamily="49" charset="0"/>
              </a:rPr>
              <a:t>Postgres Syntax: </a:t>
            </a:r>
            <a:r>
              <a:rPr lang="en-US" sz="1400" dirty="0" err="1">
                <a:latin typeface="Courier New" panose="02070309020205020404" pitchFamily="49" charset="0"/>
                <a:cs typeface="Courier New" panose="02070309020205020404" pitchFamily="49" charset="0"/>
              </a:rPr>
              <a:t>currval</a:t>
            </a:r>
            <a:r>
              <a:rPr lang="en-US" sz="1400" dirty="0">
                <a:latin typeface="Courier New" panose="02070309020205020404" pitchFamily="49" charset="0"/>
                <a:cs typeface="Courier New" panose="02070309020205020404" pitchFamily="49" charset="0"/>
              </a:rPr>
              <a:t>('&lt;</a:t>
            </a:r>
            <a:r>
              <a:rPr lang="en-US" sz="1400" dirty="0" err="1">
                <a:latin typeface="Courier New" panose="02070309020205020404" pitchFamily="49" charset="0"/>
                <a:cs typeface="Courier New" panose="02070309020205020404" pitchFamily="49" charset="0"/>
              </a:rPr>
              <a:t>sequencename</a:t>
            </a:r>
            <a:r>
              <a:rPr lang="en-US" sz="1400" dirty="0">
                <a:latin typeface="Courier New" panose="02070309020205020404" pitchFamily="49" charset="0"/>
                <a:cs typeface="Courier New" panose="02070309020205020404" pitchFamily="49" charset="0"/>
              </a:rPr>
              <a:t>&gt;’)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Postgres Example: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VALUES(</a:t>
            </a:r>
            <a:r>
              <a:rPr lang="en-US" sz="1400" dirty="0" err="1">
                <a:latin typeface="Courier New" panose="02070309020205020404" pitchFamily="49" charset="0"/>
                <a:cs typeface="Courier New" panose="02070309020205020404" pitchFamily="49" charset="0"/>
              </a:rPr>
              <a:t>nextval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train_station_seq</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a:p>
            <a:pPr marL="0" indent="0">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TrainRoute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routeNumber_ID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route_cost</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VALUES(</a:t>
            </a:r>
            <a:r>
              <a:rPr lang="en-US" sz="1400" dirty="0" err="1">
                <a:latin typeface="Courier New" panose="02070309020205020404" pitchFamily="49" charset="0"/>
                <a:cs typeface="Courier New" panose="02070309020205020404" pitchFamily="49" charset="0"/>
              </a:rPr>
              <a:t>nextval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train_route_seq</a:t>
            </a:r>
            <a:r>
              <a:rPr lang="en-US" sz="1400" dirty="0">
                <a:latin typeface="Courier New" panose="02070309020205020404" pitchFamily="49" charset="0"/>
                <a:cs typeface="Courier New" panose="02070309020205020404" pitchFamily="49" charset="0"/>
              </a:rPr>
              <a:t>'), 'Boston-Greenbush’, 7.5);</a:t>
            </a:r>
          </a:p>
          <a:p>
            <a:pPr marL="0" indent="0">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TrainStops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stopNumber_ID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arrive_time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depart_time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VALUES(</a:t>
            </a:r>
            <a:r>
              <a:rPr lang="en-US" sz="1400" dirty="0" err="1">
                <a:latin typeface="Courier New" panose="02070309020205020404" pitchFamily="49" charset="0"/>
                <a:cs typeface="Courier New" panose="02070309020205020404" pitchFamily="49" charset="0"/>
              </a:rPr>
              <a:t>nexval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train_stops_seq</a:t>
            </a:r>
            <a:r>
              <a:rPr lang="en-US" sz="1400"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currval</a:t>
            </a:r>
            <a:r>
              <a:rPr lang="en-US" sz="1400" i="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r>
              <a:rPr lang="en-US" sz="1400" i="1" dirty="0" err="1">
                <a:latin typeface="Courier New" panose="02070309020205020404" pitchFamily="49" charset="0"/>
                <a:cs typeface="Courier New" panose="02070309020205020404" pitchFamily="49" charset="0"/>
              </a:rPr>
              <a:t>train_route_seq</a:t>
            </a:r>
            <a:r>
              <a:rPr lang="en-US" sz="1400" dirty="0">
                <a:latin typeface="Courier New" panose="02070309020205020404" pitchFamily="49" charset="0"/>
                <a:cs typeface="Courier New" panose="02070309020205020404" pitchFamily="49" charset="0"/>
              </a:rPr>
              <a:t>’</a:t>
            </a:r>
            <a:r>
              <a:rPr lang="en-US" sz="1400" i="1" dirty="0">
                <a:latin typeface="Courier New" panose="02070309020205020404" pitchFamily="49" charset="0"/>
                <a:cs typeface="Courier New" panose="02070309020205020404" pitchFamily="49" charset="0"/>
              </a:rPr>
              <a:t>), </a:t>
            </a:r>
            <a:r>
              <a:rPr lang="en-US" sz="1400" i="1" dirty="0" err="1">
                <a:latin typeface="Courier New" panose="02070309020205020404" pitchFamily="49" charset="0"/>
                <a:cs typeface="Courier New" panose="02070309020205020404" pitchFamily="49" charset="0"/>
              </a:rPr>
              <a:t>currval</a:t>
            </a:r>
            <a:r>
              <a:rPr lang="en-US" sz="1400" i="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r>
              <a:rPr lang="en-US" sz="1400" i="1" dirty="0" err="1">
                <a:latin typeface="Courier New" panose="02070309020205020404" pitchFamily="49" charset="0"/>
                <a:cs typeface="Courier New" panose="02070309020205020404" pitchFamily="49" charset="0"/>
              </a:rPr>
              <a:t>train_station_seq</a:t>
            </a:r>
            <a:r>
              <a:rPr lang="en-US" sz="1400" dirty="0">
                <a:latin typeface="Courier New" panose="02070309020205020404" pitchFamily="49" charset="0"/>
                <a:cs typeface="Courier New" panose="02070309020205020404" pitchFamily="49" charset="0"/>
              </a:rPr>
              <a:t>'</a:t>
            </a:r>
            <a:r>
              <a:rPr lang="en-US" sz="1400" i="1" dirty="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'01-FEB-15', '01-FEB-15');</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4526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dirty="0"/>
              <a:t>Populating a Foreign Key – Method 2</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666750" y="3048000"/>
            <a:ext cx="10858500" cy="1383724"/>
          </a:xfrm>
        </p:spPr>
        <p:txBody>
          <a:bodyPr/>
          <a:lstStyle/>
          <a:p>
            <a:pPr marL="0" indent="0">
              <a:buNone/>
            </a:pPr>
            <a:r>
              <a:rPr lang="en-US" sz="1400" dirty="0">
                <a:latin typeface="Courier New" panose="02070309020205020404" pitchFamily="49" charset="0"/>
                <a:cs typeface="Courier New" panose="02070309020205020404" pitchFamily="49" charset="0"/>
              </a:rPr>
              <a:t>INSERT INTO </a:t>
            </a:r>
            <a:r>
              <a:rPr lang="en-US" sz="1400" dirty="0" err="1">
                <a:latin typeface="Courier New" panose="02070309020205020404" pitchFamily="49" charset="0"/>
                <a:cs typeface="Courier New" panose="02070309020205020404" pitchFamily="49" charset="0"/>
              </a:rPr>
              <a:t>TrainStops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stopNumber_ID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routeNumber_ID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arrive_time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depart_time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VALUES(..., (SELECT </a:t>
            </a:r>
            <a:r>
              <a:rPr lang="en-US" sz="1400" dirty="0" err="1">
                <a:latin typeface="Courier New" panose="02070309020205020404" pitchFamily="49" charset="0"/>
                <a:cs typeface="Courier New" panose="02070309020205020404" pitchFamily="49" charset="0"/>
              </a:rPr>
              <a:t>routeNumber_ID</a:t>
            </a:r>
            <a:r>
              <a:rPr lang="en-US" sz="1400" dirty="0">
                <a:latin typeface="Courier New" panose="02070309020205020404" pitchFamily="49" charset="0"/>
                <a:cs typeface="Courier New" panose="02070309020205020404" pitchFamily="49" charset="0"/>
              </a:rPr>
              <a:t> from </a:t>
            </a:r>
            <a:r>
              <a:rPr lang="en-US" sz="1400" dirty="0" err="1">
                <a:latin typeface="Courier New" panose="02070309020205020404" pitchFamily="49" charset="0"/>
                <a:cs typeface="Courier New" panose="02070309020205020404" pitchFamily="49" charset="0"/>
              </a:rPr>
              <a:t>TrainRoute</a:t>
            </a:r>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route_name</a:t>
            </a:r>
            <a:r>
              <a:rPr lang="en-US" sz="1400" dirty="0">
                <a:latin typeface="Courier New" panose="02070309020205020404" pitchFamily="49" charset="0"/>
                <a:cs typeface="Courier New" panose="02070309020205020404" pitchFamily="49" charset="0"/>
              </a:rPr>
              <a:t> = 'Boston-Greenbush’),</a:t>
            </a:r>
          </a:p>
          <a:p>
            <a:pPr marL="0" indent="0">
              <a:buNone/>
            </a:pPr>
            <a:r>
              <a:rPr lang="en-US" sz="1400" dirty="0">
                <a:latin typeface="Courier New" panose="02070309020205020404" pitchFamily="49" charset="0"/>
                <a:cs typeface="Courier New" panose="02070309020205020404" pitchFamily="49" charset="0"/>
              </a:rPr>
              <a:t> (SELECT </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from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 WHERE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 ‘Greenbush’)</a:t>
            </a:r>
          </a:p>
          <a:p>
            <a:pPr marL="0" indent="0">
              <a:buNone/>
            </a:pPr>
            <a:r>
              <a:rPr lang="en-US" sz="1400" dirty="0">
                <a:latin typeface="Courier New" panose="02070309020205020404" pitchFamily="49" charset="0"/>
                <a:cs typeface="Courier New" panose="02070309020205020404" pitchFamily="49" charset="0"/>
              </a:rPr>
              <a:t>'01-FEB-15', '01-FEB-15');</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28398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76849" y="1447800"/>
            <a:ext cx="1638300" cy="685800"/>
          </a:xfrm>
        </p:spPr>
        <p:txBody>
          <a:bodyPr/>
          <a:lstStyle/>
          <a:p>
            <a:r>
              <a:rPr lang="en-US" dirty="0"/>
              <a:t>Step 3</a:t>
            </a:r>
          </a:p>
        </p:txBody>
      </p:sp>
      <p:sp>
        <p:nvSpPr>
          <p:cNvPr id="5" name="TextBox 4">
            <a:extLst>
              <a:ext uri="{FF2B5EF4-FFF2-40B4-BE49-F238E27FC236}">
                <a16:creationId xmlns:a16="http://schemas.microsoft.com/office/drawing/2014/main" id="{4F901EBC-A2B2-427D-AB77-68CB541811F0}"/>
              </a:ext>
            </a:extLst>
          </p:cNvPr>
          <p:cNvSpPr txBox="1"/>
          <p:nvPr/>
        </p:nvSpPr>
        <p:spPr>
          <a:xfrm>
            <a:off x="3048865" y="2690336"/>
            <a:ext cx="6094268" cy="1477328"/>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Create Hardcoded Procedure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 stored procedure named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add_michelle_stella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which has no parameters and adds a person named “Michelle Stella” to the Person table. Execute the stored procedure, and list out the rows in the Person table to show that Michelle Stella has been added.</a:t>
            </a:r>
            <a:endParaRPr lang="en-US" dirty="0"/>
          </a:p>
        </p:txBody>
      </p:sp>
    </p:spTree>
    <p:extLst>
      <p:ext uri="{BB962C8B-B14F-4D97-AF65-F5344CB8AC3E}">
        <p14:creationId xmlns:p14="http://schemas.microsoft.com/office/powerpoint/2010/main" val="3405804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dirty="0"/>
              <a:t>Basic Oracle Stored Procedure</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1600200"/>
            <a:ext cx="8229600" cy="1828800"/>
          </a:xfrm>
        </p:spPr>
        <p:txBody>
          <a:bodyPr/>
          <a:lstStyle/>
          <a:p>
            <a:pPr marL="0" indent="0">
              <a:buNone/>
            </a:pPr>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add_train_station_tfgreen</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IS</a:t>
            </a:r>
          </a:p>
          <a:p>
            <a:pPr marL="0" indent="0">
              <a:buNone/>
            </a:pPr>
            <a:r>
              <a:rPr lang="en-US" sz="1400" dirty="0">
                <a:latin typeface="Courier New" panose="02070309020205020404" pitchFamily="49" charset="0"/>
                <a:cs typeface="Courier New" panose="02070309020205020404" pitchFamily="49" charset="0"/>
              </a:rPr>
              <a:t>BEGIN</a:t>
            </a:r>
          </a:p>
          <a:p>
            <a:pPr marL="0" indent="0">
              <a:buNone/>
            </a:pPr>
            <a:r>
              <a:rPr lang="en-US" sz="1400" dirty="0">
                <a:latin typeface="Courier New" panose="02070309020205020404" pitchFamily="49" charset="0"/>
                <a:cs typeface="Courier New" panose="02070309020205020404" pitchFamily="49" charset="0"/>
              </a:rPr>
              <a:t>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VALUES(100,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a:p>
            <a:pPr marL="0" indent="0">
              <a:buNone/>
            </a:pPr>
            <a:r>
              <a:rPr lang="en-US" sz="1400" dirty="0">
                <a:latin typeface="Courier New" panose="02070309020205020404" pitchFamily="49" charset="0"/>
                <a:cs typeface="Courier New" panose="02070309020205020404" pitchFamily="49" charset="0"/>
              </a:rPr>
              <a:t>END;</a:t>
            </a:r>
          </a:p>
        </p:txBody>
      </p:sp>
      <p:sp>
        <p:nvSpPr>
          <p:cNvPr id="4" name="Content Placeholder 2">
            <a:extLst>
              <a:ext uri="{FF2B5EF4-FFF2-40B4-BE49-F238E27FC236}">
                <a16:creationId xmlns:a16="http://schemas.microsoft.com/office/drawing/2014/main" id="{4559AE96-5B9C-4C14-9D5E-D8D68B05B7F6}"/>
              </a:ext>
            </a:extLst>
          </p:cNvPr>
          <p:cNvSpPr txBox="1">
            <a:spLocks/>
          </p:cNvSpPr>
          <p:nvPr/>
        </p:nvSpPr>
        <p:spPr bwMode="auto">
          <a:xfrm>
            <a:off x="1981200" y="3886200"/>
            <a:ext cx="8229600" cy="11430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sz="1400" dirty="0">
                <a:latin typeface="Courier New" panose="02070309020205020404" pitchFamily="49" charset="0"/>
                <a:cs typeface="Courier New" panose="02070309020205020404" pitchFamily="49" charset="0"/>
              </a:rPr>
              <a:t>BEGIN</a:t>
            </a:r>
          </a:p>
          <a:p>
            <a:pPr marL="0" indent="0" eaLnBrk="1" hangingPunct="1">
              <a:buNone/>
            </a:pPr>
            <a:r>
              <a:rPr lang="en-US" sz="1400" dirty="0">
                <a:latin typeface="Courier New" panose="02070309020205020404" pitchFamily="49" charset="0"/>
                <a:cs typeface="Courier New" panose="02070309020205020404" pitchFamily="49" charset="0"/>
              </a:rPr>
              <a:t>  ADD_TRAIN_STATION_TFGREEN; </a:t>
            </a:r>
          </a:p>
          <a:p>
            <a:pPr marL="0" indent="0" eaLnBrk="1" hangingPunct="1">
              <a:buNone/>
            </a:pPr>
            <a:r>
              <a:rPr lang="en-US" sz="1400" dirty="0">
                <a:latin typeface="Courier New" panose="02070309020205020404" pitchFamily="49" charset="0"/>
                <a:cs typeface="Courier New" panose="02070309020205020404" pitchFamily="49" charset="0"/>
              </a:rPr>
              <a:t>END;</a:t>
            </a:r>
          </a:p>
          <a:p>
            <a:pPr marL="0" indent="0" eaLnBrk="1" hangingPunct="1">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8074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dirty="0"/>
              <a:t>Basic SQL Server Procedure</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1600200"/>
            <a:ext cx="8229600" cy="1828800"/>
          </a:xfrm>
        </p:spPr>
        <p:txBody>
          <a:bodyPr/>
          <a:lstStyle/>
          <a:p>
            <a:pPr marL="0" indent="0">
              <a:buNone/>
            </a:pPr>
            <a:r>
              <a:rPr lang="en-US" sz="1400" dirty="0">
                <a:latin typeface="Courier New" panose="02070309020205020404" pitchFamily="49" charset="0"/>
                <a:cs typeface="Courier New" panose="02070309020205020404" pitchFamily="49" charset="0"/>
              </a:rPr>
              <a:t>CREATE OR ALTER PROCEDURE </a:t>
            </a:r>
            <a:r>
              <a:rPr lang="en-US" sz="1400" dirty="0" err="1">
                <a:latin typeface="Courier New" panose="02070309020205020404" pitchFamily="49" charset="0"/>
                <a:cs typeface="Courier New" panose="02070309020205020404" pitchFamily="49" charset="0"/>
              </a:rPr>
              <a:t>AddTrainStationTFGreen</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AS</a:t>
            </a:r>
          </a:p>
          <a:p>
            <a:pPr marL="0" indent="0">
              <a:buNone/>
            </a:pPr>
            <a:r>
              <a:rPr lang="en-US" sz="1400" dirty="0">
                <a:latin typeface="Courier New" panose="02070309020205020404" pitchFamily="49" charset="0"/>
                <a:cs typeface="Courier New" panose="02070309020205020404" pitchFamily="49" charset="0"/>
              </a:rPr>
              <a:t>BEGIN</a:t>
            </a:r>
          </a:p>
          <a:p>
            <a:pPr marL="0" indent="0">
              <a:buNone/>
            </a:pPr>
            <a:r>
              <a:rPr lang="en-US" sz="1400" dirty="0">
                <a:latin typeface="Courier New" panose="02070309020205020404" pitchFamily="49" charset="0"/>
                <a:cs typeface="Courier New" panose="02070309020205020404" pitchFamily="49" charset="0"/>
              </a:rPr>
              <a:t>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VALUES(100,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a:p>
            <a:pPr marL="0" indent="0">
              <a:buNone/>
            </a:pPr>
            <a:r>
              <a:rPr lang="en-US" sz="1400" dirty="0">
                <a:latin typeface="Courier New" panose="02070309020205020404" pitchFamily="49" charset="0"/>
                <a:cs typeface="Courier New" panose="02070309020205020404" pitchFamily="49" charset="0"/>
              </a:rPr>
              <a:t>END;</a:t>
            </a:r>
          </a:p>
        </p:txBody>
      </p:sp>
      <p:sp>
        <p:nvSpPr>
          <p:cNvPr id="4" name="Content Placeholder 2">
            <a:extLst>
              <a:ext uri="{FF2B5EF4-FFF2-40B4-BE49-F238E27FC236}">
                <a16:creationId xmlns:a16="http://schemas.microsoft.com/office/drawing/2014/main" id="{4559AE96-5B9C-4C14-9D5E-D8D68B05B7F6}"/>
              </a:ext>
            </a:extLst>
          </p:cNvPr>
          <p:cNvSpPr txBox="1">
            <a:spLocks/>
          </p:cNvSpPr>
          <p:nvPr/>
        </p:nvSpPr>
        <p:spPr bwMode="auto">
          <a:xfrm>
            <a:off x="1981200" y="3886200"/>
            <a:ext cx="8229600" cy="4572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sz="1400" dirty="0">
                <a:latin typeface="Courier New" panose="02070309020205020404" pitchFamily="49" charset="0"/>
                <a:cs typeface="Courier New" panose="02070309020205020404" pitchFamily="49" charset="0"/>
              </a:rPr>
              <a:t>EXECUTE </a:t>
            </a:r>
            <a:r>
              <a:rPr lang="en-US" sz="1400" dirty="0" err="1">
                <a:latin typeface="Courier New" panose="02070309020205020404" pitchFamily="49" charset="0"/>
                <a:cs typeface="Courier New" panose="02070309020205020404" pitchFamily="49" charset="0"/>
              </a:rPr>
              <a:t>AddTrainStationTFGreen</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9933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4400" dirty="0"/>
              <a:t>Basic Postgres Stored Procedure</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1600200"/>
            <a:ext cx="8229600" cy="2286000"/>
          </a:xfrm>
        </p:spPr>
        <p:txBody>
          <a:bodyPr/>
          <a:lstStyle/>
          <a:p>
            <a:pPr marL="0" indent="0">
              <a:buNone/>
            </a:pPr>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add_train_station_tfgreen</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AS </a:t>
            </a:r>
          </a:p>
          <a:p>
            <a:pPr marL="0" indent="0">
              <a:buNone/>
            </a:pPr>
            <a:r>
              <a:rPr lang="en-US" sz="1400" dirty="0">
                <a:latin typeface="Courier New" panose="02070309020205020404" pitchFamily="49" charset="0"/>
                <a:cs typeface="Courier New" panose="02070309020205020404" pitchFamily="49" charset="0"/>
              </a:rPr>
              <a:t>$proc$ </a:t>
            </a:r>
          </a:p>
          <a:p>
            <a:pPr marL="0" indent="0">
              <a:buNone/>
            </a:pPr>
            <a:r>
              <a:rPr lang="en-US" sz="1400" dirty="0">
                <a:latin typeface="Courier New" panose="02070309020205020404" pitchFamily="49" charset="0"/>
                <a:cs typeface="Courier New" panose="02070309020205020404" pitchFamily="49" charset="0"/>
              </a:rPr>
              <a:t>BEGIN </a:t>
            </a:r>
          </a:p>
          <a:p>
            <a:pPr marL="0" indent="0">
              <a:buNone/>
            </a:pPr>
            <a:r>
              <a:rPr lang="en-US" sz="1400" dirty="0">
                <a:latin typeface="Courier New" panose="02070309020205020404" pitchFamily="49" charset="0"/>
                <a:cs typeface="Courier New" panose="02070309020205020404" pitchFamily="49" charset="0"/>
              </a:rPr>
              <a:t>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VALUES(100,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a:p>
            <a:pPr marL="0" indent="0">
              <a:buNone/>
            </a:pPr>
            <a:r>
              <a:rPr lang="en-US" sz="1400" dirty="0">
                <a:latin typeface="Courier New" panose="02070309020205020404" pitchFamily="49" charset="0"/>
                <a:cs typeface="Courier New" panose="02070309020205020404" pitchFamily="49" charset="0"/>
              </a:rPr>
              <a:t>END; </a:t>
            </a:r>
          </a:p>
          <a:p>
            <a:pPr marL="0" indent="0">
              <a:buNone/>
            </a:pPr>
            <a:r>
              <a:rPr lang="en-US" sz="1400" dirty="0">
                <a:latin typeface="Courier New" panose="02070309020205020404" pitchFamily="49" charset="0"/>
                <a:cs typeface="Courier New" panose="02070309020205020404" pitchFamily="49" charset="0"/>
              </a:rPr>
              <a:t>$proc$ LANGUAGE </a:t>
            </a:r>
            <a:r>
              <a:rPr lang="en-US" sz="1400" dirty="0" err="1">
                <a:latin typeface="Courier New" panose="02070309020205020404" pitchFamily="49" charset="0"/>
                <a:cs typeface="Courier New" panose="02070309020205020404" pitchFamily="49" charset="0"/>
              </a:rPr>
              <a:t>plpgsql</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4559AE96-5B9C-4C14-9D5E-D8D68B05B7F6}"/>
              </a:ext>
            </a:extLst>
          </p:cNvPr>
          <p:cNvSpPr txBox="1">
            <a:spLocks/>
          </p:cNvSpPr>
          <p:nvPr/>
        </p:nvSpPr>
        <p:spPr bwMode="auto">
          <a:xfrm>
            <a:off x="1981200" y="4343400"/>
            <a:ext cx="8229600" cy="4572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sz="1400" dirty="0">
                <a:latin typeface="Courier New" panose="02070309020205020404" pitchFamily="49" charset="0"/>
                <a:cs typeface="Courier New" panose="02070309020205020404" pitchFamily="49" charset="0"/>
              </a:rPr>
              <a:t>CALL </a:t>
            </a:r>
            <a:r>
              <a:rPr lang="en-US" sz="1400" dirty="0" err="1">
                <a:latin typeface="Courier New" panose="02070309020205020404" pitchFamily="49" charset="0"/>
                <a:cs typeface="Courier New" panose="02070309020205020404" pitchFamily="49" charset="0"/>
              </a:rPr>
              <a:t>add_train_station_tfgreen</a:t>
            </a:r>
            <a:r>
              <a:rPr lang="en-US" sz="1400" dirty="0">
                <a:latin typeface="Courier New" panose="02070309020205020404" pitchFamily="49" charset="0"/>
                <a:cs typeface="Courier New" panose="02070309020205020404" pitchFamily="49" charset="0"/>
              </a:rPr>
              <a:t>();</a:t>
            </a:r>
          </a:p>
          <a:p>
            <a:pPr marL="0" indent="0" eaLnBrk="1" hangingPunct="1">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365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276849" y="1676400"/>
            <a:ext cx="1638300" cy="685800"/>
          </a:xfrm>
        </p:spPr>
        <p:txBody>
          <a:bodyPr/>
          <a:lstStyle/>
          <a:p>
            <a:r>
              <a:rPr lang="en-US" dirty="0"/>
              <a:t>Step 4</a:t>
            </a:r>
          </a:p>
        </p:txBody>
      </p:sp>
      <p:sp>
        <p:nvSpPr>
          <p:cNvPr id="6" name="TextBox 5">
            <a:extLst>
              <a:ext uri="{FF2B5EF4-FFF2-40B4-BE49-F238E27FC236}">
                <a16:creationId xmlns:a16="http://schemas.microsoft.com/office/drawing/2014/main" id="{94CA9B60-73DD-4239-B0B7-5F03A673BD63}"/>
              </a:ext>
            </a:extLst>
          </p:cNvPr>
          <p:cNvSpPr txBox="1"/>
          <p:nvPr/>
        </p:nvSpPr>
        <p:spPr>
          <a:xfrm>
            <a:off x="3047134" y="2551837"/>
            <a:ext cx="6094268" cy="1754326"/>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Create Reusable Procedure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 reusable stored procedure named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add_person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that uses parameters and allows you to insert any new person into the Person table. Execute the stored procedure with a person of your choosing, then list out the Person table to show that the person was added to the table. </a:t>
            </a:r>
            <a:endParaRPr lang="en-US" dirty="0"/>
          </a:p>
        </p:txBody>
      </p:sp>
    </p:spTree>
    <p:extLst>
      <p:ext uri="{BB962C8B-B14F-4D97-AF65-F5344CB8AC3E}">
        <p14:creationId xmlns:p14="http://schemas.microsoft.com/office/powerpoint/2010/main" val="242429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1800225" y="3086100"/>
            <a:ext cx="8591550" cy="685800"/>
          </a:xfrm>
        </p:spPr>
        <p:txBody>
          <a:bodyPr/>
          <a:lstStyle/>
          <a:p>
            <a:r>
              <a:rPr lang="en-US" dirty="0"/>
              <a:t>PROCEDURE LANGUAGE background</a:t>
            </a:r>
          </a:p>
        </p:txBody>
      </p:sp>
    </p:spTree>
    <p:extLst>
      <p:ext uri="{BB962C8B-B14F-4D97-AF65-F5344CB8AC3E}">
        <p14:creationId xmlns:p14="http://schemas.microsoft.com/office/powerpoint/2010/main" val="3108554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6708-BC94-4564-9CA9-9E27B0A1623C}"/>
              </a:ext>
            </a:extLst>
          </p:cNvPr>
          <p:cNvSpPr>
            <a:spLocks noGrp="1"/>
          </p:cNvSpPr>
          <p:nvPr>
            <p:ph type="title"/>
          </p:nvPr>
        </p:nvSpPr>
        <p:spPr/>
        <p:txBody>
          <a:bodyPr/>
          <a:lstStyle/>
          <a:p>
            <a:r>
              <a:rPr lang="en-US" sz="4000" dirty="0"/>
              <a:t>Reusable Stored Procedures</a:t>
            </a:r>
          </a:p>
        </p:txBody>
      </p:sp>
      <p:graphicFrame>
        <p:nvGraphicFramePr>
          <p:cNvPr id="4" name="Content Placeholder 3">
            <a:extLst>
              <a:ext uri="{FF2B5EF4-FFF2-40B4-BE49-F238E27FC236}">
                <a16:creationId xmlns:a16="http://schemas.microsoft.com/office/drawing/2014/main" id="{406C2566-D284-4174-B259-4766EACFE827}"/>
              </a:ext>
            </a:extLst>
          </p:cNvPr>
          <p:cNvGraphicFramePr>
            <a:graphicFrameLocks noGrp="1"/>
          </p:cNvGraphicFramePr>
          <p:nvPr>
            <p:ph idx="1"/>
          </p:nvPr>
        </p:nvGraphicFramePr>
        <p:xfrm>
          <a:off x="1981200" y="16002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646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3FE441A-FEB6-4AB8-9C89-A46D4EEF29C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0DE42236-DC98-4A81-8351-9D72439DBB95}"/>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0D86798B-1E55-4F51-AD34-5A9A33E0633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42351824-DDE0-400B-A32B-8794D2CF0E1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F6BEB06-055B-4CB4-A8AF-E829DB13C53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1ED31425-86CE-450A-93A9-0705DF15F56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09A16CC0-9FD4-4ED5-9DC6-CC3F4002004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5706BADC-DFC9-4058-A849-F74E21439088}"/>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96FDC41B-F74E-4246-895F-978A044036BA}"/>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EC266430-DED8-4596-9EB3-CF88CB177F56}"/>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AF66EB48-CB75-4172-B178-94C3A2DC7C5F}"/>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graphicEl>
                                              <a:dgm id="{21CB7905-86BD-4F2A-A9C3-A4FB7FADE4C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4400" dirty="0"/>
              <a:t>Basic Oracle Reusable Procedure</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1600200"/>
            <a:ext cx="8229600" cy="2667000"/>
          </a:xfrm>
        </p:spPr>
        <p:txBody>
          <a:bodyPr/>
          <a:lstStyle/>
          <a:p>
            <a:pPr marL="0" indent="0">
              <a:buNone/>
            </a:pPr>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add_train_station</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station_number_id</a:t>
            </a:r>
            <a:r>
              <a:rPr lang="en-US" sz="1400" dirty="0">
                <a:latin typeface="Courier New" panose="02070309020205020404" pitchFamily="49" charset="0"/>
                <a:cs typeface="Courier New" panose="02070309020205020404" pitchFamily="49" charset="0"/>
              </a:rPr>
              <a:t> IN DECIMAL,</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IN VARCHAR,</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 IN VARCHAR)</a:t>
            </a:r>
          </a:p>
          <a:p>
            <a:pPr marL="0" indent="0">
              <a:buNone/>
            </a:pPr>
            <a:r>
              <a:rPr lang="en-US" sz="1400" dirty="0">
                <a:latin typeface="Courier New" panose="02070309020205020404" pitchFamily="49" charset="0"/>
                <a:cs typeface="Courier New" panose="02070309020205020404" pitchFamily="49" charset="0"/>
              </a:rPr>
              <a:t>IS</a:t>
            </a:r>
          </a:p>
          <a:p>
            <a:pPr marL="0" indent="0">
              <a:buNone/>
            </a:pPr>
            <a:r>
              <a:rPr lang="en-US" sz="1400" dirty="0">
                <a:latin typeface="Courier New" panose="02070309020205020404" pitchFamily="49" charset="0"/>
                <a:cs typeface="Courier New" panose="02070309020205020404" pitchFamily="49" charset="0"/>
              </a:rPr>
              <a:t>BEGIN</a:t>
            </a:r>
          </a:p>
          <a:p>
            <a:pPr marL="0" indent="0">
              <a:buNone/>
            </a:pPr>
            <a:r>
              <a:rPr lang="en-US" sz="1400" dirty="0">
                <a:latin typeface="Courier New" panose="02070309020205020404" pitchFamily="49" charset="0"/>
                <a:cs typeface="Courier New" panose="02070309020205020404" pitchFamily="49" charset="0"/>
              </a:rPr>
              <a:t>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VALUES(</a:t>
            </a:r>
            <a:r>
              <a:rPr lang="en-US" sz="1400" dirty="0" err="1">
                <a:latin typeface="Courier New" panose="02070309020205020404" pitchFamily="49" charset="0"/>
                <a:cs typeface="Courier New" panose="02070309020205020404" pitchFamily="49" charset="0"/>
              </a:rPr>
              <a:t>station_number_id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END;</a:t>
            </a:r>
          </a:p>
        </p:txBody>
      </p:sp>
      <p:sp>
        <p:nvSpPr>
          <p:cNvPr id="4" name="Content Placeholder 2">
            <a:extLst>
              <a:ext uri="{FF2B5EF4-FFF2-40B4-BE49-F238E27FC236}">
                <a16:creationId xmlns:a16="http://schemas.microsoft.com/office/drawing/2014/main" id="{4559AE96-5B9C-4C14-9D5E-D8D68B05B7F6}"/>
              </a:ext>
            </a:extLst>
          </p:cNvPr>
          <p:cNvSpPr txBox="1">
            <a:spLocks/>
          </p:cNvSpPr>
          <p:nvPr/>
        </p:nvSpPr>
        <p:spPr bwMode="auto">
          <a:xfrm>
            <a:off x="1981200" y="5105400"/>
            <a:ext cx="8229600" cy="11430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sz="1400" dirty="0">
                <a:latin typeface="Courier New" panose="02070309020205020404" pitchFamily="49" charset="0"/>
                <a:cs typeface="Courier New" panose="02070309020205020404" pitchFamily="49" charset="0"/>
              </a:rPr>
              <a:t>BEGIN</a:t>
            </a:r>
          </a:p>
          <a:p>
            <a:pPr marL="0" indent="0" eaLnBrk="1" hangingPunct="1">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add_train_station</a:t>
            </a:r>
            <a:r>
              <a:rPr lang="en-US" sz="1400" dirty="0">
                <a:latin typeface="Courier New" panose="02070309020205020404" pitchFamily="49" charset="0"/>
                <a:cs typeface="Courier New" panose="02070309020205020404" pitchFamily="49" charset="0"/>
              </a:rPr>
              <a:t>(100,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a:p>
            <a:pPr marL="0" indent="0" eaLnBrk="1" hangingPunct="1">
              <a:buNone/>
            </a:pPr>
            <a:r>
              <a:rPr lang="en-US" sz="1400" dirty="0">
                <a:latin typeface="Courier New" panose="02070309020205020404" pitchFamily="49" charset="0"/>
                <a:cs typeface="Courier New" panose="02070309020205020404" pitchFamily="49" charset="0"/>
              </a:rPr>
              <a:t>END;</a:t>
            </a:r>
          </a:p>
          <a:p>
            <a:pPr marL="0" indent="0" eaLnBrk="1" hangingPunct="1">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635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3600" dirty="0"/>
              <a:t>Basic SQL Server Reusable Procedure</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1600200"/>
            <a:ext cx="8229600" cy="2667000"/>
          </a:xfrm>
        </p:spPr>
        <p:txBody>
          <a:bodyPr/>
          <a:lstStyle/>
          <a:p>
            <a:pPr marL="0" indent="0">
              <a:buNone/>
            </a:pPr>
            <a:r>
              <a:rPr lang="en-US" sz="1400" dirty="0">
                <a:latin typeface="Courier New" panose="02070309020205020404" pitchFamily="49" charset="0"/>
                <a:cs typeface="Courier New" panose="02070309020205020404" pitchFamily="49" charset="0"/>
              </a:rPr>
              <a:t>CREATE OR ALTER PROCEDURE </a:t>
            </a:r>
            <a:r>
              <a:rPr lang="en-US" sz="1400" dirty="0" err="1">
                <a:latin typeface="Courier New" panose="02070309020205020404" pitchFamily="49" charset="0"/>
                <a:cs typeface="Courier New" panose="02070309020205020404" pitchFamily="49" charset="0"/>
              </a:rPr>
              <a:t>AddTrainStation</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StationNumberId</a:t>
            </a:r>
            <a:r>
              <a:rPr lang="en-US" sz="1400" dirty="0">
                <a:latin typeface="Courier New" panose="02070309020205020404" pitchFamily="49" charset="0"/>
                <a:cs typeface="Courier New" panose="02070309020205020404" pitchFamily="49" charset="0"/>
              </a:rPr>
              <a:t> DECIMAL(12),</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StationName</a:t>
            </a:r>
            <a:r>
              <a:rPr lang="en-US" sz="1400" dirty="0">
                <a:latin typeface="Courier New" panose="02070309020205020404" pitchFamily="49" charset="0"/>
                <a:cs typeface="Courier New" panose="02070309020205020404" pitchFamily="49" charset="0"/>
              </a:rPr>
              <a:t> VARCHAR(50),</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StationCity</a:t>
            </a:r>
            <a:r>
              <a:rPr lang="en-US" sz="1400" dirty="0">
                <a:latin typeface="Courier New" panose="02070309020205020404" pitchFamily="49" charset="0"/>
                <a:cs typeface="Courier New" panose="02070309020205020404" pitchFamily="49" charset="0"/>
              </a:rPr>
              <a:t> VARCHAR(50)</a:t>
            </a:r>
          </a:p>
          <a:p>
            <a:pPr marL="0" indent="0">
              <a:buNone/>
            </a:pPr>
            <a:r>
              <a:rPr lang="en-US" sz="1400" dirty="0">
                <a:latin typeface="Courier New" panose="02070309020205020404" pitchFamily="49" charset="0"/>
                <a:cs typeface="Courier New" panose="02070309020205020404" pitchFamily="49" charset="0"/>
              </a:rPr>
              <a:t>AS</a:t>
            </a:r>
          </a:p>
          <a:p>
            <a:pPr marL="0" indent="0">
              <a:buNone/>
            </a:pPr>
            <a:r>
              <a:rPr lang="en-US" sz="1400" dirty="0">
                <a:latin typeface="Courier New" panose="02070309020205020404" pitchFamily="49" charset="0"/>
                <a:cs typeface="Courier New" panose="02070309020205020404" pitchFamily="49" charset="0"/>
              </a:rPr>
              <a:t>BEGIN</a:t>
            </a:r>
          </a:p>
          <a:p>
            <a:pPr marL="0" indent="0">
              <a:buNone/>
            </a:pPr>
            <a:r>
              <a:rPr lang="en-US" sz="1400" dirty="0">
                <a:latin typeface="Courier New" panose="02070309020205020404" pitchFamily="49" charset="0"/>
                <a:cs typeface="Courier New" panose="02070309020205020404" pitchFamily="49" charset="0"/>
              </a:rPr>
              <a:t>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VALUES(@</a:t>
            </a:r>
            <a:r>
              <a:rPr lang="en-US" sz="1400" dirty="0" err="1">
                <a:latin typeface="Courier New" panose="02070309020205020404" pitchFamily="49" charset="0"/>
                <a:cs typeface="Courier New" panose="02070309020205020404" pitchFamily="49" charset="0"/>
              </a:rPr>
              <a:t>StationNumberId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StationCity</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END;</a:t>
            </a:r>
          </a:p>
        </p:txBody>
      </p:sp>
      <p:sp>
        <p:nvSpPr>
          <p:cNvPr id="4" name="Content Placeholder 2">
            <a:extLst>
              <a:ext uri="{FF2B5EF4-FFF2-40B4-BE49-F238E27FC236}">
                <a16:creationId xmlns:a16="http://schemas.microsoft.com/office/drawing/2014/main" id="{4559AE96-5B9C-4C14-9D5E-D8D68B05B7F6}"/>
              </a:ext>
            </a:extLst>
          </p:cNvPr>
          <p:cNvSpPr txBox="1">
            <a:spLocks/>
          </p:cNvSpPr>
          <p:nvPr/>
        </p:nvSpPr>
        <p:spPr bwMode="auto">
          <a:xfrm>
            <a:off x="2019300" y="5029200"/>
            <a:ext cx="8229600" cy="4572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sz="1400" dirty="0">
                <a:latin typeface="Courier New" panose="02070309020205020404" pitchFamily="49" charset="0"/>
                <a:cs typeface="Courier New" panose="02070309020205020404" pitchFamily="49" charset="0"/>
              </a:rPr>
              <a:t>EXECUTE </a:t>
            </a:r>
            <a:r>
              <a:rPr lang="en-US" sz="1400" dirty="0" err="1">
                <a:latin typeface="Courier New" panose="02070309020205020404" pitchFamily="49" charset="0"/>
                <a:cs typeface="Courier New" panose="02070309020205020404" pitchFamily="49" charset="0"/>
              </a:rPr>
              <a:t>AddTrainStation</a:t>
            </a:r>
            <a:r>
              <a:rPr lang="en-US" sz="1400" dirty="0">
                <a:latin typeface="Courier New" panose="02070309020205020404" pitchFamily="49" charset="0"/>
                <a:cs typeface="Courier New" panose="02070309020205020404" pitchFamily="49" charset="0"/>
              </a:rPr>
              <a:t> 100,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 </a:t>
            </a:r>
          </a:p>
        </p:txBody>
      </p:sp>
    </p:spTree>
    <p:extLst>
      <p:ext uri="{BB962C8B-B14F-4D97-AF65-F5344CB8AC3E}">
        <p14:creationId xmlns:p14="http://schemas.microsoft.com/office/powerpoint/2010/main" val="3316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3200" dirty="0"/>
              <a:t>Basic Postgres Reusable Stored Procedure</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1600200"/>
            <a:ext cx="8229600" cy="3200400"/>
          </a:xfrm>
        </p:spPr>
        <p:txBody>
          <a:bodyPr/>
          <a:lstStyle/>
          <a:p>
            <a:pPr marL="0" indent="0">
              <a:buNone/>
            </a:pPr>
            <a:r>
              <a:rPr lang="en-US" sz="1400" dirty="0">
                <a:latin typeface="Courier New" panose="02070309020205020404" pitchFamily="49" charset="0"/>
                <a:cs typeface="Courier New" panose="02070309020205020404" pitchFamily="49" charset="0"/>
              </a:rPr>
              <a:t>CREATE OR REPLACE PROCEDURE </a:t>
            </a:r>
            <a:r>
              <a:rPr lang="en-US" sz="1400" dirty="0" err="1">
                <a:latin typeface="Courier New" panose="02070309020205020404" pitchFamily="49" charset="0"/>
                <a:cs typeface="Courier New" panose="02070309020205020404" pitchFamily="49" charset="0"/>
              </a:rPr>
              <a:t>add_train_station</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station_number_id</a:t>
            </a:r>
            <a:r>
              <a:rPr lang="en-US" sz="1400" dirty="0">
                <a:latin typeface="Courier New" panose="02070309020205020404" pitchFamily="49" charset="0"/>
                <a:cs typeface="Courier New" panose="02070309020205020404" pitchFamily="49" charset="0"/>
              </a:rPr>
              <a:t> IN DECIMAL,</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IN VARCHAR,</a:t>
            </a:r>
          </a:p>
          <a:p>
            <a:pPr marL="0"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 IN VARCHAR)</a:t>
            </a:r>
          </a:p>
          <a:p>
            <a:pPr marL="0" indent="0">
              <a:buNone/>
            </a:pPr>
            <a:r>
              <a:rPr lang="en-US" sz="1400" dirty="0">
                <a:latin typeface="Courier New" panose="02070309020205020404" pitchFamily="49" charset="0"/>
                <a:cs typeface="Courier New" panose="02070309020205020404" pitchFamily="49" charset="0"/>
              </a:rPr>
              <a:t>AS </a:t>
            </a:r>
          </a:p>
          <a:p>
            <a:pPr marL="0" indent="0">
              <a:buNone/>
            </a:pPr>
            <a:r>
              <a:rPr lang="en-US" sz="1400" dirty="0">
                <a:latin typeface="Courier New" panose="02070309020205020404" pitchFamily="49" charset="0"/>
                <a:cs typeface="Courier New" panose="02070309020205020404" pitchFamily="49" charset="0"/>
              </a:rPr>
              <a:t>$proc$ </a:t>
            </a:r>
          </a:p>
          <a:p>
            <a:pPr marL="0" indent="0">
              <a:buNone/>
            </a:pPr>
            <a:r>
              <a:rPr lang="en-US" sz="1400" dirty="0">
                <a:latin typeface="Courier New" panose="02070309020205020404" pitchFamily="49" charset="0"/>
                <a:cs typeface="Courier New" panose="02070309020205020404" pitchFamily="49" charset="0"/>
              </a:rPr>
              <a:t>BEGIN </a:t>
            </a:r>
          </a:p>
          <a:p>
            <a:pPr marL="0" indent="0">
              <a:buNone/>
            </a:pPr>
            <a:r>
              <a:rPr lang="en-US" sz="1400" dirty="0">
                <a:latin typeface="Courier New" panose="02070309020205020404" pitchFamily="49" charset="0"/>
                <a:cs typeface="Courier New" panose="02070309020205020404" pitchFamily="49" charset="0"/>
              </a:rPr>
              <a:t>  INSERT INTO </a:t>
            </a:r>
            <a:r>
              <a:rPr lang="en-US" sz="1400" dirty="0" err="1">
                <a:latin typeface="Courier New" panose="02070309020205020404" pitchFamily="49" charset="0"/>
                <a:cs typeface="Courier New" panose="02070309020205020404" pitchFamily="49" charset="0"/>
              </a:rPr>
              <a:t>TrainStation</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stationNumber_id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  VALUES(</a:t>
            </a:r>
            <a:r>
              <a:rPr lang="en-US" sz="1400" dirty="0" err="1">
                <a:latin typeface="Courier New" panose="02070309020205020404" pitchFamily="49" charset="0"/>
                <a:cs typeface="Courier New" panose="02070309020205020404" pitchFamily="49" charset="0"/>
              </a:rPr>
              <a:t>station_number_id</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station_name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station_city</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END; </a:t>
            </a:r>
          </a:p>
          <a:p>
            <a:pPr marL="0" indent="0">
              <a:buNone/>
            </a:pPr>
            <a:r>
              <a:rPr lang="en-US" sz="1400" dirty="0">
                <a:latin typeface="Courier New" panose="02070309020205020404" pitchFamily="49" charset="0"/>
                <a:cs typeface="Courier New" panose="02070309020205020404" pitchFamily="49" charset="0"/>
              </a:rPr>
              <a:t>$proc$ LANGUAGE </a:t>
            </a:r>
            <a:r>
              <a:rPr lang="en-US" sz="1400" dirty="0" err="1">
                <a:latin typeface="Courier New" panose="02070309020205020404" pitchFamily="49" charset="0"/>
                <a:cs typeface="Courier New" panose="02070309020205020404" pitchFamily="49" charset="0"/>
              </a:rPr>
              <a:t>plpgsql</a:t>
            </a:r>
            <a:r>
              <a:rPr lang="en-US" sz="1400" dirty="0">
                <a:latin typeface="Courier New" panose="02070309020205020404" pitchFamily="49" charset="0"/>
                <a:cs typeface="Courier New" panose="02070309020205020404" pitchFamily="49" charset="0"/>
              </a:rPr>
              <a:t>;</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4559AE96-5B9C-4C14-9D5E-D8D68B05B7F6}"/>
              </a:ext>
            </a:extLst>
          </p:cNvPr>
          <p:cNvSpPr txBox="1">
            <a:spLocks/>
          </p:cNvSpPr>
          <p:nvPr/>
        </p:nvSpPr>
        <p:spPr bwMode="auto">
          <a:xfrm>
            <a:off x="1973580" y="4918392"/>
            <a:ext cx="8229600" cy="415608"/>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sz="1400" dirty="0">
                <a:latin typeface="Courier New" panose="02070309020205020404" pitchFamily="49" charset="0"/>
                <a:cs typeface="Courier New" panose="02070309020205020404" pitchFamily="49" charset="0"/>
              </a:rPr>
              <a:t>CALL ADD_TRAIN_STATION(100, '</a:t>
            </a:r>
            <a:r>
              <a:rPr lang="en-US" sz="1400" dirty="0" err="1">
                <a:latin typeface="Courier New" panose="02070309020205020404" pitchFamily="49" charset="0"/>
                <a:cs typeface="Courier New" panose="02070309020205020404" pitchFamily="49" charset="0"/>
              </a:rPr>
              <a:t>TFGreen</a:t>
            </a:r>
            <a:r>
              <a:rPr lang="en-US" sz="1400" dirty="0">
                <a:latin typeface="Courier New" panose="02070309020205020404" pitchFamily="49" charset="0"/>
                <a:cs typeface="Courier New" panose="02070309020205020404" pitchFamily="49" charset="0"/>
              </a:rPr>
              <a:t>', 'Warwick’);</a:t>
            </a:r>
          </a:p>
        </p:txBody>
      </p:sp>
    </p:spTree>
    <p:extLst>
      <p:ext uri="{BB962C8B-B14F-4D97-AF65-F5344CB8AC3E}">
        <p14:creationId xmlns:p14="http://schemas.microsoft.com/office/powerpoint/2010/main" val="421546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4918472" y="1524000"/>
            <a:ext cx="2355056" cy="685800"/>
          </a:xfrm>
        </p:spPr>
        <p:txBody>
          <a:bodyPr/>
          <a:lstStyle/>
          <a:p>
            <a:r>
              <a:rPr lang="en-US" dirty="0" err="1"/>
              <a:t>StepS</a:t>
            </a:r>
            <a:r>
              <a:rPr lang="en-US" dirty="0"/>
              <a:t> 5-6</a:t>
            </a:r>
          </a:p>
        </p:txBody>
      </p:sp>
      <p:sp>
        <p:nvSpPr>
          <p:cNvPr id="6" name="TextBox 5">
            <a:extLst>
              <a:ext uri="{FF2B5EF4-FFF2-40B4-BE49-F238E27FC236}">
                <a16:creationId xmlns:a16="http://schemas.microsoft.com/office/drawing/2014/main" id="{29CB63D7-0379-4BA8-AC6B-2BE5B5E3E402}"/>
              </a:ext>
            </a:extLst>
          </p:cNvPr>
          <p:cNvSpPr txBox="1"/>
          <p:nvPr/>
        </p:nvSpPr>
        <p:spPr>
          <a:xfrm>
            <a:off x="2590800" y="2185555"/>
            <a:ext cx="8230466" cy="4247317"/>
          </a:xfrm>
          <a:prstGeom prst="rect">
            <a:avLst/>
          </a:prstGeom>
          <a:noFill/>
        </p:spPr>
        <p:txBody>
          <a:bodyPr wrap="square">
            <a:spAutoFit/>
          </a:bodyPr>
          <a:lstStyle/>
          <a:p>
            <a:pPr marR="0" lvl="0">
              <a:spcBef>
                <a:spcPts val="0"/>
              </a:spcBef>
              <a:spcAft>
                <a:spcPts val="0"/>
              </a:spcAft>
            </a:pP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Create Deriving Procedure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 reusable stored procedure named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add_post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that uses parameters and allows you to insert any new post into the Post table. Instead of passing in the summary as a parameter, derive the summary from the content, storing the derivation temporarily in a variable (which is then used as part of the insert statement). Recall that the summary field stores the first 11 characters of the content followed by “…”. Execute the stored procedure to add a post of your choosing, then list out the Post table to show that the addition succeeded.</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Create Lookup Procedure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Create a reusable stored procedure named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add_like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that uses parameters and allows you to insert any new “like”. Rather than passing in the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person_id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value as a parameter to identify which person is liking which post, pass in the username of the person. The stored procedure should then lookup the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person_id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and store it in a variable to be used in the insert statement. Execute the procedure to add a “like” of your choosing, then list out the Like table to show the addition succeeded.</a:t>
            </a:r>
            <a:endParaRPr lang="en-US" dirty="0"/>
          </a:p>
        </p:txBody>
      </p:sp>
    </p:spTree>
    <p:extLst>
      <p:ext uri="{BB962C8B-B14F-4D97-AF65-F5344CB8AC3E}">
        <p14:creationId xmlns:p14="http://schemas.microsoft.com/office/powerpoint/2010/main" val="2182190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10D9-D0A7-4BA5-BBA2-935E2EAC74BE}"/>
              </a:ext>
            </a:extLst>
          </p:cNvPr>
          <p:cNvSpPr>
            <a:spLocks noGrp="1"/>
          </p:cNvSpPr>
          <p:nvPr>
            <p:ph type="title"/>
          </p:nvPr>
        </p:nvSpPr>
        <p:spPr/>
        <p:txBody>
          <a:bodyPr/>
          <a:lstStyle/>
          <a:p>
            <a:r>
              <a:rPr lang="en-US" dirty="0"/>
              <a:t>Variable Basics</a:t>
            </a:r>
          </a:p>
        </p:txBody>
      </p:sp>
      <p:sp>
        <p:nvSpPr>
          <p:cNvPr id="3" name="Content Placeholder 2">
            <a:extLst>
              <a:ext uri="{FF2B5EF4-FFF2-40B4-BE49-F238E27FC236}">
                <a16:creationId xmlns:a16="http://schemas.microsoft.com/office/drawing/2014/main" id="{F0D1903B-6A27-4A5E-AC7D-7F812366E59A}"/>
              </a:ext>
            </a:extLst>
          </p:cNvPr>
          <p:cNvSpPr>
            <a:spLocks noGrp="1"/>
          </p:cNvSpPr>
          <p:nvPr>
            <p:ph idx="1"/>
          </p:nvPr>
        </p:nvSpPr>
        <p:spPr/>
        <p:txBody>
          <a:bodyPr/>
          <a:lstStyle/>
          <a:p>
            <a:r>
              <a:rPr lang="en-US" sz="2800" dirty="0"/>
              <a:t>A variable is a named placeholder that can store a value, and can later be referenced by name to retrieve the stored value.</a:t>
            </a:r>
          </a:p>
          <a:p>
            <a:r>
              <a:rPr lang="en-US" sz="2800" dirty="0"/>
              <a:t>A variable declaration identifies the existence, name, and datatype of the variable. A variable cannot be used unless it is first declared.</a:t>
            </a:r>
          </a:p>
          <a:p>
            <a:r>
              <a:rPr lang="en-US" sz="2800" dirty="0"/>
              <a:t>A variable assignment places a value into the variable. Referencing the variable later will use the value assigned.</a:t>
            </a:r>
          </a:p>
          <a:p>
            <a:r>
              <a:rPr lang="en-US" sz="2800" dirty="0"/>
              <a:t>Referencing a variable by name uses whatever value is in the variable.</a:t>
            </a:r>
          </a:p>
          <a:p>
            <a:endParaRPr lang="en-US" sz="2800" dirty="0"/>
          </a:p>
        </p:txBody>
      </p:sp>
    </p:spTree>
    <p:extLst>
      <p:ext uri="{BB962C8B-B14F-4D97-AF65-F5344CB8AC3E}">
        <p14:creationId xmlns:p14="http://schemas.microsoft.com/office/powerpoint/2010/main" val="1729521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B2BD-BA55-43AA-8BDD-4F1EAA1A5FC1}"/>
              </a:ext>
            </a:extLst>
          </p:cNvPr>
          <p:cNvSpPr>
            <a:spLocks noGrp="1"/>
          </p:cNvSpPr>
          <p:nvPr>
            <p:ph type="title"/>
          </p:nvPr>
        </p:nvSpPr>
        <p:spPr/>
        <p:txBody>
          <a:bodyPr/>
          <a:lstStyle/>
          <a:p>
            <a:r>
              <a:rPr lang="en-US" dirty="0"/>
              <a:t>Station Code</a:t>
            </a:r>
          </a:p>
        </p:txBody>
      </p:sp>
      <p:sp>
        <p:nvSpPr>
          <p:cNvPr id="3" name="Content Placeholder 2">
            <a:extLst>
              <a:ext uri="{FF2B5EF4-FFF2-40B4-BE49-F238E27FC236}">
                <a16:creationId xmlns:a16="http://schemas.microsoft.com/office/drawing/2014/main" id="{61F56C8C-47AE-44DD-A01B-D23C99658A12}"/>
              </a:ext>
            </a:extLst>
          </p:cNvPr>
          <p:cNvSpPr>
            <a:spLocks noGrp="1"/>
          </p:cNvSpPr>
          <p:nvPr>
            <p:ph idx="1"/>
          </p:nvPr>
        </p:nvSpPr>
        <p:spPr/>
        <p:txBody>
          <a:bodyPr/>
          <a:lstStyle/>
          <a:p>
            <a:r>
              <a:rPr lang="en-US" dirty="0"/>
              <a:t>Imagine we added an additional column to the train station table, station code, that is three characters long.</a:t>
            </a:r>
          </a:p>
          <a:p>
            <a:r>
              <a:rPr lang="en-US" dirty="0"/>
              <a:t>The station code is the first three characters of the train station’s name.</a:t>
            </a:r>
          </a:p>
          <a:p>
            <a:r>
              <a:rPr lang="en-US" dirty="0"/>
              <a:t>We can use a variable to calculate this automatically instead of passing this in as a parameter.</a:t>
            </a:r>
          </a:p>
        </p:txBody>
      </p:sp>
    </p:spTree>
    <p:extLst>
      <p:ext uri="{BB962C8B-B14F-4D97-AF65-F5344CB8AC3E}">
        <p14:creationId xmlns:p14="http://schemas.microsoft.com/office/powerpoint/2010/main" val="3598951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4000" dirty="0"/>
              <a:t>Enhanced </a:t>
            </a:r>
            <a:r>
              <a:rPr lang="en-US" sz="4000" dirty="0" err="1"/>
              <a:t>add_train_station</a:t>
            </a:r>
            <a:r>
              <a:rPr lang="en-US" sz="4000" dirty="0"/>
              <a:t> (Oracle)</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1600200"/>
            <a:ext cx="8229600" cy="3048000"/>
          </a:xfrm>
        </p:spPr>
        <p:txBody>
          <a:bodyPr/>
          <a:lstStyle/>
          <a:p>
            <a:pPr marL="0" indent="0">
              <a:buNone/>
            </a:pPr>
            <a:r>
              <a:rPr lang="en-US" sz="1200" dirty="0">
                <a:latin typeface="Courier New" panose="02070309020205020404" pitchFamily="49" charset="0"/>
                <a:cs typeface="Courier New" panose="02070309020205020404" pitchFamily="49" charset="0"/>
              </a:rPr>
              <a:t>CREATE OR REPLACE PROCEDURE </a:t>
            </a:r>
            <a:r>
              <a:rPr lang="en-US" sz="1200" dirty="0" err="1">
                <a:latin typeface="Courier New" panose="02070309020205020404" pitchFamily="49" charset="0"/>
                <a:cs typeface="Courier New" panose="02070309020205020404" pitchFamily="49" charset="0"/>
              </a:rPr>
              <a:t>add_train_station</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station_number_id</a:t>
            </a:r>
            <a:r>
              <a:rPr lang="en-US" sz="1200" dirty="0">
                <a:latin typeface="Courier New" panose="02070309020205020404" pitchFamily="49" charset="0"/>
                <a:cs typeface="Courier New" panose="02070309020205020404" pitchFamily="49" charset="0"/>
              </a:rPr>
              <a:t> IN DECIMAL,</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station_name</a:t>
            </a:r>
            <a:r>
              <a:rPr lang="en-US" sz="1200" dirty="0">
                <a:latin typeface="Courier New" panose="02070309020205020404" pitchFamily="49" charset="0"/>
                <a:cs typeface="Courier New" panose="02070309020205020404" pitchFamily="49" charset="0"/>
              </a:rPr>
              <a:t> IN VARCHAR,</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station_city</a:t>
            </a:r>
            <a:r>
              <a:rPr lang="en-US" sz="1200" dirty="0">
                <a:latin typeface="Courier New" panose="02070309020205020404" pitchFamily="49" charset="0"/>
                <a:cs typeface="Courier New" panose="02070309020205020404" pitchFamily="49" charset="0"/>
              </a:rPr>
              <a:t> IN VARCHAR)</a:t>
            </a:r>
          </a:p>
          <a:p>
            <a:pPr marL="0" indent="0">
              <a:buNone/>
            </a:pPr>
            <a:r>
              <a:rPr lang="en-US" sz="1200" dirty="0">
                <a:latin typeface="Courier New" panose="02070309020205020404" pitchFamily="49" charset="0"/>
                <a:cs typeface="Courier New" panose="02070309020205020404" pitchFamily="49" charset="0"/>
              </a:rPr>
              <a:t>IS</a:t>
            </a:r>
          </a:p>
          <a:p>
            <a:pPr marL="0" indent="0">
              <a:buNone/>
            </a:pPr>
            <a:r>
              <a:rPr lang="en-US" sz="1200" dirty="0">
                <a:latin typeface="Courier New" panose="02070309020205020404" pitchFamily="49" charset="0"/>
                <a:cs typeface="Courier New" panose="02070309020205020404" pitchFamily="49" charset="0"/>
              </a:rPr>
              <a:t>  </a:t>
            </a:r>
            <a:r>
              <a:rPr lang="en-US" sz="1200" dirty="0" err="1">
                <a:solidFill>
                  <a:schemeClr val="accent5"/>
                </a:solidFill>
                <a:latin typeface="Courier New" panose="02070309020205020404" pitchFamily="49" charset="0"/>
                <a:cs typeface="Courier New" panose="02070309020205020404" pitchFamily="49" charset="0"/>
              </a:rPr>
              <a:t>v_station_code</a:t>
            </a:r>
            <a:r>
              <a:rPr lang="en-US" sz="1200" dirty="0">
                <a:solidFill>
                  <a:schemeClr val="accent5"/>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VARCHAR(3); --Declare a variable to hold the code.</a:t>
            </a:r>
          </a:p>
          <a:p>
            <a:pPr marL="0" indent="0">
              <a:buNone/>
            </a:pPr>
            <a:r>
              <a:rPr lang="en-US" sz="1200" dirty="0">
                <a:latin typeface="Courier New" panose="02070309020205020404" pitchFamily="49" charset="0"/>
                <a:cs typeface="Courier New" panose="02070309020205020404" pitchFamily="49" charset="0"/>
              </a:rPr>
              <a:t>BEGIN</a:t>
            </a:r>
          </a:p>
          <a:p>
            <a:pPr marL="0" indent="0">
              <a:buNone/>
            </a:pPr>
            <a:r>
              <a:rPr lang="en-US" sz="1200" dirty="0">
                <a:latin typeface="Courier New" panose="02070309020205020404" pitchFamily="49" charset="0"/>
                <a:cs typeface="Courier New" panose="02070309020205020404" pitchFamily="49" charset="0"/>
              </a:rPr>
              <a:t>  --Calculate the variable’s value.</a:t>
            </a:r>
          </a:p>
          <a:p>
            <a:pPr marL="0" indent="0">
              <a:buNone/>
            </a:pPr>
            <a:r>
              <a:rPr lang="en-US" sz="1200" dirty="0">
                <a:latin typeface="Courier New" panose="02070309020205020404" pitchFamily="49" charset="0"/>
                <a:cs typeface="Courier New" panose="02070309020205020404" pitchFamily="49" charset="0"/>
              </a:rPr>
              <a:t>  </a:t>
            </a:r>
            <a:r>
              <a:rPr lang="en-US" sz="1200" dirty="0" err="1">
                <a:solidFill>
                  <a:schemeClr val="accent5"/>
                </a:solidFill>
                <a:latin typeface="Courier New" panose="02070309020205020404" pitchFamily="49" charset="0"/>
                <a:cs typeface="Courier New" panose="02070309020205020404" pitchFamily="49" charset="0"/>
              </a:rPr>
              <a:t>v_station_code</a:t>
            </a:r>
            <a:r>
              <a:rPr lang="en-US" sz="1200" dirty="0">
                <a:latin typeface="Courier New" panose="02070309020205020404" pitchFamily="49" charset="0"/>
                <a:cs typeface="Courier New" panose="02070309020205020404" pitchFamily="49" charset="0"/>
              </a:rPr>
              <a:t> := SUBSTR(</a:t>
            </a:r>
            <a:r>
              <a:rPr lang="en-US" sz="1200" dirty="0" err="1">
                <a:latin typeface="Courier New" panose="02070309020205020404" pitchFamily="49" charset="0"/>
                <a:cs typeface="Courier New" panose="02070309020205020404" pitchFamily="49" charset="0"/>
              </a:rPr>
              <a:t>station_name</a:t>
            </a:r>
            <a:r>
              <a:rPr lang="en-US" sz="1200" dirty="0">
                <a:latin typeface="Courier New" panose="02070309020205020404" pitchFamily="49" charset="0"/>
                <a:cs typeface="Courier New" panose="02070309020205020404" pitchFamily="49" charset="0"/>
              </a:rPr>
              <a:t>, 1, 3);</a:t>
            </a:r>
            <a:br>
              <a:rPr lang="en-US" sz="1200" dirty="0">
                <a:latin typeface="Courier New" panose="02070309020205020404" pitchFamily="49" charset="0"/>
                <a:cs typeface="Courier New" panose="02070309020205020404" pitchFamily="49" charset="0"/>
              </a:rPr>
            </a:b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INSERT INTO </a:t>
            </a:r>
            <a:r>
              <a:rPr lang="en-US" sz="1200" dirty="0" err="1">
                <a:latin typeface="Courier New" panose="02070309020205020404" pitchFamily="49" charset="0"/>
                <a:cs typeface="Courier New" panose="02070309020205020404" pitchFamily="49" charset="0"/>
              </a:rPr>
              <a:t>TrainStation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stationNumber_id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station_city</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station_code</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VALUES(</a:t>
            </a:r>
            <a:r>
              <a:rPr lang="en-US" sz="1200" dirty="0" err="1">
                <a:latin typeface="Courier New" panose="02070309020205020404" pitchFamily="49" charset="0"/>
                <a:cs typeface="Courier New" panose="02070309020205020404" pitchFamily="49" charset="0"/>
              </a:rPr>
              <a:t>station_number_id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station_city</a:t>
            </a:r>
            <a:r>
              <a:rPr lang="en-US" sz="1200" dirty="0">
                <a:latin typeface="Courier New" panose="02070309020205020404" pitchFamily="49" charset="0"/>
                <a:cs typeface="Courier New" panose="02070309020205020404" pitchFamily="49" charset="0"/>
              </a:rPr>
              <a:t>, </a:t>
            </a:r>
            <a:r>
              <a:rPr lang="en-US" sz="1200" dirty="0" err="1">
                <a:solidFill>
                  <a:schemeClr val="accent5"/>
                </a:solidFill>
                <a:latin typeface="Courier New" panose="02070309020205020404" pitchFamily="49" charset="0"/>
                <a:cs typeface="Courier New" panose="02070309020205020404" pitchFamily="49" charset="0"/>
              </a:rPr>
              <a:t>v_station_code</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END;</a:t>
            </a:r>
          </a:p>
        </p:txBody>
      </p:sp>
      <p:sp>
        <p:nvSpPr>
          <p:cNvPr id="4" name="Content Placeholder 2">
            <a:extLst>
              <a:ext uri="{FF2B5EF4-FFF2-40B4-BE49-F238E27FC236}">
                <a16:creationId xmlns:a16="http://schemas.microsoft.com/office/drawing/2014/main" id="{4559AE96-5B9C-4C14-9D5E-D8D68B05B7F6}"/>
              </a:ext>
            </a:extLst>
          </p:cNvPr>
          <p:cNvSpPr txBox="1">
            <a:spLocks/>
          </p:cNvSpPr>
          <p:nvPr/>
        </p:nvSpPr>
        <p:spPr bwMode="auto">
          <a:xfrm>
            <a:off x="1981200" y="5105400"/>
            <a:ext cx="8229600" cy="11430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sz="1200" dirty="0">
                <a:latin typeface="Courier New" panose="02070309020205020404" pitchFamily="49" charset="0"/>
                <a:cs typeface="Courier New" panose="02070309020205020404" pitchFamily="49" charset="0"/>
              </a:rPr>
              <a:t>BEGIN</a:t>
            </a:r>
          </a:p>
          <a:p>
            <a:pPr marL="0" indent="0" eaLnBrk="1" hangingPunct="1">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add_train_station</a:t>
            </a:r>
            <a:r>
              <a:rPr lang="en-US" sz="1200" dirty="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TFGreen</a:t>
            </a:r>
            <a:r>
              <a:rPr lang="en-US" sz="1200" dirty="0">
                <a:latin typeface="Courier New" panose="02070309020205020404" pitchFamily="49" charset="0"/>
                <a:cs typeface="Courier New" panose="02070309020205020404" pitchFamily="49" charset="0"/>
              </a:rPr>
              <a:t>', 'Warwick’); --Code is automatically ‘TFG’</a:t>
            </a:r>
          </a:p>
          <a:p>
            <a:pPr marL="0" indent="0" eaLnBrk="1" hangingPunct="1">
              <a:buNone/>
            </a:pPr>
            <a:r>
              <a:rPr lang="en-US" sz="1200" dirty="0">
                <a:latin typeface="Courier New" panose="02070309020205020404" pitchFamily="49" charset="0"/>
                <a:cs typeface="Courier New" panose="02070309020205020404" pitchFamily="49" charset="0"/>
              </a:rPr>
              <a:t>END;</a:t>
            </a:r>
          </a:p>
          <a:p>
            <a:pPr marL="0" indent="0" eaLnBrk="1" hangingPunct="1">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778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3200" dirty="0"/>
              <a:t>Enhanced </a:t>
            </a:r>
            <a:r>
              <a:rPr lang="en-US" sz="3200" dirty="0" err="1"/>
              <a:t>add_train_station</a:t>
            </a:r>
            <a:r>
              <a:rPr lang="en-US" sz="3200" dirty="0"/>
              <a:t> (SQL Server)</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1600200"/>
            <a:ext cx="8229600" cy="3124200"/>
          </a:xfrm>
        </p:spPr>
        <p:txBody>
          <a:bodyPr/>
          <a:lstStyle/>
          <a:p>
            <a:pPr marL="0" indent="0">
              <a:buNone/>
            </a:pPr>
            <a:r>
              <a:rPr lang="en-US" sz="1200" dirty="0">
                <a:latin typeface="Courier New" panose="02070309020205020404" pitchFamily="49" charset="0"/>
                <a:cs typeface="Courier New" panose="02070309020205020404" pitchFamily="49" charset="0"/>
              </a:rPr>
              <a:t>CREATE OR ALTER PROCEDURE </a:t>
            </a:r>
            <a:r>
              <a:rPr lang="en-US" sz="1200" dirty="0" err="1">
                <a:latin typeface="Courier New" panose="02070309020205020404" pitchFamily="49" charset="0"/>
                <a:cs typeface="Courier New" panose="02070309020205020404" pitchFamily="49" charset="0"/>
              </a:rPr>
              <a:t>AddTrainStation</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StationNumberId</a:t>
            </a:r>
            <a:r>
              <a:rPr lang="en-US" sz="1200" dirty="0">
                <a:latin typeface="Courier New" panose="02070309020205020404" pitchFamily="49" charset="0"/>
                <a:cs typeface="Courier New" panose="02070309020205020404" pitchFamily="49" charset="0"/>
              </a:rPr>
              <a:t> DECIMAL(12),</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StationName</a:t>
            </a:r>
            <a:r>
              <a:rPr lang="en-US" sz="1200" dirty="0">
                <a:latin typeface="Courier New" panose="02070309020205020404" pitchFamily="49" charset="0"/>
                <a:cs typeface="Courier New" panose="02070309020205020404" pitchFamily="49" charset="0"/>
              </a:rPr>
              <a:t> VARCHAR(50),</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StationCity</a:t>
            </a:r>
            <a:r>
              <a:rPr lang="en-US" sz="1200" dirty="0">
                <a:latin typeface="Courier New" panose="02070309020205020404" pitchFamily="49" charset="0"/>
                <a:cs typeface="Courier New" panose="02070309020205020404" pitchFamily="49" charset="0"/>
              </a:rPr>
              <a:t> VARCHAR(50)</a:t>
            </a:r>
          </a:p>
          <a:p>
            <a:pPr marL="0" indent="0">
              <a:buNone/>
            </a:pPr>
            <a:r>
              <a:rPr lang="en-US" sz="1200" dirty="0">
                <a:latin typeface="Courier New" panose="02070309020205020404" pitchFamily="49" charset="0"/>
                <a:cs typeface="Courier New" panose="02070309020205020404" pitchFamily="49" charset="0"/>
              </a:rPr>
              <a:t>AS</a:t>
            </a:r>
          </a:p>
          <a:p>
            <a:pPr marL="0" indent="0">
              <a:buNone/>
            </a:pPr>
            <a:r>
              <a:rPr lang="en-US" sz="1200" dirty="0">
                <a:latin typeface="Courier New" panose="02070309020205020404" pitchFamily="49" charset="0"/>
                <a:cs typeface="Courier New" panose="02070309020205020404" pitchFamily="49" charset="0"/>
              </a:rPr>
              <a:t>BEGIN</a:t>
            </a:r>
          </a:p>
          <a:p>
            <a:pPr marL="0" indent="0">
              <a:buNone/>
            </a:pPr>
            <a:r>
              <a:rPr lang="en-US" sz="1200" dirty="0">
                <a:latin typeface="Courier New" panose="02070309020205020404" pitchFamily="49" charset="0"/>
                <a:cs typeface="Courier New" panose="02070309020205020404" pitchFamily="49" charset="0"/>
              </a:rPr>
              <a:t>  DECLARE </a:t>
            </a:r>
            <a:r>
              <a:rPr lang="en-US" sz="1200" dirty="0">
                <a:solidFill>
                  <a:schemeClr val="accent5"/>
                </a:solidFill>
                <a:latin typeface="Courier New" panose="02070309020205020404" pitchFamily="49" charset="0"/>
                <a:cs typeface="Courier New" panose="02070309020205020404" pitchFamily="49" charset="0"/>
              </a:rPr>
              <a:t>@</a:t>
            </a:r>
            <a:r>
              <a:rPr lang="en-US" sz="1200" dirty="0" err="1">
                <a:solidFill>
                  <a:schemeClr val="accent5"/>
                </a:solidFill>
                <a:latin typeface="Courier New" panose="02070309020205020404" pitchFamily="49" charset="0"/>
                <a:cs typeface="Courier New" panose="02070309020205020404" pitchFamily="49" charset="0"/>
              </a:rPr>
              <a:t>VStationCode</a:t>
            </a:r>
            <a:r>
              <a:rPr lang="en-US" sz="1200" dirty="0">
                <a:solidFill>
                  <a:schemeClr val="accent5"/>
                </a:solidFill>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VARCHAR(3); --Declare a variable to hold the code.</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--Calculate the code.</a:t>
            </a:r>
          </a:p>
          <a:p>
            <a:pPr marL="0" indent="0">
              <a:buNone/>
            </a:pPr>
            <a:r>
              <a:rPr lang="en-US" sz="1200" dirty="0">
                <a:latin typeface="Courier New" panose="02070309020205020404" pitchFamily="49" charset="0"/>
                <a:cs typeface="Courier New" panose="02070309020205020404" pitchFamily="49" charset="0"/>
              </a:rPr>
              <a:t>  SET </a:t>
            </a:r>
            <a:r>
              <a:rPr lang="en-US" sz="1200" dirty="0">
                <a:solidFill>
                  <a:schemeClr val="accent5"/>
                </a:solidFill>
                <a:latin typeface="Courier New" panose="02070309020205020404" pitchFamily="49" charset="0"/>
                <a:cs typeface="Courier New" panose="02070309020205020404" pitchFamily="49" charset="0"/>
              </a:rPr>
              <a:t>@</a:t>
            </a:r>
            <a:r>
              <a:rPr lang="en-US" sz="1200" dirty="0" err="1">
                <a:solidFill>
                  <a:schemeClr val="accent5"/>
                </a:solidFill>
                <a:latin typeface="Courier New" panose="02070309020205020404" pitchFamily="49" charset="0"/>
                <a:cs typeface="Courier New" panose="02070309020205020404" pitchFamily="49" charset="0"/>
              </a:rPr>
              <a:t>VStationCode</a:t>
            </a:r>
            <a:r>
              <a:rPr lang="en-US" sz="1200" dirty="0">
                <a:latin typeface="Courier New" panose="02070309020205020404" pitchFamily="49" charset="0"/>
                <a:cs typeface="Courier New" panose="02070309020205020404" pitchFamily="49" charset="0"/>
              </a:rPr>
              <a:t>= SUBSTRING(@</a:t>
            </a:r>
            <a:r>
              <a:rPr lang="en-US" sz="1200" dirty="0" err="1">
                <a:latin typeface="Courier New" panose="02070309020205020404" pitchFamily="49" charset="0"/>
                <a:cs typeface="Courier New" panose="02070309020205020404" pitchFamily="49" charset="0"/>
              </a:rPr>
              <a:t>StationName</a:t>
            </a:r>
            <a:r>
              <a:rPr lang="en-US" sz="1200" dirty="0">
                <a:latin typeface="Courier New" panose="02070309020205020404" pitchFamily="49" charset="0"/>
                <a:cs typeface="Courier New" panose="02070309020205020404" pitchFamily="49" charset="0"/>
              </a:rPr>
              <a:t>, 1, 3);</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INSERT INTO </a:t>
            </a:r>
            <a:r>
              <a:rPr lang="en-US" sz="1200" dirty="0" err="1">
                <a:latin typeface="Courier New" panose="02070309020205020404" pitchFamily="49" charset="0"/>
                <a:cs typeface="Courier New" panose="02070309020205020404" pitchFamily="49" charset="0"/>
              </a:rPr>
              <a:t>TrainStation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stationNumber_id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station_city</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station_code</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  VALUES(@</a:t>
            </a:r>
            <a:r>
              <a:rPr lang="en-US" sz="1200" dirty="0" err="1">
                <a:latin typeface="Courier New" panose="02070309020205020404" pitchFamily="49" charset="0"/>
                <a:cs typeface="Courier New" panose="02070309020205020404" pitchFamily="49" charset="0"/>
              </a:rPr>
              <a:t>StationNumberId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StationCity</a:t>
            </a:r>
            <a:r>
              <a:rPr lang="en-US" sz="1200" dirty="0">
                <a:latin typeface="Courier New" panose="02070309020205020404" pitchFamily="49" charset="0"/>
                <a:cs typeface="Courier New" panose="02070309020205020404" pitchFamily="49" charset="0"/>
              </a:rPr>
              <a:t>, </a:t>
            </a:r>
            <a:r>
              <a:rPr lang="en-US" sz="1200" dirty="0">
                <a:solidFill>
                  <a:schemeClr val="accent5"/>
                </a:solidFill>
                <a:latin typeface="Courier New" panose="02070309020205020404" pitchFamily="49" charset="0"/>
                <a:cs typeface="Courier New" panose="02070309020205020404" pitchFamily="49" charset="0"/>
              </a:rPr>
              <a:t>@</a:t>
            </a:r>
            <a:r>
              <a:rPr lang="en-US" sz="1200" dirty="0" err="1">
                <a:solidFill>
                  <a:schemeClr val="accent5"/>
                </a:solidFill>
                <a:latin typeface="Courier New" panose="02070309020205020404" pitchFamily="49" charset="0"/>
                <a:cs typeface="Courier New" panose="02070309020205020404" pitchFamily="49" charset="0"/>
              </a:rPr>
              <a:t>VStationCode</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END;</a:t>
            </a:r>
          </a:p>
        </p:txBody>
      </p:sp>
      <p:sp>
        <p:nvSpPr>
          <p:cNvPr id="4" name="Content Placeholder 2">
            <a:extLst>
              <a:ext uri="{FF2B5EF4-FFF2-40B4-BE49-F238E27FC236}">
                <a16:creationId xmlns:a16="http://schemas.microsoft.com/office/drawing/2014/main" id="{4559AE96-5B9C-4C14-9D5E-D8D68B05B7F6}"/>
              </a:ext>
            </a:extLst>
          </p:cNvPr>
          <p:cNvSpPr txBox="1">
            <a:spLocks/>
          </p:cNvSpPr>
          <p:nvPr/>
        </p:nvSpPr>
        <p:spPr bwMode="auto">
          <a:xfrm>
            <a:off x="2019300" y="5029200"/>
            <a:ext cx="8229600" cy="4572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sz="1200" dirty="0">
                <a:latin typeface="Courier New" panose="02070309020205020404" pitchFamily="49" charset="0"/>
                <a:cs typeface="Courier New" panose="02070309020205020404" pitchFamily="49" charset="0"/>
              </a:rPr>
              <a:t>EXECUTE </a:t>
            </a:r>
            <a:r>
              <a:rPr lang="en-US" sz="1200" dirty="0" err="1">
                <a:latin typeface="Courier New" panose="02070309020205020404" pitchFamily="49" charset="0"/>
                <a:cs typeface="Courier New" panose="02070309020205020404" pitchFamily="49" charset="0"/>
              </a:rPr>
              <a:t>AddTrainStation</a:t>
            </a:r>
            <a:r>
              <a:rPr lang="en-US" sz="1200" dirty="0">
                <a:latin typeface="Courier New" panose="02070309020205020404" pitchFamily="49" charset="0"/>
                <a:cs typeface="Courier New" panose="02070309020205020404" pitchFamily="49" charset="0"/>
              </a:rPr>
              <a:t> 100, '</a:t>
            </a:r>
            <a:r>
              <a:rPr lang="en-US" sz="1200" dirty="0" err="1">
                <a:latin typeface="Courier New" panose="02070309020205020404" pitchFamily="49" charset="0"/>
                <a:cs typeface="Courier New" panose="02070309020205020404" pitchFamily="49" charset="0"/>
              </a:rPr>
              <a:t>TFGreen</a:t>
            </a:r>
            <a:r>
              <a:rPr lang="en-US" sz="1200" dirty="0">
                <a:latin typeface="Courier New" panose="02070309020205020404" pitchFamily="49" charset="0"/>
                <a:cs typeface="Courier New" panose="02070309020205020404" pitchFamily="49" charset="0"/>
              </a:rPr>
              <a:t>', 'Warwick’; --Station code is ‘TFG’ </a:t>
            </a:r>
          </a:p>
        </p:txBody>
      </p:sp>
    </p:spTree>
    <p:extLst>
      <p:ext uri="{BB962C8B-B14F-4D97-AF65-F5344CB8AC3E}">
        <p14:creationId xmlns:p14="http://schemas.microsoft.com/office/powerpoint/2010/main" val="385742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3200" dirty="0"/>
              <a:t>Enhanced </a:t>
            </a:r>
            <a:r>
              <a:rPr lang="en-US" sz="3200" dirty="0" err="1"/>
              <a:t>add_train_station</a:t>
            </a:r>
            <a:r>
              <a:rPr lang="en-US" sz="3200" dirty="0"/>
              <a:t> (Postgres)</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1981200" y="1600200"/>
            <a:ext cx="8229600" cy="3352800"/>
          </a:xfrm>
        </p:spPr>
        <p:txBody>
          <a:bodyPr/>
          <a:lstStyle/>
          <a:p>
            <a:pPr marL="0" indent="0">
              <a:buNone/>
            </a:pPr>
            <a:r>
              <a:rPr lang="en-US" sz="1100" dirty="0">
                <a:latin typeface="Courier New" panose="02070309020205020404" pitchFamily="49" charset="0"/>
                <a:cs typeface="Courier New" panose="02070309020205020404" pitchFamily="49" charset="0"/>
              </a:rPr>
              <a:t>CREATE OR REPLACE PROCEDURE </a:t>
            </a:r>
            <a:r>
              <a:rPr lang="en-US" sz="1100" dirty="0" err="1">
                <a:latin typeface="Courier New" panose="02070309020205020404" pitchFamily="49" charset="0"/>
                <a:cs typeface="Courier New" panose="02070309020205020404" pitchFamily="49" charset="0"/>
              </a:rPr>
              <a:t>add_train_station</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station_number_id</a:t>
            </a:r>
            <a:r>
              <a:rPr lang="en-US" sz="1100" dirty="0">
                <a:latin typeface="Courier New" panose="02070309020205020404" pitchFamily="49" charset="0"/>
                <a:cs typeface="Courier New" panose="02070309020205020404" pitchFamily="49" charset="0"/>
              </a:rPr>
              <a:t> IN DECIMAL,</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station_name</a:t>
            </a:r>
            <a:r>
              <a:rPr lang="en-US" sz="1100" dirty="0">
                <a:latin typeface="Courier New" panose="02070309020205020404" pitchFamily="49" charset="0"/>
                <a:cs typeface="Courier New" panose="02070309020205020404" pitchFamily="49" charset="0"/>
              </a:rPr>
              <a:t> IN VARCHAR,</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station_city</a:t>
            </a:r>
            <a:r>
              <a:rPr lang="en-US" sz="1100" dirty="0">
                <a:latin typeface="Courier New" panose="02070309020205020404" pitchFamily="49" charset="0"/>
                <a:cs typeface="Courier New" panose="02070309020205020404" pitchFamily="49" charset="0"/>
              </a:rPr>
              <a:t> IN VARCHAR)</a:t>
            </a:r>
          </a:p>
          <a:p>
            <a:pPr marL="0" indent="0">
              <a:buNone/>
            </a:pPr>
            <a:r>
              <a:rPr lang="en-US" sz="1100" dirty="0">
                <a:latin typeface="Courier New" panose="02070309020205020404" pitchFamily="49" charset="0"/>
                <a:cs typeface="Courier New" panose="02070309020205020404" pitchFamily="49" charset="0"/>
              </a:rPr>
              <a:t>AS </a:t>
            </a:r>
          </a:p>
          <a:p>
            <a:pPr marL="0" indent="0">
              <a:buNone/>
            </a:pPr>
            <a:r>
              <a:rPr lang="en-US" sz="1100" dirty="0">
                <a:latin typeface="Courier New" panose="02070309020205020404" pitchFamily="49" charset="0"/>
                <a:cs typeface="Courier New" panose="02070309020205020404" pitchFamily="49" charset="0"/>
              </a:rPr>
              <a:t>$proc$ </a:t>
            </a:r>
          </a:p>
          <a:p>
            <a:pPr marL="0" indent="0">
              <a:buNone/>
            </a:pPr>
            <a:r>
              <a:rPr lang="en-US" sz="1100" dirty="0">
                <a:latin typeface="Courier New" panose="02070309020205020404" pitchFamily="49" charset="0"/>
                <a:cs typeface="Courier New" panose="02070309020205020404" pitchFamily="49" charset="0"/>
              </a:rPr>
              <a:t>DECLARE</a:t>
            </a:r>
          </a:p>
          <a:p>
            <a:pPr marL="0" indent="0">
              <a:buNone/>
            </a:pPr>
            <a:r>
              <a:rPr lang="en-US" sz="1100" dirty="0">
                <a:latin typeface="Courier New" panose="02070309020205020404" pitchFamily="49" charset="0"/>
                <a:cs typeface="Courier New" panose="02070309020205020404" pitchFamily="49" charset="0"/>
              </a:rPr>
              <a:t>  </a:t>
            </a:r>
            <a:r>
              <a:rPr lang="en-US" sz="1100" dirty="0" err="1">
                <a:solidFill>
                  <a:schemeClr val="accent5"/>
                </a:solidFill>
                <a:latin typeface="Courier New" panose="02070309020205020404" pitchFamily="49" charset="0"/>
                <a:cs typeface="Courier New" panose="02070309020205020404" pitchFamily="49" charset="0"/>
              </a:rPr>
              <a:t>v_station_code</a:t>
            </a:r>
            <a:r>
              <a:rPr lang="en-US" sz="1100" dirty="0">
                <a:solidFill>
                  <a:schemeClr val="accent5"/>
                </a:solidFill>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VARCHAR(3); --Declare a variable to hold the code.</a:t>
            </a:r>
          </a:p>
          <a:p>
            <a:pPr marL="0" indent="0">
              <a:buNone/>
            </a:pPr>
            <a:r>
              <a:rPr lang="en-US" sz="1100" dirty="0">
                <a:latin typeface="Courier New" panose="02070309020205020404" pitchFamily="49" charset="0"/>
                <a:cs typeface="Courier New" panose="02070309020205020404" pitchFamily="49" charset="0"/>
              </a:rPr>
              <a:t>BEGIN</a:t>
            </a:r>
          </a:p>
          <a:p>
            <a:pPr marL="0" indent="0">
              <a:buNone/>
            </a:pPr>
            <a:r>
              <a:rPr lang="en-US" sz="1100" dirty="0">
                <a:latin typeface="Courier New" panose="02070309020205020404" pitchFamily="49" charset="0"/>
                <a:cs typeface="Courier New" panose="02070309020205020404" pitchFamily="49" charset="0"/>
              </a:rPr>
              <a:t>  </a:t>
            </a:r>
            <a:r>
              <a:rPr lang="en-US" sz="1100" dirty="0" err="1">
                <a:solidFill>
                  <a:schemeClr val="accent5"/>
                </a:solidFill>
                <a:latin typeface="Courier New" panose="02070309020205020404" pitchFamily="49" charset="0"/>
                <a:cs typeface="Courier New" panose="02070309020205020404" pitchFamily="49" charset="0"/>
              </a:rPr>
              <a:t>v_station_code</a:t>
            </a:r>
            <a:r>
              <a:rPr lang="en-US" sz="1100" dirty="0">
                <a:solidFill>
                  <a:schemeClr val="accent5"/>
                </a:solidFill>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 SUBSTRING(</a:t>
            </a:r>
            <a:r>
              <a:rPr lang="en-US" sz="1100" dirty="0" err="1">
                <a:latin typeface="Courier New" panose="02070309020205020404" pitchFamily="49" charset="0"/>
                <a:cs typeface="Courier New" panose="02070309020205020404" pitchFamily="49" charset="0"/>
              </a:rPr>
              <a:t>station_name</a:t>
            </a:r>
            <a:r>
              <a:rPr lang="en-US" sz="1100" dirty="0">
                <a:latin typeface="Courier New" panose="02070309020205020404" pitchFamily="49" charset="0"/>
                <a:cs typeface="Courier New" panose="02070309020205020404" pitchFamily="49" charset="0"/>
              </a:rPr>
              <a:t> FROM 1 FOR 3); --Calculate the code.</a:t>
            </a:r>
          </a:p>
          <a:p>
            <a:pPr marL="0" indent="0">
              <a:buNone/>
            </a:pPr>
            <a:r>
              <a:rPr lang="en-US" sz="1100" dirty="0">
                <a:latin typeface="Courier New" panose="02070309020205020404" pitchFamily="49" charset="0"/>
                <a:cs typeface="Courier New" panose="02070309020205020404" pitchFamily="49" charset="0"/>
              </a:rPr>
              <a:t>  </a:t>
            </a:r>
            <a:br>
              <a:rPr lang="en-US" sz="1100" dirty="0">
                <a:latin typeface="Courier New" panose="02070309020205020404" pitchFamily="49" charset="0"/>
                <a:cs typeface="Courier New" panose="02070309020205020404" pitchFamily="49" charset="0"/>
              </a:rPr>
            </a:br>
            <a:r>
              <a:rPr lang="en-US" sz="1100" dirty="0">
                <a:latin typeface="Courier New" panose="02070309020205020404" pitchFamily="49" charset="0"/>
                <a:cs typeface="Courier New" panose="02070309020205020404" pitchFamily="49" charset="0"/>
              </a:rPr>
              <a:t>INSERT INTO </a:t>
            </a:r>
            <a:r>
              <a:rPr lang="en-US" sz="1100" dirty="0" err="1">
                <a:latin typeface="Courier New" panose="02070309020205020404" pitchFamily="49" charset="0"/>
                <a:cs typeface="Courier New" panose="02070309020205020404" pitchFamily="49" charset="0"/>
              </a:rPr>
              <a:t>TrainStation</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stationNumber_id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station_name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station_city</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station_code</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VALUES(</a:t>
            </a:r>
            <a:r>
              <a:rPr lang="en-US" sz="1100" dirty="0" err="1">
                <a:latin typeface="Courier New" panose="02070309020205020404" pitchFamily="49" charset="0"/>
                <a:cs typeface="Courier New" panose="02070309020205020404" pitchFamily="49" charset="0"/>
              </a:rPr>
              <a:t>station_number_id</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station_name</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station_city</a:t>
            </a:r>
            <a:r>
              <a:rPr lang="en-US" sz="1100" dirty="0">
                <a:latin typeface="Courier New" panose="02070309020205020404" pitchFamily="49" charset="0"/>
                <a:cs typeface="Courier New" panose="02070309020205020404" pitchFamily="49" charset="0"/>
              </a:rPr>
              <a:t>, </a:t>
            </a:r>
            <a:r>
              <a:rPr lang="en-US" sz="1100" dirty="0" err="1">
                <a:solidFill>
                  <a:schemeClr val="accent5"/>
                </a:solidFill>
                <a:latin typeface="Courier New" panose="02070309020205020404" pitchFamily="49" charset="0"/>
                <a:cs typeface="Courier New" panose="02070309020205020404" pitchFamily="49" charset="0"/>
              </a:rPr>
              <a:t>v_station_code</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END; </a:t>
            </a:r>
          </a:p>
          <a:p>
            <a:pPr marL="0" indent="0">
              <a:buNone/>
            </a:pPr>
            <a:r>
              <a:rPr lang="en-US" sz="1100" dirty="0">
                <a:latin typeface="Courier New" panose="02070309020205020404" pitchFamily="49" charset="0"/>
                <a:cs typeface="Courier New" panose="02070309020205020404" pitchFamily="49" charset="0"/>
              </a:rPr>
              <a:t>$proc$ LANGUAGE </a:t>
            </a:r>
            <a:r>
              <a:rPr lang="en-US" sz="1100" dirty="0" err="1">
                <a:latin typeface="Courier New" panose="02070309020205020404" pitchFamily="49" charset="0"/>
                <a:cs typeface="Courier New" panose="02070309020205020404" pitchFamily="49" charset="0"/>
              </a:rPr>
              <a:t>plpgsql</a:t>
            </a:r>
            <a:endParaRPr lang="en-US" sz="1100" dirty="0">
              <a:latin typeface="Courier New" panose="02070309020205020404" pitchFamily="49" charset="0"/>
              <a:cs typeface="Courier New" panose="02070309020205020404" pitchFamily="49" charset="0"/>
            </a:endParaRPr>
          </a:p>
          <a:p>
            <a:pPr marL="0" indent="0">
              <a:buNone/>
            </a:pPr>
            <a:endParaRPr lang="en-US" sz="1100" dirty="0">
              <a:latin typeface="Courier New" panose="02070309020205020404" pitchFamily="49" charset="0"/>
              <a:cs typeface="Courier New" panose="02070309020205020404" pitchFamily="49" charset="0"/>
            </a:endParaRPr>
          </a:p>
          <a:p>
            <a:pPr marL="0" indent="0">
              <a:buNone/>
            </a:pPr>
            <a:endParaRPr lang="en-US" sz="1100"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4559AE96-5B9C-4C14-9D5E-D8D68B05B7F6}"/>
              </a:ext>
            </a:extLst>
          </p:cNvPr>
          <p:cNvSpPr txBox="1">
            <a:spLocks/>
          </p:cNvSpPr>
          <p:nvPr/>
        </p:nvSpPr>
        <p:spPr bwMode="auto">
          <a:xfrm>
            <a:off x="1991139" y="5197950"/>
            <a:ext cx="8229600" cy="36465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txBody>
          <a:bodyPr vert="horz" wrap="square" lIns="91440" tIns="91440" rIns="91440" bIns="91440" numCol="1" anchor="t" anchorCtr="0" compatLnSpc="1">
            <a:prstTxWarp prst="textNoShape">
              <a:avLst/>
            </a:prstTxWarp>
          </a:bodyPr>
          <a:lstStyle>
            <a:lvl1pPr marL="342900" indent="-342900" algn="l" rtl="0" fontAlgn="base">
              <a:spcBef>
                <a:spcPct val="20000"/>
              </a:spcBef>
              <a:spcAft>
                <a:spcPct val="0"/>
              </a:spcAft>
              <a:buFont typeface="Wingdings" panose="05000000000000000000" pitchFamily="2" charset="2"/>
              <a:buChar char=""/>
              <a:defRPr lang="en-US" sz="3200" b="1" kern="1200" dirty="0" smtClean="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lang="en-US" sz="2800" b="1" kern="1200" dirty="0" smtClean="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lang="en-US" sz="2400" b="1" kern="1200" dirty="0" smtClean="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lang="en-US" sz="2000" b="1" kern="1200" dirty="0" smtClean="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lang="en-US" sz="2000" b="1"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None/>
            </a:pPr>
            <a:r>
              <a:rPr lang="en-US" sz="1100" dirty="0">
                <a:latin typeface="Courier New" panose="02070309020205020404" pitchFamily="49" charset="0"/>
                <a:cs typeface="Courier New" panose="02070309020205020404" pitchFamily="49" charset="0"/>
              </a:rPr>
              <a:t>CALL ADD_TRAIN_STATION(100, '</a:t>
            </a:r>
            <a:r>
              <a:rPr lang="en-US" sz="1100" dirty="0" err="1">
                <a:latin typeface="Courier New" panose="02070309020205020404" pitchFamily="49" charset="0"/>
                <a:cs typeface="Courier New" panose="02070309020205020404" pitchFamily="49" charset="0"/>
              </a:rPr>
              <a:t>TFGreen</a:t>
            </a:r>
            <a:r>
              <a:rPr lang="en-US" sz="1100" dirty="0">
                <a:latin typeface="Courier New" panose="02070309020205020404" pitchFamily="49" charset="0"/>
                <a:cs typeface="Courier New" panose="02070309020205020404" pitchFamily="49" charset="0"/>
              </a:rPr>
              <a:t>', 'Warwick’); --Station code is ‘TFG’</a:t>
            </a:r>
          </a:p>
        </p:txBody>
      </p:sp>
    </p:spTree>
    <p:extLst>
      <p:ext uri="{BB962C8B-B14F-4D97-AF65-F5344CB8AC3E}">
        <p14:creationId xmlns:p14="http://schemas.microsoft.com/office/powerpoint/2010/main" val="279427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sz="4400" dirty="0"/>
              <a:t>SQL Versus Procedural Language</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nvPr>
        </p:nvGraphicFramePr>
        <p:xfrm>
          <a:off x="1981200" y="1600200"/>
          <a:ext cx="8229600" cy="7416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SQL</a:t>
                      </a:r>
                    </a:p>
                  </a:txBody>
                  <a:tcPr/>
                </a:tc>
                <a:tc>
                  <a:txBody>
                    <a:bodyPr/>
                    <a:lstStyle/>
                    <a:p>
                      <a:r>
                        <a:rPr lang="en-US" dirty="0"/>
                        <a:t>Procedural Language</a:t>
                      </a:r>
                    </a:p>
                  </a:txBody>
                  <a:tcPr/>
                </a:tc>
                <a:extLst>
                  <a:ext uri="{0D108BD9-81ED-4DB2-BD59-A6C34878D82A}">
                    <a16:rowId xmlns:a16="http://schemas.microsoft.com/office/drawing/2014/main" val="152986003"/>
                  </a:ext>
                </a:extLst>
              </a:tr>
              <a:tr h="370840">
                <a:tc>
                  <a:txBody>
                    <a:bodyPr/>
                    <a:lstStyle/>
                    <a:p>
                      <a:r>
                        <a:rPr lang="en-US" dirty="0"/>
                        <a:t>Declarative</a:t>
                      </a:r>
                    </a:p>
                  </a:txBody>
                  <a:tcPr/>
                </a:tc>
                <a:tc>
                  <a:txBody>
                    <a:bodyPr/>
                    <a:lstStyle/>
                    <a:p>
                      <a:r>
                        <a:rPr lang="en-US" dirty="0"/>
                        <a:t>Imperative (more specifically, procedural)</a:t>
                      </a:r>
                    </a:p>
                  </a:txBody>
                  <a:tcPr/>
                </a:tc>
                <a:extLst>
                  <a:ext uri="{0D108BD9-81ED-4DB2-BD59-A6C34878D82A}">
                    <a16:rowId xmlns:a16="http://schemas.microsoft.com/office/drawing/2014/main" val="3653164674"/>
                  </a:ext>
                </a:extLst>
              </a:tr>
            </a:tbl>
          </a:graphicData>
        </a:graphic>
      </p:graphicFrame>
    </p:spTree>
    <p:extLst>
      <p:ext uri="{BB962C8B-B14F-4D97-AF65-F5344CB8AC3E}">
        <p14:creationId xmlns:p14="http://schemas.microsoft.com/office/powerpoint/2010/main" val="3144143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BA04-8091-4D91-B70D-2BDBED4CA884}"/>
              </a:ext>
            </a:extLst>
          </p:cNvPr>
          <p:cNvSpPr>
            <a:spLocks noGrp="1"/>
          </p:cNvSpPr>
          <p:nvPr>
            <p:ph type="title"/>
          </p:nvPr>
        </p:nvSpPr>
        <p:spPr/>
        <p:txBody>
          <a:bodyPr/>
          <a:lstStyle/>
          <a:p>
            <a:r>
              <a:rPr lang="en-US" dirty="0"/>
              <a:t>Multi-Step Logic</a:t>
            </a:r>
          </a:p>
        </p:txBody>
      </p:sp>
      <p:sp>
        <p:nvSpPr>
          <p:cNvPr id="3" name="Content Placeholder 2">
            <a:extLst>
              <a:ext uri="{FF2B5EF4-FFF2-40B4-BE49-F238E27FC236}">
                <a16:creationId xmlns:a16="http://schemas.microsoft.com/office/drawing/2014/main" id="{BFD84710-27B4-4D07-9356-9F1305640D52}"/>
              </a:ext>
            </a:extLst>
          </p:cNvPr>
          <p:cNvSpPr>
            <a:spLocks noGrp="1"/>
          </p:cNvSpPr>
          <p:nvPr>
            <p:ph idx="1"/>
          </p:nvPr>
        </p:nvSpPr>
        <p:spPr/>
        <p:txBody>
          <a:bodyPr/>
          <a:lstStyle/>
          <a:p>
            <a:r>
              <a:rPr lang="en-US" dirty="0"/>
              <a:t>Simple inserts are useful, though sometimes stored procedures contain many steps.</a:t>
            </a:r>
          </a:p>
          <a:p>
            <a:r>
              <a:rPr lang="en-US" dirty="0"/>
              <a:t>An entire transaction’s logic can be encapsulated in one stored procedure.</a:t>
            </a:r>
          </a:p>
          <a:p>
            <a:pPr lvl="1"/>
            <a:r>
              <a:rPr lang="en-US" dirty="0"/>
              <a:t>Example: Delete an employee and all associated table rows in a payroll system.</a:t>
            </a:r>
          </a:p>
          <a:p>
            <a:pPr lvl="1"/>
            <a:endParaRPr lang="en-US" dirty="0"/>
          </a:p>
        </p:txBody>
      </p:sp>
    </p:spTree>
    <p:extLst>
      <p:ext uri="{BB962C8B-B14F-4D97-AF65-F5344CB8AC3E}">
        <p14:creationId xmlns:p14="http://schemas.microsoft.com/office/powerpoint/2010/main" val="1933608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2D91-792D-45A0-A676-C55BA9ED830C}"/>
              </a:ext>
            </a:extLst>
          </p:cNvPr>
          <p:cNvSpPr>
            <a:spLocks noGrp="1"/>
          </p:cNvSpPr>
          <p:nvPr>
            <p:ph type="title"/>
          </p:nvPr>
        </p:nvSpPr>
        <p:spPr/>
        <p:txBody>
          <a:bodyPr/>
          <a:lstStyle/>
          <a:p>
            <a:r>
              <a:rPr lang="en-US" dirty="0"/>
              <a:t>Robust Procedures</a:t>
            </a:r>
          </a:p>
        </p:txBody>
      </p:sp>
      <p:sp>
        <p:nvSpPr>
          <p:cNvPr id="3" name="Content Placeholder 2">
            <a:extLst>
              <a:ext uri="{FF2B5EF4-FFF2-40B4-BE49-F238E27FC236}">
                <a16:creationId xmlns:a16="http://schemas.microsoft.com/office/drawing/2014/main" id="{65A1A54A-5124-4F63-A9DA-F72529275D5A}"/>
              </a:ext>
            </a:extLst>
          </p:cNvPr>
          <p:cNvSpPr>
            <a:spLocks noGrp="1"/>
          </p:cNvSpPr>
          <p:nvPr>
            <p:ph idx="1"/>
          </p:nvPr>
        </p:nvSpPr>
        <p:spPr/>
        <p:txBody>
          <a:bodyPr/>
          <a:lstStyle/>
          <a:p>
            <a:r>
              <a:rPr lang="en-US" dirty="0"/>
              <a:t>Robust procedures check for errors and conditions before blindly executing.</a:t>
            </a:r>
          </a:p>
          <a:p>
            <a:r>
              <a:rPr lang="en-US" dirty="0"/>
              <a:t>Robust procedures are commented so that the caller knows why it exists and what it does.</a:t>
            </a:r>
          </a:p>
          <a:p>
            <a:r>
              <a:rPr lang="en-US" dirty="0"/>
              <a:t>Robust procedures take into account both common cases and edge cases.</a:t>
            </a:r>
          </a:p>
        </p:txBody>
      </p:sp>
    </p:spTree>
    <p:extLst>
      <p:ext uri="{BB962C8B-B14F-4D97-AF65-F5344CB8AC3E}">
        <p14:creationId xmlns:p14="http://schemas.microsoft.com/office/powerpoint/2010/main" val="1458089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3676650" y="3086100"/>
            <a:ext cx="4838700" cy="685800"/>
          </a:xfrm>
        </p:spPr>
        <p:txBody>
          <a:bodyPr/>
          <a:lstStyle/>
          <a:p>
            <a:r>
              <a:rPr lang="en-US" dirty="0"/>
              <a:t>Section 2: </a:t>
            </a:r>
            <a:r>
              <a:rPr lang="en-US" dirty="0" err="1"/>
              <a:t>TRiggers</a:t>
            </a:r>
            <a:endParaRPr lang="en-US" dirty="0"/>
          </a:p>
        </p:txBody>
      </p:sp>
    </p:spTree>
    <p:extLst>
      <p:ext uri="{BB962C8B-B14F-4D97-AF65-F5344CB8AC3E}">
        <p14:creationId xmlns:p14="http://schemas.microsoft.com/office/powerpoint/2010/main" val="236888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6708-BC94-4564-9CA9-9E27B0A1623C}"/>
              </a:ext>
            </a:extLst>
          </p:cNvPr>
          <p:cNvSpPr>
            <a:spLocks noGrp="1"/>
          </p:cNvSpPr>
          <p:nvPr>
            <p:ph type="title"/>
          </p:nvPr>
        </p:nvSpPr>
        <p:spPr/>
        <p:txBody>
          <a:bodyPr/>
          <a:lstStyle/>
          <a:p>
            <a:r>
              <a:rPr lang="en-US" dirty="0"/>
              <a:t>Triggers</a:t>
            </a:r>
          </a:p>
        </p:txBody>
      </p:sp>
      <p:graphicFrame>
        <p:nvGraphicFramePr>
          <p:cNvPr id="4" name="Content Placeholder 3">
            <a:extLst>
              <a:ext uri="{FF2B5EF4-FFF2-40B4-BE49-F238E27FC236}">
                <a16:creationId xmlns:a16="http://schemas.microsoft.com/office/drawing/2014/main" id="{406C2566-D284-4174-B259-4766EACFE827}"/>
              </a:ext>
            </a:extLst>
          </p:cNvPr>
          <p:cNvGraphicFramePr>
            <a:graphicFrameLocks noGrp="1"/>
          </p:cNvGraphicFramePr>
          <p:nvPr>
            <p:ph idx="1"/>
          </p:nvPr>
        </p:nvGraphicFramePr>
        <p:xfrm>
          <a:off x="1981200" y="16002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290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3FE441A-FEB6-4AB8-9C89-A46D4EEF29C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0DE42236-DC98-4A81-8351-9D72439DBB95}"/>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0D86798B-1E55-4F51-AD34-5A9A33E0633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42351824-DDE0-400B-A32B-8794D2CF0E1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DF6BEB06-055B-4CB4-A8AF-E829DB13C531}"/>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1ED31425-86CE-450A-93A9-0705DF15F563}"/>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09A16CC0-9FD4-4ED5-9DC6-CC3F4002004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5706BADC-DFC9-4058-A849-F74E21439088}"/>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96FDC41B-F74E-4246-895F-978A044036B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EB3D-1BA8-4A92-AF26-79A8DA92EA54}"/>
              </a:ext>
            </a:extLst>
          </p:cNvPr>
          <p:cNvSpPr>
            <a:spLocks noGrp="1"/>
          </p:cNvSpPr>
          <p:nvPr>
            <p:ph type="title"/>
          </p:nvPr>
        </p:nvSpPr>
        <p:spPr/>
        <p:txBody>
          <a:bodyPr/>
          <a:lstStyle/>
          <a:p>
            <a:r>
              <a:rPr lang="en-US" dirty="0"/>
              <a:t>Types of Triggers</a:t>
            </a:r>
          </a:p>
        </p:txBody>
      </p:sp>
      <p:sp>
        <p:nvSpPr>
          <p:cNvPr id="3" name="Content Placeholder 2">
            <a:extLst>
              <a:ext uri="{FF2B5EF4-FFF2-40B4-BE49-F238E27FC236}">
                <a16:creationId xmlns:a16="http://schemas.microsoft.com/office/drawing/2014/main" id="{BC102FDB-0E8A-4878-97E4-078C66889D38}"/>
              </a:ext>
            </a:extLst>
          </p:cNvPr>
          <p:cNvSpPr>
            <a:spLocks noGrp="1"/>
          </p:cNvSpPr>
          <p:nvPr>
            <p:ph idx="1"/>
          </p:nvPr>
        </p:nvSpPr>
        <p:spPr/>
        <p:txBody>
          <a:bodyPr/>
          <a:lstStyle/>
          <a:p>
            <a:r>
              <a:rPr lang="en-US" dirty="0"/>
              <a:t>Oracle, SQL Server, and Postgres support AFTER and INSTEAD OF triggers.</a:t>
            </a:r>
          </a:p>
          <a:p>
            <a:r>
              <a:rPr lang="en-US" dirty="0"/>
              <a:t>An AFTER trigger is invoked after the statement has been applied, and can be used to validate the values or insert into additional tables as needed.</a:t>
            </a:r>
          </a:p>
          <a:p>
            <a:r>
              <a:rPr lang="en-US" dirty="0"/>
              <a:t>An INSTEAD OF trigger is invoked as a replacement of the DML that triggered it, and is useful to provide alternative DML or to update views.</a:t>
            </a:r>
          </a:p>
        </p:txBody>
      </p:sp>
    </p:spTree>
    <p:extLst>
      <p:ext uri="{BB962C8B-B14F-4D97-AF65-F5344CB8AC3E}">
        <p14:creationId xmlns:p14="http://schemas.microsoft.com/office/powerpoint/2010/main" val="1032336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24EF-4871-43B2-8248-7442E439CA4B}"/>
              </a:ext>
            </a:extLst>
          </p:cNvPr>
          <p:cNvSpPr>
            <a:spLocks noGrp="1"/>
          </p:cNvSpPr>
          <p:nvPr>
            <p:ph type="title"/>
          </p:nvPr>
        </p:nvSpPr>
        <p:spPr/>
        <p:txBody>
          <a:bodyPr/>
          <a:lstStyle/>
          <a:p>
            <a:r>
              <a:rPr lang="en-US" sz="4400" dirty="0"/>
              <a:t>Before and Row-Level Triggers</a:t>
            </a:r>
          </a:p>
        </p:txBody>
      </p:sp>
      <p:sp>
        <p:nvSpPr>
          <p:cNvPr id="3" name="Content Placeholder 2">
            <a:extLst>
              <a:ext uri="{FF2B5EF4-FFF2-40B4-BE49-F238E27FC236}">
                <a16:creationId xmlns:a16="http://schemas.microsoft.com/office/drawing/2014/main" id="{FAAF36DF-4D59-44E6-BD21-A31D1FBDD92C}"/>
              </a:ext>
            </a:extLst>
          </p:cNvPr>
          <p:cNvSpPr>
            <a:spLocks noGrp="1"/>
          </p:cNvSpPr>
          <p:nvPr>
            <p:ph idx="1"/>
          </p:nvPr>
        </p:nvSpPr>
        <p:spPr/>
        <p:txBody>
          <a:bodyPr/>
          <a:lstStyle/>
          <a:p>
            <a:r>
              <a:rPr lang="en-US" dirty="0"/>
              <a:t>Oracle and Postgres support before and row-level triggers.</a:t>
            </a:r>
          </a:p>
          <a:p>
            <a:r>
              <a:rPr lang="en-US" dirty="0"/>
              <a:t>A before row-level trigger is executed before the statement fires once for each row, and can be used to modify the values before they are applied to the database.</a:t>
            </a:r>
          </a:p>
          <a:p>
            <a:r>
              <a:rPr lang="en-US" dirty="0"/>
              <a:t>Multiple before triggers can fire, so before triggers cannot necessarily see the final value that will be applied (not suitable for validation or extra table insertion).</a:t>
            </a:r>
          </a:p>
        </p:txBody>
      </p:sp>
    </p:spTree>
    <p:extLst>
      <p:ext uri="{BB962C8B-B14F-4D97-AF65-F5344CB8AC3E}">
        <p14:creationId xmlns:p14="http://schemas.microsoft.com/office/powerpoint/2010/main" val="2093553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4918471" y="3086100"/>
            <a:ext cx="2355056" cy="685800"/>
          </a:xfrm>
        </p:spPr>
        <p:txBody>
          <a:bodyPr/>
          <a:lstStyle/>
          <a:p>
            <a:r>
              <a:rPr lang="en-US" dirty="0" err="1"/>
              <a:t>StepS</a:t>
            </a:r>
            <a:r>
              <a:rPr lang="en-US" dirty="0"/>
              <a:t> 7-9</a:t>
            </a:r>
          </a:p>
        </p:txBody>
      </p:sp>
    </p:spTree>
    <p:extLst>
      <p:ext uri="{BB962C8B-B14F-4D97-AF65-F5344CB8AC3E}">
        <p14:creationId xmlns:p14="http://schemas.microsoft.com/office/powerpoint/2010/main" val="2568773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B701-89E5-483A-9604-F81074436433}"/>
              </a:ext>
            </a:extLst>
          </p:cNvPr>
          <p:cNvSpPr>
            <a:spLocks noGrp="1"/>
          </p:cNvSpPr>
          <p:nvPr>
            <p:ph type="title"/>
          </p:nvPr>
        </p:nvSpPr>
        <p:spPr/>
        <p:txBody>
          <a:bodyPr/>
          <a:lstStyle/>
          <a:p>
            <a:r>
              <a:rPr lang="en-US" dirty="0"/>
              <a:t>Pseudo Records</a:t>
            </a:r>
          </a:p>
        </p:txBody>
      </p:sp>
      <p:sp>
        <p:nvSpPr>
          <p:cNvPr id="3" name="Content Placeholder 2">
            <a:extLst>
              <a:ext uri="{FF2B5EF4-FFF2-40B4-BE49-F238E27FC236}">
                <a16:creationId xmlns:a16="http://schemas.microsoft.com/office/drawing/2014/main" id="{AADA480B-8EBD-4E35-920A-11ACDC197006}"/>
              </a:ext>
            </a:extLst>
          </p:cNvPr>
          <p:cNvSpPr>
            <a:spLocks noGrp="1"/>
          </p:cNvSpPr>
          <p:nvPr>
            <p:ph idx="1"/>
          </p:nvPr>
        </p:nvSpPr>
        <p:spPr/>
        <p:txBody>
          <a:bodyPr/>
          <a:lstStyle/>
          <a:p>
            <a:r>
              <a:rPr lang="en-US" dirty="0"/>
              <a:t>Oracle and Postgres give access to pseudo records in row-level triggers, which are effectively single row tables with the same columns as the triggering tables.</a:t>
            </a:r>
          </a:p>
          <a:p>
            <a:r>
              <a:rPr lang="en-US" dirty="0"/>
              <a:t>SQL Server gives access to pseudo records in all triggers, which are tables containing the same columns as the triggering table, and containing all affected rows.</a:t>
            </a:r>
          </a:p>
        </p:txBody>
      </p:sp>
    </p:spTree>
    <p:extLst>
      <p:ext uri="{BB962C8B-B14F-4D97-AF65-F5344CB8AC3E}">
        <p14:creationId xmlns:p14="http://schemas.microsoft.com/office/powerpoint/2010/main" val="41723772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Oracle Pseudo Records</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nvPr>
        </p:nvGraphicFramePr>
        <p:xfrm>
          <a:off x="1981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5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821C4E7-3CBB-4911-8AFD-77145D4F0E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F240493C-348D-41FA-95DD-6C321F66E5C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2F5993CF-F681-4BC9-A1F2-66CF0928B83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959DBF44-04E3-4A9E-9D82-1C6B69B830A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1101C03-37AF-4A6B-8B2A-4447ACD7A24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FB02A71-B097-47DE-836C-3A3C3110779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Postgres Pseudo Records</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nvPr>
        </p:nvGraphicFramePr>
        <p:xfrm>
          <a:off x="1981200" y="1600200"/>
          <a:ext cx="82296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065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821C4E7-3CBB-4911-8AFD-77145D4F0E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F240493C-348D-41FA-95DD-6C321F66E5C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2F5993CF-F681-4BC9-A1F2-66CF0928B83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959DBF44-04E3-4A9E-9D82-1C6B69B830A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1101C03-37AF-4A6B-8B2A-4447ACD7A24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FB02A71-B097-47DE-836C-3A3C3110779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sz="4400" dirty="0"/>
              <a:t>SQL Versus Procedural Language</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nvPr>
        </p:nvGraphicFramePr>
        <p:xfrm>
          <a:off x="1981200" y="1600200"/>
          <a:ext cx="8229600" cy="1112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SQL</a:t>
                      </a:r>
                    </a:p>
                  </a:txBody>
                  <a:tcPr/>
                </a:tc>
                <a:tc>
                  <a:txBody>
                    <a:bodyPr/>
                    <a:lstStyle/>
                    <a:p>
                      <a:r>
                        <a:rPr lang="en-US" dirty="0"/>
                        <a:t>Procedural Language</a:t>
                      </a:r>
                    </a:p>
                  </a:txBody>
                  <a:tcPr/>
                </a:tc>
                <a:extLst>
                  <a:ext uri="{0D108BD9-81ED-4DB2-BD59-A6C34878D82A}">
                    <a16:rowId xmlns:a16="http://schemas.microsoft.com/office/drawing/2014/main" val="152986003"/>
                  </a:ext>
                </a:extLst>
              </a:tr>
              <a:tr h="370840">
                <a:tc>
                  <a:txBody>
                    <a:bodyPr/>
                    <a:lstStyle/>
                    <a:p>
                      <a:r>
                        <a:rPr lang="en-US" dirty="0"/>
                        <a:t>Declarative</a:t>
                      </a:r>
                    </a:p>
                  </a:txBody>
                  <a:tcPr/>
                </a:tc>
                <a:tc>
                  <a:txBody>
                    <a:bodyPr/>
                    <a:lstStyle/>
                    <a:p>
                      <a:r>
                        <a:rPr lang="en-US" dirty="0"/>
                        <a:t>Imperative (more specifically, procedural)</a:t>
                      </a:r>
                    </a:p>
                  </a:txBody>
                  <a:tcPr/>
                </a:tc>
                <a:extLst>
                  <a:ext uri="{0D108BD9-81ED-4DB2-BD59-A6C34878D82A}">
                    <a16:rowId xmlns:a16="http://schemas.microsoft.com/office/drawing/2014/main" val="3653164674"/>
                  </a:ext>
                </a:extLst>
              </a:tr>
              <a:tr h="370840">
                <a:tc>
                  <a:txBody>
                    <a:bodyPr/>
                    <a:lstStyle/>
                    <a:p>
                      <a:r>
                        <a:rPr lang="en-US" dirty="0"/>
                        <a:t>Handled mostly by SQL query optimizer</a:t>
                      </a:r>
                    </a:p>
                  </a:txBody>
                  <a:tcPr/>
                </a:tc>
                <a:tc>
                  <a:txBody>
                    <a:bodyPr/>
                    <a:lstStyle/>
                    <a:p>
                      <a:r>
                        <a:rPr lang="en-US" dirty="0"/>
                        <a:t>Handled by a separate procedural engine</a:t>
                      </a:r>
                    </a:p>
                  </a:txBody>
                  <a:tcPr/>
                </a:tc>
                <a:extLst>
                  <a:ext uri="{0D108BD9-81ED-4DB2-BD59-A6C34878D82A}">
                    <a16:rowId xmlns:a16="http://schemas.microsoft.com/office/drawing/2014/main" val="1950101232"/>
                  </a:ext>
                </a:extLst>
              </a:tr>
            </a:tbl>
          </a:graphicData>
        </a:graphic>
      </p:graphicFrame>
    </p:spTree>
    <p:extLst>
      <p:ext uri="{BB962C8B-B14F-4D97-AF65-F5344CB8AC3E}">
        <p14:creationId xmlns:p14="http://schemas.microsoft.com/office/powerpoint/2010/main" val="38263611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C421-3C56-4A6A-8966-6810FB4547DE}"/>
              </a:ext>
            </a:extLst>
          </p:cNvPr>
          <p:cNvSpPr>
            <a:spLocks noGrp="1"/>
          </p:cNvSpPr>
          <p:nvPr>
            <p:ph type="title"/>
          </p:nvPr>
        </p:nvSpPr>
        <p:spPr/>
        <p:txBody>
          <a:bodyPr/>
          <a:lstStyle/>
          <a:p>
            <a:r>
              <a:rPr lang="en-US" dirty="0"/>
              <a:t>SQL Server Pseudo Records</a:t>
            </a:r>
          </a:p>
        </p:txBody>
      </p:sp>
      <p:graphicFrame>
        <p:nvGraphicFramePr>
          <p:cNvPr id="4" name="Content Placeholder 3">
            <a:extLst>
              <a:ext uri="{FF2B5EF4-FFF2-40B4-BE49-F238E27FC236}">
                <a16:creationId xmlns:a16="http://schemas.microsoft.com/office/drawing/2014/main" id="{02A65B8F-4F54-4110-B4B0-3865E892A0CD}"/>
              </a:ext>
            </a:extLst>
          </p:cNvPr>
          <p:cNvGraphicFramePr>
            <a:graphicFrameLocks noGrp="1"/>
          </p:cNvGraphicFramePr>
          <p:nvPr>
            <p:ph idx="1"/>
          </p:nvPr>
        </p:nvGraphicFramePr>
        <p:xfrm>
          <a:off x="1981200" y="16002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0682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821C4E7-3CBB-4911-8AFD-77145D4F0E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F240493C-348D-41FA-95DD-6C321F66E5C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2F5993CF-F681-4BC9-A1F2-66CF0928B83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959DBF44-04E3-4A9E-9D82-1C6B69B830A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1101C03-37AF-4A6B-8B2A-4447ACD7A24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FB02A71-B097-47DE-836C-3A3C3110779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27B8-2FB2-4498-84D8-BD2D2DE0971B}"/>
              </a:ext>
            </a:extLst>
          </p:cNvPr>
          <p:cNvSpPr>
            <a:spLocks noGrp="1"/>
          </p:cNvSpPr>
          <p:nvPr>
            <p:ph type="title"/>
          </p:nvPr>
        </p:nvSpPr>
        <p:spPr/>
        <p:txBody>
          <a:bodyPr/>
          <a:lstStyle/>
          <a:p>
            <a:r>
              <a:rPr lang="en-US" sz="4400" dirty="0"/>
              <a:t>Modifying Values</a:t>
            </a:r>
          </a:p>
        </p:txBody>
      </p:sp>
      <p:sp>
        <p:nvSpPr>
          <p:cNvPr id="3" name="Content Placeholder 2">
            <a:extLst>
              <a:ext uri="{FF2B5EF4-FFF2-40B4-BE49-F238E27FC236}">
                <a16:creationId xmlns:a16="http://schemas.microsoft.com/office/drawing/2014/main" id="{57C7E2E8-6507-44C4-AC9E-2718851F16AB}"/>
              </a:ext>
            </a:extLst>
          </p:cNvPr>
          <p:cNvSpPr>
            <a:spLocks noGrp="1"/>
          </p:cNvSpPr>
          <p:nvPr>
            <p:ph idx="1"/>
          </p:nvPr>
        </p:nvSpPr>
        <p:spPr/>
        <p:txBody>
          <a:bodyPr/>
          <a:lstStyle/>
          <a:p>
            <a:r>
              <a:rPr lang="en-US" dirty="0"/>
              <a:t>In Oracle, use a before row-level trigger and change the values in the :NEW pseudo record to modify the transaction’s values.</a:t>
            </a:r>
          </a:p>
          <a:p>
            <a:r>
              <a:rPr lang="en-US" dirty="0"/>
              <a:t>In SQL Server, it’s necessary to use an INSTEAD OF trigger to modify the transaction’s values.</a:t>
            </a:r>
          </a:p>
          <a:p>
            <a:r>
              <a:rPr lang="en-US" dirty="0"/>
              <a:t>In Postgres, return a record with altered values from the triggered function to modify the transaction’s values.</a:t>
            </a:r>
          </a:p>
        </p:txBody>
      </p:sp>
    </p:spTree>
    <p:extLst>
      <p:ext uri="{BB962C8B-B14F-4D97-AF65-F5344CB8AC3E}">
        <p14:creationId xmlns:p14="http://schemas.microsoft.com/office/powerpoint/2010/main" val="1390532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3200" dirty="0"/>
              <a:t>Sample Oracle Validation Trigger</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609600" y="1600200"/>
            <a:ext cx="10972800" cy="2362200"/>
          </a:xfrm>
        </p:spPr>
        <p:txBody>
          <a:bodyPr/>
          <a:lstStyle/>
          <a:p>
            <a:pPr marL="0" indent="0">
              <a:buNone/>
            </a:pPr>
            <a:r>
              <a:rPr lang="en-US" sz="1200" dirty="0">
                <a:latin typeface="Courier New" panose="02070309020205020404" pitchFamily="49" charset="0"/>
                <a:cs typeface="Courier New" panose="02070309020205020404" pitchFamily="49" charset="0"/>
              </a:rPr>
              <a:t>CREATE OR REPLACE TRIGGER NO_SHORT_STOP_TRG</a:t>
            </a:r>
          </a:p>
          <a:p>
            <a:pPr marL="0" indent="0">
              <a:buNone/>
            </a:pPr>
            <a:r>
              <a:rPr lang="en-US" sz="1200" dirty="0">
                <a:latin typeface="Courier New" panose="02070309020205020404" pitchFamily="49" charset="0"/>
                <a:cs typeface="Courier New" panose="02070309020205020404" pitchFamily="49" charset="0"/>
              </a:rPr>
              <a:t>AFTER INSERT OR UPDATE ON TRAINSTOP</a:t>
            </a:r>
          </a:p>
          <a:p>
            <a:pPr marL="0" indent="0">
              <a:buNone/>
            </a:pPr>
            <a:r>
              <a:rPr lang="en-US" sz="1200" dirty="0">
                <a:latin typeface="Courier New" panose="02070309020205020404" pitchFamily="49" charset="0"/>
                <a:cs typeface="Courier New" panose="02070309020205020404" pitchFamily="49" charset="0"/>
              </a:rPr>
              <a:t>FOR EACH ROW</a:t>
            </a:r>
          </a:p>
          <a:p>
            <a:pPr marL="0" indent="0">
              <a:buNone/>
            </a:pPr>
            <a:r>
              <a:rPr lang="en-US" sz="1200" dirty="0">
                <a:latin typeface="Courier New" panose="02070309020205020404" pitchFamily="49" charset="0"/>
                <a:cs typeface="Courier New" panose="02070309020205020404" pitchFamily="49" charset="0"/>
              </a:rPr>
              <a:t>BEGIN </a:t>
            </a:r>
          </a:p>
          <a:p>
            <a:pPr marL="0"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NEW.stopNumber_ID</a:t>
            </a:r>
            <a:r>
              <a:rPr lang="en-US" sz="1200" dirty="0">
                <a:latin typeface="Courier New" panose="02070309020205020404" pitchFamily="49" charset="0"/>
                <a:cs typeface="Courier New" panose="02070309020205020404" pitchFamily="49" charset="0"/>
              </a:rPr>
              <a:t> &lt; 12 THEN</a:t>
            </a:r>
          </a:p>
          <a:p>
            <a:pPr marL="0" indent="0">
              <a:buNone/>
            </a:pPr>
            <a:r>
              <a:rPr lang="en-US" sz="1200" dirty="0">
                <a:latin typeface="Courier New" panose="02070309020205020404" pitchFamily="49" charset="0"/>
                <a:cs typeface="Courier New" panose="02070309020205020404" pitchFamily="49" charset="0"/>
              </a:rPr>
              <a:t>   RAISE_APPLICATION_ERROR(-20001,'Stopnumber ' || :</a:t>
            </a:r>
            <a:r>
              <a:rPr lang="en-US" sz="1200" dirty="0" err="1">
                <a:latin typeface="Courier New" panose="02070309020205020404" pitchFamily="49" charset="0"/>
                <a:cs typeface="Courier New" panose="02070309020205020404" pitchFamily="49" charset="0"/>
              </a:rPr>
              <a:t>NEW.stopNumber_ID</a:t>
            </a:r>
            <a:r>
              <a:rPr lang="en-US" sz="1200" dirty="0">
                <a:latin typeface="Courier New" panose="02070309020205020404" pitchFamily="49" charset="0"/>
                <a:cs typeface="Courier New" panose="02070309020205020404" pitchFamily="49" charset="0"/>
              </a:rPr>
              <a:t> || ' is less than 12.  Record not added');</a:t>
            </a:r>
          </a:p>
          <a:p>
            <a:pPr marL="0" indent="0">
              <a:buNone/>
            </a:pPr>
            <a:r>
              <a:rPr lang="en-US" sz="1200" dirty="0">
                <a:latin typeface="Courier New" panose="02070309020205020404" pitchFamily="49" charset="0"/>
                <a:cs typeface="Courier New" panose="02070309020205020404" pitchFamily="49" charset="0"/>
              </a:rPr>
              <a:t>   END IF;</a:t>
            </a:r>
          </a:p>
          <a:p>
            <a:pPr marL="0" indent="0">
              <a:buNone/>
            </a:pPr>
            <a:r>
              <a:rPr lang="en-US" sz="1200" dirty="0">
                <a:latin typeface="Courier New" panose="02070309020205020404" pitchFamily="49" charset="0"/>
                <a:cs typeface="Courier New" panose="02070309020205020404" pitchFamily="49" charset="0"/>
              </a:rPr>
              <a:t>END;</a:t>
            </a:r>
          </a:p>
          <a:p>
            <a:pPr marL="0" indent="0">
              <a:buNone/>
            </a:pP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p:txBody>
      </p:sp>
      <p:pic>
        <p:nvPicPr>
          <p:cNvPr id="5" name="Content Placeholder 3">
            <a:extLst>
              <a:ext uri="{FF2B5EF4-FFF2-40B4-BE49-F238E27FC236}">
                <a16:creationId xmlns:a16="http://schemas.microsoft.com/office/drawing/2014/main" id="{788C3797-E37A-44DD-BF9D-462B4CC458BC}"/>
              </a:ext>
            </a:extLst>
          </p:cNvPr>
          <p:cNvPicPr>
            <a:picLocks noChangeAspect="1"/>
          </p:cNvPicPr>
          <p:nvPr/>
        </p:nvPicPr>
        <p:blipFill>
          <a:blip r:embed="rId2"/>
          <a:stretch>
            <a:fillRect/>
          </a:stretch>
        </p:blipFill>
        <p:spPr bwMode="auto">
          <a:xfrm>
            <a:off x="1615285" y="4267200"/>
            <a:ext cx="8961429" cy="2438400"/>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spTree>
    <p:extLst>
      <p:ext uri="{BB962C8B-B14F-4D97-AF65-F5344CB8AC3E}">
        <p14:creationId xmlns:p14="http://schemas.microsoft.com/office/powerpoint/2010/main" val="289696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3200" dirty="0"/>
              <a:t>Sample SQL Server Validation Trigger</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609600" y="1447800"/>
            <a:ext cx="10972800" cy="3429000"/>
          </a:xfrm>
        </p:spPr>
        <p:txBody>
          <a:bodyPr/>
          <a:lstStyle/>
          <a:p>
            <a:pPr marL="0" indent="0">
              <a:buNone/>
            </a:pPr>
            <a:r>
              <a:rPr lang="en-US" sz="1400" dirty="0">
                <a:latin typeface="Courier New" panose="02070309020205020404" pitchFamily="49" charset="0"/>
                <a:cs typeface="Courier New" panose="02070309020205020404" pitchFamily="49" charset="0"/>
              </a:rPr>
              <a:t>CREATE TRIGGER NO_SHORT_STOP_TRG</a:t>
            </a:r>
          </a:p>
          <a:p>
            <a:pPr marL="0" indent="0">
              <a:buNone/>
            </a:pPr>
            <a:r>
              <a:rPr lang="en-US" sz="1400" dirty="0">
                <a:latin typeface="Courier New" panose="02070309020205020404" pitchFamily="49" charset="0"/>
                <a:cs typeface="Courier New" panose="02070309020205020404" pitchFamily="49" charset="0"/>
              </a:rPr>
              <a:t>ON </a:t>
            </a:r>
            <a:r>
              <a:rPr lang="en-US" sz="1400" dirty="0" err="1">
                <a:latin typeface="Courier New" panose="02070309020205020404" pitchFamily="49" charset="0"/>
                <a:cs typeface="Courier New" panose="02070309020205020404" pitchFamily="49" charset="0"/>
              </a:rPr>
              <a:t>TrainStop</a:t>
            </a:r>
            <a:r>
              <a:rPr lang="en-US" sz="1400" dirty="0">
                <a:latin typeface="Courier New" panose="02070309020205020404" pitchFamily="49" charset="0"/>
                <a:cs typeface="Courier New" panose="02070309020205020404" pitchFamily="49" charset="0"/>
              </a:rPr>
              <a:t> AFTER INSERT </a:t>
            </a:r>
          </a:p>
          <a:p>
            <a:pPr marL="0" indent="0">
              <a:buNone/>
            </a:pPr>
            <a:r>
              <a:rPr lang="en-US" sz="1400" dirty="0">
                <a:latin typeface="Courier New" panose="02070309020205020404" pitchFamily="49" charset="0"/>
                <a:cs typeface="Courier New" panose="02070309020205020404" pitchFamily="49" charset="0"/>
              </a:rPr>
              <a:t>AS</a:t>
            </a:r>
          </a:p>
          <a:p>
            <a:pPr marL="0" indent="0">
              <a:buNone/>
            </a:pPr>
            <a:r>
              <a:rPr lang="en-US" sz="1400" dirty="0">
                <a:latin typeface="Courier New" panose="02070309020205020404" pitchFamily="49" charset="0"/>
                <a:cs typeface="Courier New" panose="02070309020205020404" pitchFamily="49" charset="0"/>
              </a:rPr>
              <a:t>DECLARE</a:t>
            </a:r>
          </a:p>
          <a:p>
            <a:pPr marL="0" indent="0">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stopNumber</a:t>
            </a:r>
            <a:r>
              <a:rPr lang="en-US" sz="1400" dirty="0">
                <a:latin typeface="Courier New" panose="02070309020205020404" pitchFamily="49" charset="0"/>
                <a:cs typeface="Courier New" panose="02070309020205020404" pitchFamily="49" charset="0"/>
              </a:rPr>
              <a:t> Decimal</a:t>
            </a:r>
          </a:p>
          <a:p>
            <a:pPr marL="0" indent="0">
              <a:buNone/>
            </a:pPr>
            <a:r>
              <a:rPr lang="en-US" sz="1400" dirty="0">
                <a:latin typeface="Courier New" panose="02070309020205020404" pitchFamily="49" charset="0"/>
                <a:cs typeface="Courier New" panose="02070309020205020404" pitchFamily="49" charset="0"/>
              </a:rPr>
              <a:t>BEGIN </a:t>
            </a:r>
          </a:p>
          <a:p>
            <a:pPr marL="0" indent="0">
              <a:buNone/>
            </a:pPr>
            <a:r>
              <a:rPr lang="en-US" sz="1400" dirty="0">
                <a:latin typeface="Courier New" panose="02070309020205020404" pitchFamily="49" charset="0"/>
                <a:cs typeface="Courier New" panose="02070309020205020404" pitchFamily="49" charset="0"/>
              </a:rPr>
              <a:t>   set @</a:t>
            </a:r>
            <a:r>
              <a:rPr lang="en-US" sz="1400" dirty="0" err="1">
                <a:latin typeface="Courier New" panose="02070309020205020404" pitchFamily="49" charset="0"/>
                <a:cs typeface="Courier New" panose="02070309020205020404" pitchFamily="49" charset="0"/>
              </a:rPr>
              <a:t>stopNumber</a:t>
            </a:r>
            <a:r>
              <a:rPr lang="en-US" sz="1400" dirty="0">
                <a:latin typeface="Courier New" panose="02070309020205020404" pitchFamily="49" charset="0"/>
                <a:cs typeface="Courier New" panose="02070309020205020404" pitchFamily="49" charset="0"/>
              </a:rPr>
              <a:t> = (Select </a:t>
            </a:r>
            <a:r>
              <a:rPr lang="en-US" sz="1400" dirty="0" err="1">
                <a:latin typeface="Courier New" panose="02070309020205020404" pitchFamily="49" charset="0"/>
                <a:cs typeface="Courier New" panose="02070309020205020404" pitchFamily="49" charset="0"/>
              </a:rPr>
              <a:t>stopNumber_ID</a:t>
            </a:r>
            <a:r>
              <a:rPr lang="en-US" sz="1400" dirty="0">
                <a:latin typeface="Courier New" panose="02070309020205020404" pitchFamily="49" charset="0"/>
                <a:cs typeface="Courier New" panose="02070309020205020404" pitchFamily="49" charset="0"/>
              </a:rPr>
              <a:t> from inserted);</a:t>
            </a:r>
          </a:p>
          <a:p>
            <a:pPr marL="0"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stopNumber</a:t>
            </a:r>
            <a:r>
              <a:rPr lang="en-US" sz="1400" dirty="0">
                <a:latin typeface="Courier New" panose="02070309020205020404" pitchFamily="49" charset="0"/>
                <a:cs typeface="Courier New" panose="02070309020205020404" pitchFamily="49" charset="0"/>
              </a:rPr>
              <a:t> &lt; 12</a:t>
            </a:r>
          </a:p>
          <a:p>
            <a:pPr marL="0" indent="0">
              <a:buNone/>
            </a:pPr>
            <a:r>
              <a:rPr lang="en-US" sz="1400" dirty="0">
                <a:latin typeface="Courier New" panose="02070309020205020404" pitchFamily="49" charset="0"/>
                <a:cs typeface="Courier New" panose="02070309020205020404" pitchFamily="49" charset="0"/>
              </a:rPr>
              <a:t>      BEGIN</a:t>
            </a:r>
          </a:p>
          <a:p>
            <a:pPr marL="0" indent="0">
              <a:buNone/>
            </a:pPr>
            <a:r>
              <a:rPr lang="en-US" sz="1400" dirty="0">
                <a:latin typeface="Courier New" panose="02070309020205020404" pitchFamily="49" charset="0"/>
                <a:cs typeface="Courier New" panose="02070309020205020404" pitchFamily="49" charset="0"/>
              </a:rPr>
              <a:t>        ROLLBACK</a:t>
            </a:r>
          </a:p>
          <a:p>
            <a:pPr marL="0" indent="0">
              <a:buNone/>
            </a:pPr>
            <a:r>
              <a:rPr lang="en-US" sz="1400" dirty="0">
                <a:latin typeface="Courier New" panose="02070309020205020404" pitchFamily="49" charset="0"/>
                <a:cs typeface="Courier New" panose="02070309020205020404" pitchFamily="49" charset="0"/>
              </a:rPr>
              <a:t>        RAISERROR('</a:t>
            </a:r>
            <a:r>
              <a:rPr lang="en-US" sz="1400" dirty="0" err="1">
                <a:latin typeface="Courier New" panose="02070309020205020404" pitchFamily="49" charset="0"/>
                <a:cs typeface="Courier New" panose="02070309020205020404" pitchFamily="49" charset="0"/>
              </a:rPr>
              <a:t>Stopnumber</a:t>
            </a:r>
            <a:r>
              <a:rPr lang="en-US" sz="1400" dirty="0">
                <a:latin typeface="Courier New" panose="02070309020205020404" pitchFamily="49" charset="0"/>
                <a:cs typeface="Courier New" panose="02070309020205020404" pitchFamily="49" charset="0"/>
              </a:rPr>
              <a:t>  is less than 12.  Record not added', -1,1);</a:t>
            </a:r>
          </a:p>
          <a:p>
            <a:pPr marL="0" indent="0">
              <a:buNone/>
            </a:pPr>
            <a:r>
              <a:rPr lang="en-US" sz="1400" dirty="0">
                <a:latin typeface="Courier New" panose="02070309020205020404" pitchFamily="49" charset="0"/>
                <a:cs typeface="Courier New" panose="02070309020205020404" pitchFamily="49" charset="0"/>
              </a:rPr>
              <a:t>      END;</a:t>
            </a:r>
          </a:p>
          <a:p>
            <a:pPr marL="0" indent="0">
              <a:buNone/>
            </a:pPr>
            <a:r>
              <a:rPr lang="en-US" sz="1400" dirty="0">
                <a:latin typeface="Courier New" panose="02070309020205020404" pitchFamily="49" charset="0"/>
                <a:cs typeface="Courier New" panose="02070309020205020404" pitchFamily="49" charset="0"/>
              </a:rPr>
              <a:t>END</a:t>
            </a:r>
          </a:p>
        </p:txBody>
      </p:sp>
      <p:pic>
        <p:nvPicPr>
          <p:cNvPr id="7" name="Content Placeholder 3">
            <a:extLst>
              <a:ext uri="{FF2B5EF4-FFF2-40B4-BE49-F238E27FC236}">
                <a16:creationId xmlns:a16="http://schemas.microsoft.com/office/drawing/2014/main" id="{E75E2985-F0A5-47C7-96EB-10B0B114A0C0}"/>
              </a:ext>
            </a:extLst>
          </p:cNvPr>
          <p:cNvPicPr>
            <a:picLocks noChangeAspect="1"/>
          </p:cNvPicPr>
          <p:nvPr/>
        </p:nvPicPr>
        <p:blipFill>
          <a:blip r:embed="rId2"/>
          <a:stretch>
            <a:fillRect/>
          </a:stretch>
        </p:blipFill>
        <p:spPr bwMode="auto">
          <a:xfrm>
            <a:off x="1977390" y="5181600"/>
            <a:ext cx="6633210" cy="1417581"/>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spTree>
    <p:extLst>
      <p:ext uri="{BB962C8B-B14F-4D97-AF65-F5344CB8AC3E}">
        <p14:creationId xmlns:p14="http://schemas.microsoft.com/office/powerpoint/2010/main" val="20805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9969-075D-40D4-A40E-93D8BF238E19}"/>
              </a:ext>
            </a:extLst>
          </p:cNvPr>
          <p:cNvSpPr>
            <a:spLocks noGrp="1"/>
          </p:cNvSpPr>
          <p:nvPr>
            <p:ph type="title"/>
          </p:nvPr>
        </p:nvSpPr>
        <p:spPr/>
        <p:txBody>
          <a:bodyPr/>
          <a:lstStyle/>
          <a:p>
            <a:r>
              <a:rPr lang="en-US" sz="3200" dirty="0"/>
              <a:t>Sample Postgres Validation Trigger</a:t>
            </a:r>
          </a:p>
        </p:txBody>
      </p:sp>
      <p:sp>
        <p:nvSpPr>
          <p:cNvPr id="3" name="Content Placeholder 2">
            <a:extLst>
              <a:ext uri="{FF2B5EF4-FFF2-40B4-BE49-F238E27FC236}">
                <a16:creationId xmlns:a16="http://schemas.microsoft.com/office/drawing/2014/main" id="{E9743B93-AE03-4CA7-A737-1CA3115DF572}"/>
              </a:ext>
            </a:extLst>
          </p:cNvPr>
          <p:cNvSpPr>
            <a:spLocks noGrp="1"/>
          </p:cNvSpPr>
          <p:nvPr>
            <p:ph idx="1"/>
          </p:nvPr>
        </p:nvSpPr>
        <p:spPr>
          <a:xfrm>
            <a:off x="609600" y="1447800"/>
            <a:ext cx="10972800" cy="2667000"/>
          </a:xfrm>
        </p:spPr>
        <p:txBody>
          <a:bodyPr/>
          <a:lstStyle/>
          <a:p>
            <a:pPr marL="0" indent="0">
              <a:buNone/>
            </a:pPr>
            <a:r>
              <a:rPr lang="en-US" sz="1200" dirty="0">
                <a:latin typeface="Courier New" panose="02070309020205020404" pitchFamily="49" charset="0"/>
                <a:cs typeface="Courier New" panose="02070309020205020404" pitchFamily="49" charset="0"/>
              </a:rPr>
              <a:t>CREATE OR REPLACE FUNCTION NO_SHORT_STOP_FUNC() </a:t>
            </a:r>
          </a:p>
          <a:p>
            <a:pPr marL="0" indent="0">
              <a:buNone/>
            </a:pPr>
            <a:r>
              <a:rPr lang="en-US" sz="1200" dirty="0">
                <a:latin typeface="Courier New" panose="02070309020205020404" pitchFamily="49" charset="0"/>
                <a:cs typeface="Courier New" panose="02070309020205020404" pitchFamily="49" charset="0"/>
              </a:rPr>
              <a:t>RETURNS TRIGGER LANGUAGE </a:t>
            </a:r>
            <a:r>
              <a:rPr lang="en-US" sz="1200" dirty="0" err="1">
                <a:latin typeface="Courier New" panose="02070309020205020404" pitchFamily="49" charset="0"/>
                <a:cs typeface="Courier New" panose="02070309020205020404" pitchFamily="49" charset="0"/>
              </a:rPr>
              <a:t>plpgsql</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AS $</a:t>
            </a:r>
            <a:r>
              <a:rPr lang="en-US" sz="1200" dirty="0" err="1">
                <a:latin typeface="Courier New" panose="02070309020205020404" pitchFamily="49" charset="0"/>
                <a:cs typeface="Courier New" panose="02070309020205020404" pitchFamily="49" charset="0"/>
              </a:rPr>
              <a:t>trigfunc</a:t>
            </a:r>
            <a:r>
              <a:rPr lang="en-US" sz="1200" dirty="0">
                <a:latin typeface="Courier New" panose="02070309020205020404" pitchFamily="49" charset="0"/>
                <a:cs typeface="Courier New" panose="02070309020205020404" pitchFamily="49" charset="0"/>
              </a:rPr>
              <a:t>$ </a:t>
            </a:r>
          </a:p>
          <a:p>
            <a:pPr marL="0" indent="0">
              <a:buNone/>
            </a:pPr>
            <a:r>
              <a:rPr lang="en-US" sz="1200" dirty="0">
                <a:latin typeface="Courier New" panose="02070309020205020404" pitchFamily="49" charset="0"/>
                <a:cs typeface="Courier New" panose="02070309020205020404" pitchFamily="49" charset="0"/>
              </a:rPr>
              <a:t>BEGIN RAISE EXCEPTION USING MESSAGE = '</a:t>
            </a:r>
            <a:r>
              <a:rPr lang="en-US" sz="1200" dirty="0" err="1">
                <a:latin typeface="Courier New" panose="02070309020205020404" pitchFamily="49" charset="0"/>
                <a:cs typeface="Courier New" panose="02070309020205020404" pitchFamily="49" charset="0"/>
              </a:rPr>
              <a:t>Stopnumber</a:t>
            </a:r>
            <a:r>
              <a:rPr lang="en-US" sz="1200" dirty="0">
                <a:latin typeface="Courier New" panose="02070309020205020404" pitchFamily="49" charset="0"/>
                <a:cs typeface="Courier New" panose="02070309020205020404" pitchFamily="49" charset="0"/>
              </a:rPr>
              <a:t>  is less than 12.  Record not added', ERRCODE = 22000; </a:t>
            </a:r>
          </a:p>
          <a:p>
            <a:pPr marL="0" indent="0">
              <a:buNone/>
            </a:pPr>
            <a:r>
              <a:rPr lang="en-US" sz="1200" dirty="0">
                <a:latin typeface="Courier New" panose="02070309020205020404" pitchFamily="49" charset="0"/>
                <a:cs typeface="Courier New" panose="02070309020205020404" pitchFamily="49" charset="0"/>
              </a:rPr>
              <a:t>END; </a:t>
            </a:r>
          </a:p>
          <a:p>
            <a:pPr marL="0" indent="0">
              <a:buNone/>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trigfunc</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CREATE TRIGGER NO_SHORT_STOP_TRG </a:t>
            </a:r>
          </a:p>
          <a:p>
            <a:pPr marL="0" indent="0">
              <a:buNone/>
            </a:pPr>
            <a:r>
              <a:rPr lang="en-US" sz="1200" dirty="0">
                <a:latin typeface="Courier New" panose="02070309020205020404" pitchFamily="49" charset="0"/>
                <a:cs typeface="Courier New" panose="02070309020205020404" pitchFamily="49" charset="0"/>
              </a:rPr>
              <a:t>AFTER UPDATE OR INSERT ON </a:t>
            </a:r>
            <a:r>
              <a:rPr lang="en-US" sz="1200" dirty="0" err="1">
                <a:latin typeface="Courier New" panose="02070309020205020404" pitchFamily="49" charset="0"/>
                <a:cs typeface="Courier New" panose="02070309020205020404" pitchFamily="49" charset="0"/>
              </a:rPr>
              <a:t>TrainStop</a:t>
            </a: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FOR EACH ROW WHEN(new. </a:t>
            </a:r>
            <a:r>
              <a:rPr lang="en-US" sz="1200" dirty="0" err="1">
                <a:latin typeface="Courier New" panose="02070309020205020404" pitchFamily="49" charset="0"/>
                <a:cs typeface="Courier New" panose="02070309020205020404" pitchFamily="49" charset="0"/>
              </a:rPr>
              <a:t>stopNumber_ID</a:t>
            </a:r>
            <a:r>
              <a:rPr lang="en-US" sz="1200" dirty="0">
                <a:latin typeface="Courier New" panose="02070309020205020404" pitchFamily="49" charset="0"/>
                <a:cs typeface="Courier New" panose="02070309020205020404" pitchFamily="49" charset="0"/>
              </a:rPr>
              <a:t> &lt; 12) </a:t>
            </a:r>
          </a:p>
          <a:p>
            <a:pPr marL="0" indent="0">
              <a:buNone/>
            </a:pPr>
            <a:r>
              <a:rPr lang="en-US" sz="1200" dirty="0">
                <a:latin typeface="Courier New" panose="02070309020205020404" pitchFamily="49" charset="0"/>
                <a:cs typeface="Courier New" panose="02070309020205020404" pitchFamily="49" charset="0"/>
              </a:rPr>
              <a:t>EXECUTE PROCEDURE NO_SHORT_STOP_FUNC();</a:t>
            </a:r>
          </a:p>
          <a:p>
            <a:pPr marL="0" indent="0">
              <a:buNone/>
            </a:pPr>
            <a:endParaRPr lang="en-US" sz="1400" dirty="0">
              <a:latin typeface="Courier New" panose="02070309020205020404" pitchFamily="49" charset="0"/>
              <a:cs typeface="Courier New" panose="02070309020205020404" pitchFamily="49" charset="0"/>
            </a:endParaRPr>
          </a:p>
        </p:txBody>
      </p:sp>
      <p:pic>
        <p:nvPicPr>
          <p:cNvPr id="5" name="Content Placeholder 7">
            <a:extLst>
              <a:ext uri="{FF2B5EF4-FFF2-40B4-BE49-F238E27FC236}">
                <a16:creationId xmlns:a16="http://schemas.microsoft.com/office/drawing/2014/main" id="{AEE57C6A-C6A7-4148-89DF-AEF86AFF219F}"/>
              </a:ext>
            </a:extLst>
          </p:cNvPr>
          <p:cNvPicPr>
            <a:picLocks noChangeAspect="1"/>
          </p:cNvPicPr>
          <p:nvPr/>
        </p:nvPicPr>
        <p:blipFill>
          <a:blip r:embed="rId2"/>
          <a:stretch>
            <a:fillRect/>
          </a:stretch>
        </p:blipFill>
        <p:spPr bwMode="auto">
          <a:xfrm>
            <a:off x="1112675" y="4442619"/>
            <a:ext cx="9966649" cy="1935162"/>
          </a:xfrm>
          <a:prstGeom prst="rect">
            <a:avLst/>
          </a:prstGeom>
          <a:solidFill>
            <a:srgbClr val="EBEBEB"/>
          </a:solidFill>
          <a:ln w="25400" cap="flat" cmpd="sng" algn="ctr">
            <a:solidFill>
              <a:schemeClr val="bg1"/>
            </a:solidFill>
            <a:prstDash val="solid"/>
          </a:ln>
          <a:effectLst>
            <a:glow rad="139700">
              <a:schemeClr val="tx1">
                <a:lumMod val="65000"/>
                <a:lumOff val="35000"/>
                <a:alpha val="40000"/>
              </a:schemeClr>
            </a:glow>
          </a:effectLst>
          <a:scene3d>
            <a:camera prst="orthographicFront"/>
            <a:lightRig rig="twoPt" dir="t"/>
          </a:scene3d>
          <a:sp3d extrusionH="76200" contourW="38100">
            <a:contourClr>
              <a:schemeClr val="tx1">
                <a:lumMod val="50000"/>
                <a:lumOff val="50000"/>
              </a:schemeClr>
            </a:contourClr>
          </a:sp3d>
        </p:spPr>
      </p:pic>
    </p:spTree>
    <p:extLst>
      <p:ext uri="{BB962C8B-B14F-4D97-AF65-F5344CB8AC3E}">
        <p14:creationId xmlns:p14="http://schemas.microsoft.com/office/powerpoint/2010/main" val="28524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73FA-8800-4633-A645-7BE5BCF89F62}"/>
              </a:ext>
            </a:extLst>
          </p:cNvPr>
          <p:cNvSpPr>
            <a:spLocks noGrp="1"/>
          </p:cNvSpPr>
          <p:nvPr>
            <p:ph type="title"/>
          </p:nvPr>
        </p:nvSpPr>
        <p:spPr/>
        <p:txBody>
          <a:bodyPr/>
          <a:lstStyle/>
          <a:p>
            <a:r>
              <a:rPr lang="en-US" dirty="0"/>
              <a:t>Typical Uses of Triggers</a:t>
            </a:r>
          </a:p>
        </p:txBody>
      </p:sp>
      <p:sp>
        <p:nvSpPr>
          <p:cNvPr id="3" name="Content Placeholder 2">
            <a:extLst>
              <a:ext uri="{FF2B5EF4-FFF2-40B4-BE49-F238E27FC236}">
                <a16:creationId xmlns:a16="http://schemas.microsoft.com/office/drawing/2014/main" id="{86D970BC-0298-48D8-932F-61EF10A36F3F}"/>
              </a:ext>
            </a:extLst>
          </p:cNvPr>
          <p:cNvSpPr>
            <a:spLocks noGrp="1"/>
          </p:cNvSpPr>
          <p:nvPr>
            <p:ph idx="1"/>
          </p:nvPr>
        </p:nvSpPr>
        <p:spPr/>
        <p:txBody>
          <a:bodyPr/>
          <a:lstStyle/>
          <a:p>
            <a:r>
              <a:rPr lang="en-US" dirty="0"/>
              <a:t>Auditing</a:t>
            </a:r>
          </a:p>
          <a:p>
            <a:r>
              <a:rPr lang="en-US" dirty="0"/>
              <a:t>Validating</a:t>
            </a:r>
          </a:p>
          <a:p>
            <a:r>
              <a:rPr lang="en-US" dirty="0"/>
              <a:t>Enforcing advanced referential integrity</a:t>
            </a:r>
          </a:p>
          <a:p>
            <a:r>
              <a:rPr lang="en-US" dirty="0"/>
              <a:t>Enforcing complex business rules</a:t>
            </a:r>
          </a:p>
          <a:p>
            <a:r>
              <a:rPr lang="en-US" dirty="0"/>
              <a:t>Logging</a:t>
            </a:r>
          </a:p>
          <a:p>
            <a:r>
              <a:rPr lang="en-US" dirty="0"/>
              <a:t>Deriving values for cross-table derived values</a:t>
            </a:r>
          </a:p>
          <a:p>
            <a:r>
              <a:rPr lang="en-US" dirty="0"/>
              <a:t>Maintaining histories</a:t>
            </a:r>
          </a:p>
        </p:txBody>
      </p:sp>
    </p:spTree>
    <p:extLst>
      <p:ext uri="{BB962C8B-B14F-4D97-AF65-F5344CB8AC3E}">
        <p14:creationId xmlns:p14="http://schemas.microsoft.com/office/powerpoint/2010/main" val="506696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2938462" y="3086100"/>
            <a:ext cx="6315075" cy="685800"/>
          </a:xfrm>
        </p:spPr>
        <p:txBody>
          <a:bodyPr/>
          <a:lstStyle/>
          <a:p>
            <a:r>
              <a:rPr lang="en-US" dirty="0"/>
              <a:t>Section 3: normalization</a:t>
            </a:r>
          </a:p>
        </p:txBody>
      </p:sp>
    </p:spTree>
    <p:extLst>
      <p:ext uri="{BB962C8B-B14F-4D97-AF65-F5344CB8AC3E}">
        <p14:creationId xmlns:p14="http://schemas.microsoft.com/office/powerpoint/2010/main" val="744462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5153914" y="1143000"/>
            <a:ext cx="1884167" cy="685800"/>
          </a:xfrm>
        </p:spPr>
        <p:txBody>
          <a:bodyPr/>
          <a:lstStyle/>
          <a:p>
            <a:r>
              <a:rPr lang="en-US" dirty="0"/>
              <a:t>Step 10</a:t>
            </a:r>
          </a:p>
        </p:txBody>
      </p:sp>
      <p:sp>
        <p:nvSpPr>
          <p:cNvPr id="5" name="TextBox 4">
            <a:extLst>
              <a:ext uri="{FF2B5EF4-FFF2-40B4-BE49-F238E27FC236}">
                <a16:creationId xmlns:a16="http://schemas.microsoft.com/office/drawing/2014/main" id="{D925703B-090B-4E55-9455-B82016BF1340}"/>
              </a:ext>
            </a:extLst>
          </p:cNvPr>
          <p:cNvSpPr txBox="1"/>
          <p:nvPr/>
        </p:nvSpPr>
        <p:spPr>
          <a:xfrm>
            <a:off x="3047134" y="2413338"/>
            <a:ext cx="6094268" cy="2031325"/>
          </a:xfrm>
          <a:prstGeom prst="rect">
            <a:avLst/>
          </a:prstGeom>
          <a:noFill/>
        </p:spPr>
        <p:txBody>
          <a:bodyPr wrap="square">
            <a:spAutoFit/>
          </a:bodyPr>
          <a:lstStyle/>
          <a:p>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Creating Normalized Table Structure –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this question, you create a set of normalized tables based upon the scenario given, and also identify some functional dependencies between the given fields.</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This scenario involves a court which handles cases between a plaintiff and defendant....</a:t>
            </a:r>
            <a:endParaRPr lang="en-US" dirty="0"/>
          </a:p>
        </p:txBody>
      </p:sp>
    </p:spTree>
    <p:extLst>
      <p:ext uri="{BB962C8B-B14F-4D97-AF65-F5344CB8AC3E}">
        <p14:creationId xmlns:p14="http://schemas.microsoft.com/office/powerpoint/2010/main" val="28620869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dirty="0"/>
              <a:t>This is Primarily a Design Problem</a:t>
            </a:r>
          </a:p>
        </p:txBody>
      </p:sp>
      <p:sp>
        <p:nvSpPr>
          <p:cNvPr id="13315" name="Rectangle 3"/>
          <p:cNvSpPr>
            <a:spLocks noGrp="1" noChangeArrowheads="1"/>
          </p:cNvSpPr>
          <p:nvPr>
            <p:ph type="body" idx="1"/>
          </p:nvPr>
        </p:nvSpPr>
        <p:spPr/>
        <p:txBody>
          <a:bodyPr/>
          <a:lstStyle/>
          <a:p>
            <a:pPr eaLnBrk="1" hangingPunct="1">
              <a:buFont typeface="Arial" charset="0"/>
              <a:buChar char="►"/>
              <a:defRPr/>
            </a:pPr>
            <a:r>
              <a:rPr lang="en-US" sz="2800" dirty="0"/>
              <a:t>You are given a set of flat fields and business rules, and are asked to come up with a table structure and normalize it.</a:t>
            </a:r>
          </a:p>
          <a:p>
            <a:pPr eaLnBrk="1" hangingPunct="1">
              <a:buFont typeface="Arial" charset="0"/>
              <a:buChar char="►"/>
              <a:defRPr/>
            </a:pPr>
            <a:r>
              <a:rPr lang="en-US" sz="2800" dirty="0"/>
              <a:t>First and foremost, you are asked to design a database.</a:t>
            </a:r>
          </a:p>
          <a:p>
            <a:pPr eaLnBrk="1" hangingPunct="1">
              <a:buFont typeface="Arial" charset="0"/>
              <a:buChar char="►"/>
              <a:defRPr/>
            </a:pPr>
            <a:r>
              <a:rPr lang="en-US" sz="2800" dirty="0"/>
              <a:t>Although not required, it can be helpful to come up with structural database rules to define the entities and relationships, then map to a DBMS physical ERD.</a:t>
            </a:r>
          </a:p>
          <a:p>
            <a:pPr eaLnBrk="1" hangingPunct="1">
              <a:buFont typeface="Arial" charset="0"/>
              <a:buChar char="►"/>
              <a:defRPr/>
            </a:pPr>
            <a:r>
              <a:rPr lang="en-US" sz="2800" dirty="0"/>
              <a:t>Then apply normalization as the last step.</a:t>
            </a:r>
          </a:p>
        </p:txBody>
      </p:sp>
    </p:spTree>
    <p:extLst>
      <p:ext uri="{BB962C8B-B14F-4D97-AF65-F5344CB8AC3E}">
        <p14:creationId xmlns:p14="http://schemas.microsoft.com/office/powerpoint/2010/main" val="3319264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r>
              <a:rPr lang="en-US" altLang="en-US" dirty="0"/>
              <a:t>End</a:t>
            </a:r>
          </a:p>
        </p:txBody>
      </p:sp>
      <p:pic>
        <p:nvPicPr>
          <p:cNvPr id="21507" name="Picture 5"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7464" y="876301"/>
            <a:ext cx="2065337"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red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3332" y="876301"/>
            <a:ext cx="2065337" cy="904875"/>
          </a:xfrm>
          <a:prstGeom prst="rect">
            <a:avLst/>
          </a:prstGeom>
          <a:noFill/>
          <a:ln>
            <a:noFill/>
          </a:ln>
          <a:effectLst>
            <a:glow rad="127000">
              <a:srgbClr val="F2BDBD"/>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sz="4400" dirty="0"/>
              <a:t>SQL Versus Procedural Language</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nvPr>
        </p:nvGraphicFramePr>
        <p:xfrm>
          <a:off x="1981200" y="1600200"/>
          <a:ext cx="8229600" cy="1752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SQL</a:t>
                      </a:r>
                    </a:p>
                  </a:txBody>
                  <a:tcPr/>
                </a:tc>
                <a:tc>
                  <a:txBody>
                    <a:bodyPr/>
                    <a:lstStyle/>
                    <a:p>
                      <a:r>
                        <a:rPr lang="en-US" dirty="0"/>
                        <a:t>Procedural Language</a:t>
                      </a:r>
                    </a:p>
                  </a:txBody>
                  <a:tcPr/>
                </a:tc>
                <a:extLst>
                  <a:ext uri="{0D108BD9-81ED-4DB2-BD59-A6C34878D82A}">
                    <a16:rowId xmlns:a16="http://schemas.microsoft.com/office/drawing/2014/main" val="152986003"/>
                  </a:ext>
                </a:extLst>
              </a:tr>
              <a:tr h="370840">
                <a:tc>
                  <a:txBody>
                    <a:bodyPr/>
                    <a:lstStyle/>
                    <a:p>
                      <a:r>
                        <a:rPr lang="en-US" dirty="0"/>
                        <a:t>Declarative</a:t>
                      </a:r>
                    </a:p>
                  </a:txBody>
                  <a:tcPr/>
                </a:tc>
                <a:tc>
                  <a:txBody>
                    <a:bodyPr/>
                    <a:lstStyle/>
                    <a:p>
                      <a:r>
                        <a:rPr lang="en-US" dirty="0"/>
                        <a:t>Imperative (more specifically, procedural)</a:t>
                      </a:r>
                    </a:p>
                  </a:txBody>
                  <a:tcPr/>
                </a:tc>
                <a:extLst>
                  <a:ext uri="{0D108BD9-81ED-4DB2-BD59-A6C34878D82A}">
                    <a16:rowId xmlns:a16="http://schemas.microsoft.com/office/drawing/2014/main" val="3653164674"/>
                  </a:ext>
                </a:extLst>
              </a:tr>
              <a:tr h="370840">
                <a:tc>
                  <a:txBody>
                    <a:bodyPr/>
                    <a:lstStyle/>
                    <a:p>
                      <a:r>
                        <a:rPr lang="en-US" dirty="0"/>
                        <a:t>Handled mostly by SQL query optimizer</a:t>
                      </a:r>
                    </a:p>
                  </a:txBody>
                  <a:tcPr/>
                </a:tc>
                <a:tc>
                  <a:txBody>
                    <a:bodyPr/>
                    <a:lstStyle/>
                    <a:p>
                      <a:r>
                        <a:rPr lang="en-US" dirty="0"/>
                        <a:t>Handled by a separate procedural engine</a:t>
                      </a:r>
                    </a:p>
                  </a:txBody>
                  <a:tcPr/>
                </a:tc>
                <a:extLst>
                  <a:ext uri="{0D108BD9-81ED-4DB2-BD59-A6C34878D82A}">
                    <a16:rowId xmlns:a16="http://schemas.microsoft.com/office/drawing/2014/main" val="1950101232"/>
                  </a:ext>
                </a:extLst>
              </a:tr>
              <a:tr h="370840">
                <a:tc>
                  <a:txBody>
                    <a:bodyPr/>
                    <a:lstStyle/>
                    <a:p>
                      <a:r>
                        <a:rPr lang="en-US" dirty="0"/>
                        <a:t>Can invoke the procedural language in form of functions</a:t>
                      </a:r>
                    </a:p>
                  </a:txBody>
                  <a:tcPr/>
                </a:tc>
                <a:tc>
                  <a:txBody>
                    <a:bodyPr/>
                    <a:lstStyle/>
                    <a:p>
                      <a:r>
                        <a:rPr lang="en-US" dirty="0"/>
                        <a:t>Can contain SQL to select, insert, update, or delete data as part of the logic</a:t>
                      </a:r>
                    </a:p>
                  </a:txBody>
                  <a:tcPr/>
                </a:tc>
                <a:extLst>
                  <a:ext uri="{0D108BD9-81ED-4DB2-BD59-A6C34878D82A}">
                    <a16:rowId xmlns:a16="http://schemas.microsoft.com/office/drawing/2014/main" val="3520687761"/>
                  </a:ext>
                </a:extLst>
              </a:tr>
            </a:tbl>
          </a:graphicData>
        </a:graphic>
      </p:graphicFrame>
    </p:spTree>
    <p:extLst>
      <p:ext uri="{BB962C8B-B14F-4D97-AF65-F5344CB8AC3E}">
        <p14:creationId xmlns:p14="http://schemas.microsoft.com/office/powerpoint/2010/main" val="413721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sz="4400" dirty="0"/>
              <a:t>SQL Versus Procedural Language</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nvPr>
        </p:nvGraphicFramePr>
        <p:xfrm>
          <a:off x="1981200" y="1600200"/>
          <a:ext cx="8229600" cy="23926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SQL</a:t>
                      </a:r>
                    </a:p>
                  </a:txBody>
                  <a:tcPr/>
                </a:tc>
                <a:tc>
                  <a:txBody>
                    <a:bodyPr/>
                    <a:lstStyle/>
                    <a:p>
                      <a:r>
                        <a:rPr lang="en-US" dirty="0"/>
                        <a:t>Procedural Language</a:t>
                      </a:r>
                    </a:p>
                  </a:txBody>
                  <a:tcPr/>
                </a:tc>
                <a:extLst>
                  <a:ext uri="{0D108BD9-81ED-4DB2-BD59-A6C34878D82A}">
                    <a16:rowId xmlns:a16="http://schemas.microsoft.com/office/drawing/2014/main" val="152986003"/>
                  </a:ext>
                </a:extLst>
              </a:tr>
              <a:tr h="370840">
                <a:tc>
                  <a:txBody>
                    <a:bodyPr/>
                    <a:lstStyle/>
                    <a:p>
                      <a:r>
                        <a:rPr lang="en-US" dirty="0"/>
                        <a:t>Declarative</a:t>
                      </a:r>
                    </a:p>
                  </a:txBody>
                  <a:tcPr/>
                </a:tc>
                <a:tc>
                  <a:txBody>
                    <a:bodyPr/>
                    <a:lstStyle/>
                    <a:p>
                      <a:r>
                        <a:rPr lang="en-US" dirty="0"/>
                        <a:t>Imperative (more specifically, procedural)</a:t>
                      </a:r>
                    </a:p>
                  </a:txBody>
                  <a:tcPr/>
                </a:tc>
                <a:extLst>
                  <a:ext uri="{0D108BD9-81ED-4DB2-BD59-A6C34878D82A}">
                    <a16:rowId xmlns:a16="http://schemas.microsoft.com/office/drawing/2014/main" val="3653164674"/>
                  </a:ext>
                </a:extLst>
              </a:tr>
              <a:tr h="370840">
                <a:tc>
                  <a:txBody>
                    <a:bodyPr/>
                    <a:lstStyle/>
                    <a:p>
                      <a:r>
                        <a:rPr lang="en-US" dirty="0"/>
                        <a:t>Handled mostly by SQL query optimizer</a:t>
                      </a:r>
                    </a:p>
                  </a:txBody>
                  <a:tcPr/>
                </a:tc>
                <a:tc>
                  <a:txBody>
                    <a:bodyPr/>
                    <a:lstStyle/>
                    <a:p>
                      <a:r>
                        <a:rPr lang="en-US" dirty="0"/>
                        <a:t>Handled by a separate procedural engine</a:t>
                      </a:r>
                    </a:p>
                  </a:txBody>
                  <a:tcPr/>
                </a:tc>
                <a:extLst>
                  <a:ext uri="{0D108BD9-81ED-4DB2-BD59-A6C34878D82A}">
                    <a16:rowId xmlns:a16="http://schemas.microsoft.com/office/drawing/2014/main" val="1950101232"/>
                  </a:ext>
                </a:extLst>
              </a:tr>
              <a:tr h="370840">
                <a:tc>
                  <a:txBody>
                    <a:bodyPr/>
                    <a:lstStyle/>
                    <a:p>
                      <a:r>
                        <a:rPr lang="en-US" dirty="0"/>
                        <a:t>Can invoke the procedural language in form of functions</a:t>
                      </a:r>
                    </a:p>
                  </a:txBody>
                  <a:tcPr/>
                </a:tc>
                <a:tc>
                  <a:txBody>
                    <a:bodyPr/>
                    <a:lstStyle/>
                    <a:p>
                      <a:r>
                        <a:rPr lang="en-US" dirty="0"/>
                        <a:t>Can contain SQL to select, insert, update, or delete data as part of the logic</a:t>
                      </a:r>
                    </a:p>
                  </a:txBody>
                  <a:tcPr/>
                </a:tc>
                <a:extLst>
                  <a:ext uri="{0D108BD9-81ED-4DB2-BD59-A6C34878D82A}">
                    <a16:rowId xmlns:a16="http://schemas.microsoft.com/office/drawing/2014/main" val="3520687761"/>
                  </a:ext>
                </a:extLst>
              </a:tr>
              <a:tr h="370840">
                <a:tc>
                  <a:txBody>
                    <a:bodyPr/>
                    <a:lstStyle/>
                    <a:p>
                      <a:r>
                        <a:rPr lang="en-US" dirty="0"/>
                        <a:t>Constrained by the relational model</a:t>
                      </a:r>
                    </a:p>
                  </a:txBody>
                  <a:tcPr/>
                </a:tc>
                <a:tc>
                  <a:txBody>
                    <a:bodyPr/>
                    <a:lstStyle/>
                    <a:p>
                      <a:r>
                        <a:rPr lang="en-US" dirty="0"/>
                        <a:t>Allows for lists, nested tables, table variables, extended datatypes and the like</a:t>
                      </a:r>
                    </a:p>
                  </a:txBody>
                  <a:tcPr/>
                </a:tc>
                <a:extLst>
                  <a:ext uri="{0D108BD9-81ED-4DB2-BD59-A6C34878D82A}">
                    <a16:rowId xmlns:a16="http://schemas.microsoft.com/office/drawing/2014/main" val="3533650841"/>
                  </a:ext>
                </a:extLst>
              </a:tr>
            </a:tbl>
          </a:graphicData>
        </a:graphic>
      </p:graphicFrame>
    </p:spTree>
    <p:extLst>
      <p:ext uri="{BB962C8B-B14F-4D97-AF65-F5344CB8AC3E}">
        <p14:creationId xmlns:p14="http://schemas.microsoft.com/office/powerpoint/2010/main" val="277091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2DC4-ADDD-4387-B417-4FD856EFE4F9}"/>
              </a:ext>
            </a:extLst>
          </p:cNvPr>
          <p:cNvSpPr>
            <a:spLocks noGrp="1"/>
          </p:cNvSpPr>
          <p:nvPr>
            <p:ph type="title"/>
          </p:nvPr>
        </p:nvSpPr>
        <p:spPr/>
        <p:txBody>
          <a:bodyPr/>
          <a:lstStyle/>
          <a:p>
            <a:r>
              <a:rPr lang="en-US" sz="4400" dirty="0"/>
              <a:t>SQL Versus Procedural Language</a:t>
            </a:r>
          </a:p>
        </p:txBody>
      </p:sp>
      <p:graphicFrame>
        <p:nvGraphicFramePr>
          <p:cNvPr id="4" name="Content Placeholder 3">
            <a:extLst>
              <a:ext uri="{FF2B5EF4-FFF2-40B4-BE49-F238E27FC236}">
                <a16:creationId xmlns:a16="http://schemas.microsoft.com/office/drawing/2014/main" id="{C68A98F1-5AA1-4728-BC45-621648E65BD0}"/>
              </a:ext>
            </a:extLst>
          </p:cNvPr>
          <p:cNvGraphicFramePr>
            <a:graphicFrameLocks noGrp="1"/>
          </p:cNvGraphicFramePr>
          <p:nvPr>
            <p:ph idx="1"/>
            <p:extLst>
              <p:ext uri="{D42A27DB-BD31-4B8C-83A1-F6EECF244321}">
                <p14:modId xmlns:p14="http://schemas.microsoft.com/office/powerpoint/2010/main" val="1483382005"/>
              </p:ext>
            </p:extLst>
          </p:nvPr>
        </p:nvGraphicFramePr>
        <p:xfrm>
          <a:off x="1981200" y="1600200"/>
          <a:ext cx="8229600" cy="3307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149620731"/>
                    </a:ext>
                  </a:extLst>
                </a:gridCol>
                <a:gridCol w="4114800">
                  <a:extLst>
                    <a:ext uri="{9D8B030D-6E8A-4147-A177-3AD203B41FA5}">
                      <a16:colId xmlns:a16="http://schemas.microsoft.com/office/drawing/2014/main" val="4132146608"/>
                    </a:ext>
                  </a:extLst>
                </a:gridCol>
              </a:tblGrid>
              <a:tr h="370840">
                <a:tc>
                  <a:txBody>
                    <a:bodyPr/>
                    <a:lstStyle/>
                    <a:p>
                      <a:r>
                        <a:rPr lang="en-US" dirty="0"/>
                        <a:t>SQL</a:t>
                      </a:r>
                    </a:p>
                  </a:txBody>
                  <a:tcPr/>
                </a:tc>
                <a:tc>
                  <a:txBody>
                    <a:bodyPr/>
                    <a:lstStyle/>
                    <a:p>
                      <a:r>
                        <a:rPr lang="en-US" dirty="0"/>
                        <a:t>Procedural Language</a:t>
                      </a:r>
                    </a:p>
                  </a:txBody>
                  <a:tcPr/>
                </a:tc>
                <a:extLst>
                  <a:ext uri="{0D108BD9-81ED-4DB2-BD59-A6C34878D82A}">
                    <a16:rowId xmlns:a16="http://schemas.microsoft.com/office/drawing/2014/main" val="152986003"/>
                  </a:ext>
                </a:extLst>
              </a:tr>
              <a:tr h="370840">
                <a:tc>
                  <a:txBody>
                    <a:bodyPr/>
                    <a:lstStyle/>
                    <a:p>
                      <a:r>
                        <a:rPr lang="en-US" dirty="0"/>
                        <a:t>Declarative</a:t>
                      </a:r>
                    </a:p>
                  </a:txBody>
                  <a:tcPr/>
                </a:tc>
                <a:tc>
                  <a:txBody>
                    <a:bodyPr/>
                    <a:lstStyle/>
                    <a:p>
                      <a:r>
                        <a:rPr lang="en-US" dirty="0"/>
                        <a:t>Imperative (more specifically, procedural)</a:t>
                      </a:r>
                    </a:p>
                  </a:txBody>
                  <a:tcPr/>
                </a:tc>
                <a:extLst>
                  <a:ext uri="{0D108BD9-81ED-4DB2-BD59-A6C34878D82A}">
                    <a16:rowId xmlns:a16="http://schemas.microsoft.com/office/drawing/2014/main" val="3653164674"/>
                  </a:ext>
                </a:extLst>
              </a:tr>
              <a:tr h="370840">
                <a:tc>
                  <a:txBody>
                    <a:bodyPr/>
                    <a:lstStyle/>
                    <a:p>
                      <a:r>
                        <a:rPr lang="en-US" dirty="0"/>
                        <a:t>Handled mostly by SQL query optimizer</a:t>
                      </a:r>
                    </a:p>
                  </a:txBody>
                  <a:tcPr/>
                </a:tc>
                <a:tc>
                  <a:txBody>
                    <a:bodyPr/>
                    <a:lstStyle/>
                    <a:p>
                      <a:r>
                        <a:rPr lang="en-US" dirty="0"/>
                        <a:t>Handled by a separate procedural engine</a:t>
                      </a:r>
                    </a:p>
                  </a:txBody>
                  <a:tcPr/>
                </a:tc>
                <a:extLst>
                  <a:ext uri="{0D108BD9-81ED-4DB2-BD59-A6C34878D82A}">
                    <a16:rowId xmlns:a16="http://schemas.microsoft.com/office/drawing/2014/main" val="1950101232"/>
                  </a:ext>
                </a:extLst>
              </a:tr>
              <a:tr h="370840">
                <a:tc>
                  <a:txBody>
                    <a:bodyPr/>
                    <a:lstStyle/>
                    <a:p>
                      <a:r>
                        <a:rPr lang="en-US" dirty="0"/>
                        <a:t>Can invoke the procedural language in form of functions</a:t>
                      </a:r>
                    </a:p>
                  </a:txBody>
                  <a:tcPr/>
                </a:tc>
                <a:tc>
                  <a:txBody>
                    <a:bodyPr/>
                    <a:lstStyle/>
                    <a:p>
                      <a:r>
                        <a:rPr lang="en-US" dirty="0"/>
                        <a:t>Can contain SQL to select, insert, update, or delete data as part of the logic</a:t>
                      </a:r>
                    </a:p>
                  </a:txBody>
                  <a:tcPr/>
                </a:tc>
                <a:extLst>
                  <a:ext uri="{0D108BD9-81ED-4DB2-BD59-A6C34878D82A}">
                    <a16:rowId xmlns:a16="http://schemas.microsoft.com/office/drawing/2014/main" val="3520687761"/>
                  </a:ext>
                </a:extLst>
              </a:tr>
              <a:tr h="370840">
                <a:tc>
                  <a:txBody>
                    <a:bodyPr/>
                    <a:lstStyle/>
                    <a:p>
                      <a:r>
                        <a:rPr lang="en-US" dirty="0"/>
                        <a:t>Constrained by the relational model</a:t>
                      </a:r>
                    </a:p>
                  </a:txBody>
                  <a:tcPr/>
                </a:tc>
                <a:tc>
                  <a:txBody>
                    <a:bodyPr/>
                    <a:lstStyle/>
                    <a:p>
                      <a:r>
                        <a:rPr lang="en-US" dirty="0"/>
                        <a:t>Allows for lists, nested tables, table variables, extended datatypes and the like</a:t>
                      </a:r>
                    </a:p>
                  </a:txBody>
                  <a:tcPr/>
                </a:tc>
                <a:extLst>
                  <a:ext uri="{0D108BD9-81ED-4DB2-BD59-A6C34878D82A}">
                    <a16:rowId xmlns:a16="http://schemas.microsoft.com/office/drawing/2014/main" val="3533650841"/>
                  </a:ext>
                </a:extLst>
              </a:tr>
              <a:tr h="370840">
                <a:tc>
                  <a:txBody>
                    <a:bodyPr/>
                    <a:lstStyle/>
                    <a:p>
                      <a:r>
                        <a:rPr lang="en-US" dirty="0"/>
                        <a:t>Termed “SQL” in all relational databases</a:t>
                      </a:r>
                    </a:p>
                  </a:txBody>
                  <a:tcPr/>
                </a:tc>
                <a:tc>
                  <a:txBody>
                    <a:bodyPr/>
                    <a:lstStyle/>
                    <a:p>
                      <a:r>
                        <a:rPr lang="en-US" dirty="0"/>
                        <a:t>Termed “PL/SQL” in Oracle, “T-SQL (Transact SQL)” in SQL Server, and “PL/</a:t>
                      </a:r>
                      <a:r>
                        <a:rPr lang="en-US" dirty="0" err="1"/>
                        <a:t>pgSQL</a:t>
                      </a:r>
                      <a:r>
                        <a:rPr lang="en-US" dirty="0"/>
                        <a:t>” (amongst others) in Postgres</a:t>
                      </a:r>
                    </a:p>
                  </a:txBody>
                  <a:tcPr/>
                </a:tc>
                <a:extLst>
                  <a:ext uri="{0D108BD9-81ED-4DB2-BD59-A6C34878D82A}">
                    <a16:rowId xmlns:a16="http://schemas.microsoft.com/office/drawing/2014/main" val="2560079113"/>
                  </a:ext>
                </a:extLst>
              </a:tr>
            </a:tbl>
          </a:graphicData>
        </a:graphic>
      </p:graphicFrame>
    </p:spTree>
    <p:extLst>
      <p:ext uri="{BB962C8B-B14F-4D97-AF65-F5344CB8AC3E}">
        <p14:creationId xmlns:p14="http://schemas.microsoft.com/office/powerpoint/2010/main" val="8526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BB42-A4F7-4E6B-B5B5-9FCA7EDBB46C}"/>
              </a:ext>
            </a:extLst>
          </p:cNvPr>
          <p:cNvSpPr>
            <a:spLocks noGrp="1"/>
          </p:cNvSpPr>
          <p:nvPr>
            <p:ph type="title"/>
          </p:nvPr>
        </p:nvSpPr>
        <p:spPr>
          <a:xfrm>
            <a:off x="2095500" y="3086100"/>
            <a:ext cx="8001000" cy="685800"/>
          </a:xfrm>
        </p:spPr>
        <p:txBody>
          <a:bodyPr/>
          <a:lstStyle/>
          <a:p>
            <a:r>
              <a:rPr lang="en-US" dirty="0"/>
              <a:t>Section 1: stored procedures</a:t>
            </a:r>
          </a:p>
        </p:txBody>
      </p:sp>
    </p:spTree>
    <p:extLst>
      <p:ext uri="{BB962C8B-B14F-4D97-AF65-F5344CB8AC3E}">
        <p14:creationId xmlns:p14="http://schemas.microsoft.com/office/powerpoint/2010/main" val="3597688021"/>
      </p:ext>
    </p:extLst>
  </p:cSld>
  <p:clrMapOvr>
    <a:masterClrMapping/>
  </p:clrMapOvr>
</p:sld>
</file>

<file path=ppt/theme/theme1.xml><?xml version="1.0" encoding="utf-8"?>
<a:theme xmlns:a="http://schemas.openxmlformats.org/drawingml/2006/main" name="Office Theme">
  <a:themeElements>
    <a:clrScheme name="BU Colors">
      <a:dk1>
        <a:sysClr val="windowText" lastClr="000000"/>
      </a:dk1>
      <a:lt1>
        <a:sysClr val="window" lastClr="FFFFFF"/>
      </a:lt1>
      <a:dk2>
        <a:srgbClr val="1F497D"/>
      </a:dk2>
      <a:lt2>
        <a:srgbClr val="EEECE1"/>
      </a:lt2>
      <a:accent1>
        <a:srgbClr val="00AFA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21671</TotalTime>
  <Words>4079</Words>
  <Application>Microsoft Office PowerPoint</Application>
  <PresentationFormat>Widescreen</PresentationFormat>
  <Paragraphs>414</Paragraphs>
  <Slides>59</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Arial</vt:lpstr>
      <vt:lpstr>Calibri</vt:lpstr>
      <vt:lpstr>Calibri Light</vt:lpstr>
      <vt:lpstr>Courier New</vt:lpstr>
      <vt:lpstr>Tahoma</vt:lpstr>
      <vt:lpstr>Times New Roman</vt:lpstr>
      <vt:lpstr>Wingdings</vt:lpstr>
      <vt:lpstr>Office Theme</vt:lpstr>
      <vt:lpstr>Custom Design</vt:lpstr>
      <vt:lpstr>Lab 4 Walkthrough</vt:lpstr>
      <vt:lpstr>Lab 4 Components</vt:lpstr>
      <vt:lpstr>PROCEDURE LANGUAGE background</vt:lpstr>
      <vt:lpstr>SQL Versus Procedural Language</vt:lpstr>
      <vt:lpstr>SQL Versus Procedural Language</vt:lpstr>
      <vt:lpstr>SQL Versus Procedural Language</vt:lpstr>
      <vt:lpstr>SQL Versus Procedural Language</vt:lpstr>
      <vt:lpstr>SQL Versus Procedural Language</vt:lpstr>
      <vt:lpstr>Section 1: stored procedures</vt:lpstr>
      <vt:lpstr>Advantages of Stored Procedures</vt:lpstr>
      <vt:lpstr>Application versus Procedural Language</vt:lpstr>
      <vt:lpstr>Application versus Procedural Language</vt:lpstr>
      <vt:lpstr>Application versus Procedural Language</vt:lpstr>
      <vt:lpstr>Lab Schema</vt:lpstr>
      <vt:lpstr>StepS 1-2</vt:lpstr>
      <vt:lpstr>Simple Train Database</vt:lpstr>
      <vt:lpstr>Viewing the Data</vt:lpstr>
      <vt:lpstr>Database Sequence</vt:lpstr>
      <vt:lpstr>Creating a Sequence</vt:lpstr>
      <vt:lpstr>Generating a Primary Key</vt:lpstr>
      <vt:lpstr>Populating a Foreign Key – Method 1</vt:lpstr>
      <vt:lpstr>Populating a Foreign Key – Method 1</vt:lpstr>
      <vt:lpstr>Populating a Foreign Key – Method 1</vt:lpstr>
      <vt:lpstr>Populating a Foreign Key – Method 2</vt:lpstr>
      <vt:lpstr>Step 3</vt:lpstr>
      <vt:lpstr>Basic Oracle Stored Procedure</vt:lpstr>
      <vt:lpstr>Basic SQL Server Procedure</vt:lpstr>
      <vt:lpstr>Basic Postgres Stored Procedure</vt:lpstr>
      <vt:lpstr>Step 4</vt:lpstr>
      <vt:lpstr>Reusable Stored Procedures</vt:lpstr>
      <vt:lpstr>Basic Oracle Reusable Procedure</vt:lpstr>
      <vt:lpstr>Basic SQL Server Reusable Procedure</vt:lpstr>
      <vt:lpstr>Basic Postgres Reusable Stored Procedure</vt:lpstr>
      <vt:lpstr>StepS 5-6</vt:lpstr>
      <vt:lpstr>Variable Basics</vt:lpstr>
      <vt:lpstr>Station Code</vt:lpstr>
      <vt:lpstr>Enhanced add_train_station (Oracle)</vt:lpstr>
      <vt:lpstr>Enhanced add_train_station (SQL Server)</vt:lpstr>
      <vt:lpstr>Enhanced add_train_station (Postgres)</vt:lpstr>
      <vt:lpstr>Multi-Step Logic</vt:lpstr>
      <vt:lpstr>Robust Procedures</vt:lpstr>
      <vt:lpstr>Section 2: TRiggers</vt:lpstr>
      <vt:lpstr>Triggers</vt:lpstr>
      <vt:lpstr>Types of Triggers</vt:lpstr>
      <vt:lpstr>Before and Row-Level Triggers</vt:lpstr>
      <vt:lpstr>StepS 7-9</vt:lpstr>
      <vt:lpstr>Pseudo Records</vt:lpstr>
      <vt:lpstr>Oracle Pseudo Records</vt:lpstr>
      <vt:lpstr>Postgres Pseudo Records</vt:lpstr>
      <vt:lpstr>SQL Server Pseudo Records</vt:lpstr>
      <vt:lpstr>Modifying Values</vt:lpstr>
      <vt:lpstr>Sample Oracle Validation Trigger</vt:lpstr>
      <vt:lpstr>Sample SQL Server Validation Trigger</vt:lpstr>
      <vt:lpstr>Sample Postgres Validation Trigger</vt:lpstr>
      <vt:lpstr>Typical Uses of Triggers</vt:lpstr>
      <vt:lpstr>Section 3: normalization</vt:lpstr>
      <vt:lpstr>Step 10</vt:lpstr>
      <vt:lpstr>This is Primarily a Design Problem</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CS779</dc:title>
  <dc:creator>Borkmark</dc:creator>
  <cp:lastModifiedBy>Warren Mansur</cp:lastModifiedBy>
  <cp:revision>651</cp:revision>
  <dcterms:created xsi:type="dcterms:W3CDTF">2010-09-03T10:48:34Z</dcterms:created>
  <dcterms:modified xsi:type="dcterms:W3CDTF">2022-04-06T01:37:19Z</dcterms:modified>
</cp:coreProperties>
</file>