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2141412006" r:id="rId5"/>
    <p:sldId id="2141411780" r:id="rId6"/>
    <p:sldId id="2141412016" r:id="rId7"/>
    <p:sldId id="2141412034" r:id="rId8"/>
    <p:sldId id="2141412011" r:id="rId9"/>
    <p:sldId id="2141412008" r:id="rId10"/>
    <p:sldId id="2141412014" r:id="rId11"/>
    <p:sldId id="2141412017" r:id="rId12"/>
    <p:sldId id="2141412018" r:id="rId13"/>
    <p:sldId id="2141412015" r:id="rId14"/>
    <p:sldId id="2141412023" r:id="rId15"/>
    <p:sldId id="2141412031" r:id="rId16"/>
    <p:sldId id="2141412026" r:id="rId17"/>
    <p:sldId id="2141412024" r:id="rId18"/>
    <p:sldId id="2141412025" r:id="rId19"/>
    <p:sldId id="2141412030" r:id="rId20"/>
    <p:sldId id="2141412036" r:id="rId21"/>
    <p:sldId id="2141412028" r:id="rId22"/>
    <p:sldId id="2141412022" r:id="rId23"/>
    <p:sldId id="2141412020" r:id="rId24"/>
    <p:sldId id="2141412029" r:id="rId25"/>
    <p:sldId id="2141412021" r:id="rId26"/>
    <p:sldId id="2141412009" r:id="rId27"/>
    <p:sldId id="2141412035" r:id="rId28"/>
    <p:sldId id="2141412013" r:id="rId29"/>
    <p:sldId id="2141412037" r:id="rId30"/>
    <p:sldId id="2141412038" r:id="rId31"/>
    <p:sldId id="2141412032" r:id="rId32"/>
    <p:sldId id="2141412010" r:id="rId33"/>
    <p:sldId id="2141412027" r:id="rId34"/>
    <p:sldId id="2141412033" r:id="rId35"/>
  </p:sldIdLst>
  <p:sldSz cx="12192000" cy="6858000"/>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3840">
          <p15:clr>
            <a:srgbClr val="A4A3A4"/>
          </p15:clr>
        </p15:guide>
        <p15:guide id="3" orient="horz" pos="2183" userDrawn="1">
          <p15:clr>
            <a:srgbClr val="A4A3A4"/>
          </p15:clr>
        </p15:guide>
        <p15:guide id="4" pos="3908" userDrawn="1">
          <p15:clr>
            <a:srgbClr val="A4A3A4"/>
          </p15:clr>
        </p15:guide>
        <p15:guide id="5" pos="4951" userDrawn="1">
          <p15:clr>
            <a:srgbClr val="A4A3A4"/>
          </p15:clr>
        </p15:guide>
        <p15:guide id="6" pos="4883" userDrawn="1">
          <p15:clr>
            <a:srgbClr val="A4A3A4"/>
          </p15:clr>
        </p15:guide>
        <p15:guide id="7" pos="1799" userDrawn="1">
          <p15:clr>
            <a:srgbClr val="A4A3A4"/>
          </p15:clr>
        </p15:guide>
        <p15:guide id="8" pos="1867"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72C2B23-9232-8F81-0814-CDB5D757D318}" name="Sarah Schlossberg" initials="SS" userId="S::SSchlossberg@kdc-one.com::f379c082-59f9-40de-b038-2ae360de1e9e" providerId="AD"/>
  <p188:author id="{9C608124-5C86-8B94-22BC-7A7A30866A09}" name="Michael Salzillo" initials="MS" userId="S::msalzillo@kdc-one.com::c4877a9a-9e24-4a30-8775-74ed4fc2a4e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45" clrIdx="0">
    <p:extLst>
      <p:ext uri="{19B8F6BF-5375-455C-9EA6-DF929625EA0E}">
        <p15:presenceInfo xmlns:p15="http://schemas.microsoft.com/office/powerpoint/2012/main" userId="Microsoft Office User" providerId="None"/>
      </p:ext>
    </p:extLst>
  </p:cmAuthor>
  <p:cmAuthor id="2" name="Carol Laprise" initials="CL" lastIdx="4" clrIdx="1">
    <p:extLst>
      <p:ext uri="{19B8F6BF-5375-455C-9EA6-DF929625EA0E}">
        <p15:presenceInfo xmlns:p15="http://schemas.microsoft.com/office/powerpoint/2012/main" userId="Carol Lapris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EFEEEC"/>
    <a:srgbClr val="DDDAD8"/>
    <a:srgbClr val="BAB9B9"/>
    <a:srgbClr val="242424"/>
    <a:srgbClr val="C7BDB3"/>
    <a:srgbClr val="EAE6E0"/>
    <a:srgbClr val="F2ECE3"/>
    <a:srgbClr val="F5F6F2"/>
    <a:srgbClr val="FF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841059-D3E5-4D05-B674-7B9EB6111999}" v="905" dt="2025-05-28T09:48:27.73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49" autoAdjust="0"/>
  </p:normalViewPr>
  <p:slideViewPr>
    <p:cSldViewPr snapToGrid="0">
      <p:cViewPr>
        <p:scale>
          <a:sx n="90" d="100"/>
          <a:sy n="90" d="100"/>
        </p:scale>
        <p:origin x="820" y="228"/>
      </p:cViewPr>
      <p:guideLst>
        <p:guide orient="horz" pos="2115"/>
        <p:guide pos="3840"/>
        <p:guide orient="horz" pos="2183"/>
        <p:guide pos="3908"/>
        <p:guide pos="4951"/>
        <p:guide pos="4883"/>
        <p:guide pos="1799"/>
        <p:guide pos="1867"/>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E31E1D0-C172-A34D-829A-6C1343B9E07F}"/>
              </a:ext>
            </a:extLst>
          </p:cNvPr>
          <p:cNvSpPr>
            <a:spLocks noGrp="1"/>
          </p:cNvSpPr>
          <p:nvPr>
            <p:ph type="hdr" sz="quarter"/>
          </p:nvPr>
        </p:nvSpPr>
        <p:spPr>
          <a:xfrm>
            <a:off x="0" y="0"/>
            <a:ext cx="2945659" cy="498055"/>
          </a:xfrm>
          <a:prstGeom prst="rect">
            <a:avLst/>
          </a:prstGeom>
        </p:spPr>
        <p:txBody>
          <a:bodyPr vert="horz" lIns="92382" tIns="46191" rIns="92382" bIns="46191" rtlCol="0"/>
          <a:lstStyle>
            <a:lvl1pPr algn="l">
              <a:defRPr sz="1200"/>
            </a:lvl1pPr>
          </a:lstStyle>
          <a:p>
            <a:endParaRPr lang="en-CA"/>
          </a:p>
        </p:txBody>
      </p:sp>
      <p:sp>
        <p:nvSpPr>
          <p:cNvPr id="3" name="Espace réservé de la date 2">
            <a:extLst>
              <a:ext uri="{FF2B5EF4-FFF2-40B4-BE49-F238E27FC236}">
                <a16:creationId xmlns:a16="http://schemas.microsoft.com/office/drawing/2014/main" id="{BE711BFB-3AB6-DA44-851F-D58BFEE7BFB1}"/>
              </a:ext>
            </a:extLst>
          </p:cNvPr>
          <p:cNvSpPr>
            <a:spLocks noGrp="1"/>
          </p:cNvSpPr>
          <p:nvPr>
            <p:ph type="dt" sz="quarter" idx="1"/>
          </p:nvPr>
        </p:nvSpPr>
        <p:spPr>
          <a:xfrm>
            <a:off x="3850442" y="0"/>
            <a:ext cx="2945659" cy="498055"/>
          </a:xfrm>
          <a:prstGeom prst="rect">
            <a:avLst/>
          </a:prstGeom>
        </p:spPr>
        <p:txBody>
          <a:bodyPr vert="horz" lIns="92382" tIns="46191" rIns="92382" bIns="46191" rtlCol="0"/>
          <a:lstStyle>
            <a:lvl1pPr algn="r">
              <a:defRPr sz="1200"/>
            </a:lvl1pPr>
          </a:lstStyle>
          <a:p>
            <a:fld id="{9FA3B29F-B0EF-BB4E-A734-081C1B301027}" type="datetimeFigureOut">
              <a:rPr lang="en-CA" smtClean="0"/>
              <a:t>2025-05-28</a:t>
            </a:fld>
            <a:endParaRPr lang="en-CA"/>
          </a:p>
        </p:txBody>
      </p:sp>
      <p:sp>
        <p:nvSpPr>
          <p:cNvPr id="4" name="Espace réservé du pied de page 3">
            <a:extLst>
              <a:ext uri="{FF2B5EF4-FFF2-40B4-BE49-F238E27FC236}">
                <a16:creationId xmlns:a16="http://schemas.microsoft.com/office/drawing/2014/main" id="{C1F01C18-72DC-F845-A584-C428AAE15235}"/>
              </a:ext>
            </a:extLst>
          </p:cNvPr>
          <p:cNvSpPr>
            <a:spLocks noGrp="1"/>
          </p:cNvSpPr>
          <p:nvPr>
            <p:ph type="ftr" sz="quarter" idx="2"/>
          </p:nvPr>
        </p:nvSpPr>
        <p:spPr>
          <a:xfrm>
            <a:off x="0" y="9428585"/>
            <a:ext cx="2945659" cy="498054"/>
          </a:xfrm>
          <a:prstGeom prst="rect">
            <a:avLst/>
          </a:prstGeom>
        </p:spPr>
        <p:txBody>
          <a:bodyPr vert="horz" lIns="92382" tIns="46191" rIns="92382" bIns="46191" rtlCol="0" anchor="b"/>
          <a:lstStyle>
            <a:lvl1pPr algn="l">
              <a:defRPr sz="1200"/>
            </a:lvl1pPr>
          </a:lstStyle>
          <a:p>
            <a:endParaRPr lang="en-CA"/>
          </a:p>
        </p:txBody>
      </p:sp>
      <p:sp>
        <p:nvSpPr>
          <p:cNvPr id="5" name="Espace réservé du numéro de diapositive 4">
            <a:extLst>
              <a:ext uri="{FF2B5EF4-FFF2-40B4-BE49-F238E27FC236}">
                <a16:creationId xmlns:a16="http://schemas.microsoft.com/office/drawing/2014/main" id="{BFF7AD86-9204-2A45-8E54-961DB2088CA9}"/>
              </a:ext>
            </a:extLst>
          </p:cNvPr>
          <p:cNvSpPr>
            <a:spLocks noGrp="1"/>
          </p:cNvSpPr>
          <p:nvPr>
            <p:ph type="sldNum" sz="quarter" idx="3"/>
          </p:nvPr>
        </p:nvSpPr>
        <p:spPr>
          <a:xfrm>
            <a:off x="3850442" y="9428585"/>
            <a:ext cx="2945659" cy="498054"/>
          </a:xfrm>
          <a:prstGeom prst="rect">
            <a:avLst/>
          </a:prstGeom>
        </p:spPr>
        <p:txBody>
          <a:bodyPr vert="horz" lIns="92382" tIns="46191" rIns="92382" bIns="46191" rtlCol="0" anchor="b"/>
          <a:lstStyle>
            <a:lvl1pPr algn="r">
              <a:defRPr sz="1200"/>
            </a:lvl1pPr>
          </a:lstStyle>
          <a:p>
            <a:fld id="{51A369EC-9FB6-C04E-A0B6-FC2909BDC0B6}" type="slidenum">
              <a:rPr lang="en-CA" smtClean="0"/>
              <a:t>‹#›</a:t>
            </a:fld>
            <a:endParaRPr lang="en-CA"/>
          </a:p>
        </p:txBody>
      </p:sp>
    </p:spTree>
    <p:extLst>
      <p:ext uri="{BB962C8B-B14F-4D97-AF65-F5344CB8AC3E}">
        <p14:creationId xmlns:p14="http://schemas.microsoft.com/office/powerpoint/2010/main" val="1870497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055"/>
          </a:xfrm>
          <a:prstGeom prst="rect">
            <a:avLst/>
          </a:prstGeom>
        </p:spPr>
        <p:txBody>
          <a:bodyPr vert="horz" lIns="92382" tIns="46191" rIns="92382" bIns="46191" rtlCol="0"/>
          <a:lstStyle>
            <a:lvl1pPr algn="l">
              <a:defRPr sz="1200"/>
            </a:lvl1pPr>
          </a:lstStyle>
          <a:p>
            <a:endParaRPr lang="en-CA"/>
          </a:p>
        </p:txBody>
      </p:sp>
      <p:sp>
        <p:nvSpPr>
          <p:cNvPr id="3" name="Espace réservé de la date 2"/>
          <p:cNvSpPr>
            <a:spLocks noGrp="1"/>
          </p:cNvSpPr>
          <p:nvPr>
            <p:ph type="dt" idx="1"/>
          </p:nvPr>
        </p:nvSpPr>
        <p:spPr>
          <a:xfrm>
            <a:off x="3850442" y="0"/>
            <a:ext cx="2945659" cy="498055"/>
          </a:xfrm>
          <a:prstGeom prst="rect">
            <a:avLst/>
          </a:prstGeom>
        </p:spPr>
        <p:txBody>
          <a:bodyPr vert="horz" lIns="92382" tIns="46191" rIns="92382" bIns="46191" rtlCol="0"/>
          <a:lstStyle>
            <a:lvl1pPr algn="r">
              <a:defRPr sz="1200"/>
            </a:lvl1pPr>
          </a:lstStyle>
          <a:p>
            <a:fld id="{187AFC64-6B7E-E748-895F-E58E1B1E0DD0}" type="datetimeFigureOut">
              <a:rPr lang="en-CA" smtClean="0"/>
              <a:t>2025-05-28</a:t>
            </a:fld>
            <a:endParaRPr lang="en-CA"/>
          </a:p>
        </p:txBody>
      </p:sp>
      <p:sp>
        <p:nvSpPr>
          <p:cNvPr id="4" name="Espace réservé de l'image de diapositive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2382" tIns="46191" rIns="92382" bIns="46191" rtlCol="0" anchor="ctr"/>
          <a:lstStyle/>
          <a:p>
            <a:endParaRPr lang="en-CA"/>
          </a:p>
        </p:txBody>
      </p:sp>
      <p:sp>
        <p:nvSpPr>
          <p:cNvPr id="5" name="Espace réservé des notes 4"/>
          <p:cNvSpPr>
            <a:spLocks noGrp="1"/>
          </p:cNvSpPr>
          <p:nvPr>
            <p:ph type="body" sz="quarter" idx="3"/>
          </p:nvPr>
        </p:nvSpPr>
        <p:spPr>
          <a:xfrm>
            <a:off x="679768" y="4777195"/>
            <a:ext cx="5438140" cy="3908613"/>
          </a:xfrm>
          <a:prstGeom prst="rect">
            <a:avLst/>
          </a:prstGeom>
        </p:spPr>
        <p:txBody>
          <a:bodyPr vert="horz" lIns="92382" tIns="46191" rIns="92382" bIns="46191" rtlCol="0"/>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CA"/>
          </a:p>
        </p:txBody>
      </p:sp>
      <p:sp>
        <p:nvSpPr>
          <p:cNvPr id="6" name="Espace réservé du pied de page 5"/>
          <p:cNvSpPr>
            <a:spLocks noGrp="1"/>
          </p:cNvSpPr>
          <p:nvPr>
            <p:ph type="ftr" sz="quarter" idx="4"/>
          </p:nvPr>
        </p:nvSpPr>
        <p:spPr>
          <a:xfrm>
            <a:off x="0" y="9428585"/>
            <a:ext cx="2945659" cy="498054"/>
          </a:xfrm>
          <a:prstGeom prst="rect">
            <a:avLst/>
          </a:prstGeom>
        </p:spPr>
        <p:txBody>
          <a:bodyPr vert="horz" lIns="92382" tIns="46191" rIns="92382" bIns="46191" rtlCol="0" anchor="b"/>
          <a:lstStyle>
            <a:lvl1pPr algn="l">
              <a:defRPr sz="1200"/>
            </a:lvl1pPr>
          </a:lstStyle>
          <a:p>
            <a:endParaRPr lang="en-CA"/>
          </a:p>
        </p:txBody>
      </p:sp>
      <p:sp>
        <p:nvSpPr>
          <p:cNvPr id="7" name="Espace réservé du numéro de diapositive 6"/>
          <p:cNvSpPr>
            <a:spLocks noGrp="1"/>
          </p:cNvSpPr>
          <p:nvPr>
            <p:ph type="sldNum" sz="quarter" idx="5"/>
          </p:nvPr>
        </p:nvSpPr>
        <p:spPr>
          <a:xfrm>
            <a:off x="3850442" y="9428585"/>
            <a:ext cx="2945659" cy="498054"/>
          </a:xfrm>
          <a:prstGeom prst="rect">
            <a:avLst/>
          </a:prstGeom>
        </p:spPr>
        <p:txBody>
          <a:bodyPr vert="horz" lIns="92382" tIns="46191" rIns="92382" bIns="46191" rtlCol="0" anchor="b"/>
          <a:lstStyle>
            <a:lvl1pPr algn="r">
              <a:defRPr sz="1200"/>
            </a:lvl1pPr>
          </a:lstStyle>
          <a:p>
            <a:fld id="{6F21A23C-8279-CB4F-899F-C7CEF95C8CDC}" type="slidenum">
              <a:rPr lang="en-CA" smtClean="0"/>
              <a:t>‹#›</a:t>
            </a:fld>
            <a:endParaRPr lang="en-CA"/>
          </a:p>
        </p:txBody>
      </p:sp>
    </p:spTree>
    <p:extLst>
      <p:ext uri="{BB962C8B-B14F-4D97-AF65-F5344CB8AC3E}">
        <p14:creationId xmlns:p14="http://schemas.microsoft.com/office/powerpoint/2010/main" val="928643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21A23C-8279-CB4F-899F-C7CEF95C8CDC}" type="slidenum">
              <a:rPr lang="en-CA" smtClean="0"/>
              <a:t>1</a:t>
            </a:fld>
            <a:endParaRPr lang="en-CA"/>
          </a:p>
        </p:txBody>
      </p:sp>
    </p:spTree>
    <p:extLst>
      <p:ext uri="{BB962C8B-B14F-4D97-AF65-F5344CB8AC3E}">
        <p14:creationId xmlns:p14="http://schemas.microsoft.com/office/powerpoint/2010/main" val="3189688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A55A3-6781-4D11-EC03-2C7B557B07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868172-3D46-B373-05EE-7A1485DC85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9D2125-3418-943D-1757-2AB604D067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7D6B58E-5130-B418-E074-2EA9BF5FD587}"/>
              </a:ext>
            </a:extLst>
          </p:cNvPr>
          <p:cNvSpPr>
            <a:spLocks noGrp="1"/>
          </p:cNvSpPr>
          <p:nvPr>
            <p:ph type="sldNum" sz="quarter" idx="5"/>
          </p:nvPr>
        </p:nvSpPr>
        <p:spPr/>
        <p:txBody>
          <a:bodyPr/>
          <a:lstStyle/>
          <a:p>
            <a:fld id="{6F21A23C-8279-CB4F-899F-C7CEF95C8CDC}" type="slidenum">
              <a:rPr lang="en-CA" smtClean="0"/>
              <a:t>15</a:t>
            </a:fld>
            <a:endParaRPr lang="en-CA"/>
          </a:p>
        </p:txBody>
      </p:sp>
    </p:spTree>
    <p:extLst>
      <p:ext uri="{BB962C8B-B14F-4D97-AF65-F5344CB8AC3E}">
        <p14:creationId xmlns:p14="http://schemas.microsoft.com/office/powerpoint/2010/main" val="2514122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A92C8D-AC3A-429F-B786-C661DA4BD3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E0380B-0FB9-9943-C7D3-7E84FE930D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33BA4F-5461-530C-2387-5AF529B26D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6BA5F71-5BAB-88F1-B29A-B83E6F136472}"/>
              </a:ext>
            </a:extLst>
          </p:cNvPr>
          <p:cNvSpPr>
            <a:spLocks noGrp="1"/>
          </p:cNvSpPr>
          <p:nvPr>
            <p:ph type="sldNum" sz="quarter" idx="5"/>
          </p:nvPr>
        </p:nvSpPr>
        <p:spPr/>
        <p:txBody>
          <a:bodyPr/>
          <a:lstStyle/>
          <a:p>
            <a:fld id="{6F21A23C-8279-CB4F-899F-C7CEF95C8CDC}" type="slidenum">
              <a:rPr lang="en-CA" smtClean="0"/>
              <a:t>16</a:t>
            </a:fld>
            <a:endParaRPr lang="en-CA"/>
          </a:p>
        </p:txBody>
      </p:sp>
    </p:spTree>
    <p:extLst>
      <p:ext uri="{BB962C8B-B14F-4D97-AF65-F5344CB8AC3E}">
        <p14:creationId xmlns:p14="http://schemas.microsoft.com/office/powerpoint/2010/main" val="566163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A3C9F-0697-46C7-9163-3519520D70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05D53C-ADF8-77B2-9BCE-F88BF47A5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5DBE7F-0835-00F8-8723-50305C9C7340}"/>
              </a:ext>
            </a:extLst>
          </p:cNvPr>
          <p:cNvSpPr>
            <a:spLocks noGrp="1"/>
          </p:cNvSpPr>
          <p:nvPr>
            <p:ph type="body" idx="1"/>
          </p:nvPr>
        </p:nvSpPr>
        <p:spPr/>
        <p:txBody>
          <a:bodyPr/>
          <a:lstStyle/>
          <a:p>
            <a:r>
              <a:rPr lang="es-ES" dirty="0" err="1"/>
              <a:t>How</a:t>
            </a:r>
            <a:r>
              <a:rPr lang="es-ES" dirty="0"/>
              <a:t> do </a:t>
            </a:r>
            <a:r>
              <a:rPr lang="es-ES" dirty="0" err="1"/>
              <a:t>releases</a:t>
            </a:r>
            <a:r>
              <a:rPr lang="es-ES" dirty="0"/>
              <a:t> </a:t>
            </a:r>
            <a:endParaRPr lang="en-US" dirty="0"/>
          </a:p>
        </p:txBody>
      </p:sp>
      <p:sp>
        <p:nvSpPr>
          <p:cNvPr id="4" name="Slide Number Placeholder 3">
            <a:extLst>
              <a:ext uri="{FF2B5EF4-FFF2-40B4-BE49-F238E27FC236}">
                <a16:creationId xmlns:a16="http://schemas.microsoft.com/office/drawing/2014/main" id="{F10D116D-4305-8561-2128-3376CFDAA305}"/>
              </a:ext>
            </a:extLst>
          </p:cNvPr>
          <p:cNvSpPr>
            <a:spLocks noGrp="1"/>
          </p:cNvSpPr>
          <p:nvPr>
            <p:ph type="sldNum" sz="quarter" idx="5"/>
          </p:nvPr>
        </p:nvSpPr>
        <p:spPr/>
        <p:txBody>
          <a:bodyPr/>
          <a:lstStyle/>
          <a:p>
            <a:fld id="{6F21A23C-8279-CB4F-899F-C7CEF95C8CDC}" type="slidenum">
              <a:rPr lang="en-CA" smtClean="0"/>
              <a:t>17</a:t>
            </a:fld>
            <a:endParaRPr lang="en-CA"/>
          </a:p>
        </p:txBody>
      </p:sp>
    </p:spTree>
    <p:extLst>
      <p:ext uri="{BB962C8B-B14F-4D97-AF65-F5344CB8AC3E}">
        <p14:creationId xmlns:p14="http://schemas.microsoft.com/office/powerpoint/2010/main" val="4233354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34B90-29A8-B554-5F92-26C308BF0B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0F5BE1-A79D-6BB7-4B48-5CFB284581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A31D2A-6957-5A3A-43AD-DB1A8D9B4AF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EA42DDC-A332-0D56-C7D7-79478D747E97}"/>
              </a:ext>
            </a:extLst>
          </p:cNvPr>
          <p:cNvSpPr>
            <a:spLocks noGrp="1"/>
          </p:cNvSpPr>
          <p:nvPr>
            <p:ph type="sldNum" sz="quarter" idx="5"/>
          </p:nvPr>
        </p:nvSpPr>
        <p:spPr/>
        <p:txBody>
          <a:bodyPr/>
          <a:lstStyle/>
          <a:p>
            <a:fld id="{6F21A23C-8279-CB4F-899F-C7CEF95C8CDC}" type="slidenum">
              <a:rPr lang="en-CA" smtClean="0"/>
              <a:t>18</a:t>
            </a:fld>
            <a:endParaRPr lang="en-CA"/>
          </a:p>
        </p:txBody>
      </p:sp>
    </p:spTree>
    <p:extLst>
      <p:ext uri="{BB962C8B-B14F-4D97-AF65-F5344CB8AC3E}">
        <p14:creationId xmlns:p14="http://schemas.microsoft.com/office/powerpoint/2010/main" val="2749694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F28AB-8397-C9BE-3714-431C47E57F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E6B8BC-8C74-835B-5A3C-76611196F1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590C69-A414-C394-B3B8-B95A03C8B6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0C3A75-3A0A-5C8E-E69C-2990FD6DF3FE}"/>
              </a:ext>
            </a:extLst>
          </p:cNvPr>
          <p:cNvSpPr>
            <a:spLocks noGrp="1"/>
          </p:cNvSpPr>
          <p:nvPr>
            <p:ph type="sldNum" sz="quarter" idx="5"/>
          </p:nvPr>
        </p:nvSpPr>
        <p:spPr/>
        <p:txBody>
          <a:bodyPr/>
          <a:lstStyle/>
          <a:p>
            <a:fld id="{6F21A23C-8279-CB4F-899F-C7CEF95C8CDC}" type="slidenum">
              <a:rPr lang="en-CA" smtClean="0"/>
              <a:t>20</a:t>
            </a:fld>
            <a:endParaRPr lang="en-CA"/>
          </a:p>
        </p:txBody>
      </p:sp>
    </p:spTree>
    <p:extLst>
      <p:ext uri="{BB962C8B-B14F-4D97-AF65-F5344CB8AC3E}">
        <p14:creationId xmlns:p14="http://schemas.microsoft.com/office/powerpoint/2010/main" val="1587011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701CD0-3905-AD50-1251-ABA191A398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A04299-8B1D-F3B7-BCC5-DC6B5909B6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CE7527-4477-6D4C-F570-031AF5068A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24901D3-C455-28C9-8BC3-F84277B2D7C5}"/>
              </a:ext>
            </a:extLst>
          </p:cNvPr>
          <p:cNvSpPr>
            <a:spLocks noGrp="1"/>
          </p:cNvSpPr>
          <p:nvPr>
            <p:ph type="sldNum" sz="quarter" idx="5"/>
          </p:nvPr>
        </p:nvSpPr>
        <p:spPr/>
        <p:txBody>
          <a:bodyPr/>
          <a:lstStyle/>
          <a:p>
            <a:fld id="{6F21A23C-8279-CB4F-899F-C7CEF95C8CDC}" type="slidenum">
              <a:rPr lang="en-CA" smtClean="0"/>
              <a:t>22</a:t>
            </a:fld>
            <a:endParaRPr lang="en-CA"/>
          </a:p>
        </p:txBody>
      </p:sp>
    </p:spTree>
    <p:extLst>
      <p:ext uri="{BB962C8B-B14F-4D97-AF65-F5344CB8AC3E}">
        <p14:creationId xmlns:p14="http://schemas.microsoft.com/office/powerpoint/2010/main" val="101602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8B196-0AE2-66A0-AFCF-406B67A0D1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717C58-C664-881A-0F33-3A7002685A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5C9C64-F2B7-F897-7D4A-A24635D56EF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ADD9C0-D79E-0553-5AB4-E3929B1D4BAC}"/>
              </a:ext>
            </a:extLst>
          </p:cNvPr>
          <p:cNvSpPr>
            <a:spLocks noGrp="1"/>
          </p:cNvSpPr>
          <p:nvPr>
            <p:ph type="sldNum" sz="quarter" idx="5"/>
          </p:nvPr>
        </p:nvSpPr>
        <p:spPr/>
        <p:txBody>
          <a:bodyPr/>
          <a:lstStyle/>
          <a:p>
            <a:fld id="{6F21A23C-8279-CB4F-899F-C7CEF95C8CDC}" type="slidenum">
              <a:rPr lang="en-CA" smtClean="0"/>
              <a:t>24</a:t>
            </a:fld>
            <a:endParaRPr lang="en-CA"/>
          </a:p>
        </p:txBody>
      </p:sp>
    </p:spTree>
    <p:extLst>
      <p:ext uri="{BB962C8B-B14F-4D97-AF65-F5344CB8AC3E}">
        <p14:creationId xmlns:p14="http://schemas.microsoft.com/office/powerpoint/2010/main" val="3599493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EB700-129B-F724-BD12-2AD35395FB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137927-F95A-D479-AC9C-7DA247DF89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126CD8-F1F0-573E-E062-3B999075FD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E75B06-0E08-398D-93E5-49F8E0224F65}"/>
              </a:ext>
            </a:extLst>
          </p:cNvPr>
          <p:cNvSpPr>
            <a:spLocks noGrp="1"/>
          </p:cNvSpPr>
          <p:nvPr>
            <p:ph type="sldNum" sz="quarter" idx="5"/>
          </p:nvPr>
        </p:nvSpPr>
        <p:spPr/>
        <p:txBody>
          <a:bodyPr/>
          <a:lstStyle/>
          <a:p>
            <a:fld id="{6F21A23C-8279-CB4F-899F-C7CEF95C8CDC}" type="slidenum">
              <a:rPr lang="en-CA" smtClean="0"/>
              <a:t>26</a:t>
            </a:fld>
            <a:endParaRPr lang="en-CA"/>
          </a:p>
        </p:txBody>
      </p:sp>
    </p:spTree>
    <p:extLst>
      <p:ext uri="{BB962C8B-B14F-4D97-AF65-F5344CB8AC3E}">
        <p14:creationId xmlns:p14="http://schemas.microsoft.com/office/powerpoint/2010/main" val="1710843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5BB86-2220-4E86-4BA3-DEFBB3CF09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9E374F-4946-6235-5C3B-00C9F1D125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BCFDB9-F9BD-CF8F-7DEA-064DCBFC31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22AA983-00D8-2175-0CDD-0F2A136BDC43}"/>
              </a:ext>
            </a:extLst>
          </p:cNvPr>
          <p:cNvSpPr>
            <a:spLocks noGrp="1"/>
          </p:cNvSpPr>
          <p:nvPr>
            <p:ph type="sldNum" sz="quarter" idx="5"/>
          </p:nvPr>
        </p:nvSpPr>
        <p:spPr/>
        <p:txBody>
          <a:bodyPr/>
          <a:lstStyle/>
          <a:p>
            <a:fld id="{6F21A23C-8279-CB4F-899F-C7CEF95C8CDC}" type="slidenum">
              <a:rPr lang="en-CA" smtClean="0"/>
              <a:t>27</a:t>
            </a:fld>
            <a:endParaRPr lang="en-CA"/>
          </a:p>
        </p:txBody>
      </p:sp>
    </p:spTree>
    <p:extLst>
      <p:ext uri="{BB962C8B-B14F-4D97-AF65-F5344CB8AC3E}">
        <p14:creationId xmlns:p14="http://schemas.microsoft.com/office/powerpoint/2010/main" val="1007645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21A23C-8279-CB4F-899F-C7CEF95C8CDC}" type="slidenum">
              <a:rPr lang="en-CA" smtClean="0"/>
              <a:t>28</a:t>
            </a:fld>
            <a:endParaRPr lang="en-CA"/>
          </a:p>
        </p:txBody>
      </p:sp>
    </p:spTree>
    <p:extLst>
      <p:ext uri="{BB962C8B-B14F-4D97-AF65-F5344CB8AC3E}">
        <p14:creationId xmlns:p14="http://schemas.microsoft.com/office/powerpoint/2010/main" val="214822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In </a:t>
            </a:r>
            <a:r>
              <a:rPr lang="es-ES" dirty="0" err="1"/>
              <a:t>current</a:t>
            </a:r>
            <a:r>
              <a:rPr lang="es-ES" dirty="0"/>
              <a:t> </a:t>
            </a:r>
            <a:r>
              <a:rPr lang="es-ES" dirty="0" err="1"/>
              <a:t>model</a:t>
            </a:r>
            <a:r>
              <a:rPr lang="es-ES" dirty="0"/>
              <a:t>, </a:t>
            </a:r>
            <a:r>
              <a:rPr lang="es-ES" dirty="0" err="1"/>
              <a:t>there</a:t>
            </a:r>
            <a:r>
              <a:rPr lang="es-ES" dirty="0"/>
              <a:t> </a:t>
            </a:r>
            <a:r>
              <a:rPr lang="es-ES" dirty="0" err="1"/>
              <a:t>is</a:t>
            </a:r>
            <a:r>
              <a:rPr lang="es-ES" dirty="0"/>
              <a:t> </a:t>
            </a:r>
            <a:r>
              <a:rPr lang="es-ES" dirty="0" err="1"/>
              <a:t>only</a:t>
            </a:r>
            <a:r>
              <a:rPr lang="es-ES" dirty="0"/>
              <a:t> </a:t>
            </a:r>
            <a:r>
              <a:rPr lang="es-ES" dirty="0" err="1"/>
              <a:t>working</a:t>
            </a:r>
            <a:r>
              <a:rPr lang="es-ES" dirty="0"/>
              <a:t> </a:t>
            </a:r>
            <a:r>
              <a:rPr lang="es-ES" dirty="0" err="1"/>
              <a:t>directory</a:t>
            </a:r>
            <a:r>
              <a:rPr lang="es-ES" dirty="0"/>
              <a:t> and remote </a:t>
            </a:r>
            <a:r>
              <a:rPr lang="es-ES" dirty="0" err="1"/>
              <a:t>directory</a:t>
            </a:r>
            <a:r>
              <a:rPr lang="es-ES" dirty="0"/>
              <a:t>, </a:t>
            </a:r>
            <a:r>
              <a:rPr lang="es-ES" dirty="0" err="1"/>
              <a:t>but</a:t>
            </a:r>
            <a:r>
              <a:rPr lang="es-ES" dirty="0"/>
              <a:t> </a:t>
            </a:r>
            <a:r>
              <a:rPr lang="es-ES" dirty="0" err="1"/>
              <a:t>they</a:t>
            </a:r>
            <a:r>
              <a:rPr lang="es-ES" dirty="0"/>
              <a:t> are copies </a:t>
            </a:r>
            <a:r>
              <a:rPr lang="es-ES" dirty="0" err="1"/>
              <a:t>of</a:t>
            </a:r>
            <a:r>
              <a:rPr lang="es-ES" dirty="0"/>
              <a:t> </a:t>
            </a:r>
            <a:r>
              <a:rPr lang="es-ES" dirty="0" err="1"/>
              <a:t>each</a:t>
            </a:r>
            <a:r>
              <a:rPr lang="es-ES" dirty="0"/>
              <a:t> </a:t>
            </a:r>
            <a:r>
              <a:rPr lang="es-ES" dirty="0" err="1"/>
              <a:t>other</a:t>
            </a:r>
            <a:r>
              <a:rPr lang="es-ES" dirty="0"/>
              <a:t>. </a:t>
            </a:r>
            <a:r>
              <a:rPr lang="es-ES" dirty="0" err="1"/>
              <a:t>All</a:t>
            </a:r>
            <a:r>
              <a:rPr lang="es-ES" dirty="0"/>
              <a:t> </a:t>
            </a:r>
            <a:r>
              <a:rPr lang="es-ES" dirty="0" err="1"/>
              <a:t>users</a:t>
            </a:r>
            <a:r>
              <a:rPr lang="es-ES" dirty="0"/>
              <a:t> </a:t>
            </a:r>
            <a:r>
              <a:rPr lang="es-ES" dirty="0" err="1"/>
              <a:t>see</a:t>
            </a:r>
            <a:r>
              <a:rPr lang="es-ES" dirty="0"/>
              <a:t> </a:t>
            </a:r>
            <a:r>
              <a:rPr lang="es-ES" dirty="0" err="1"/>
              <a:t>the</a:t>
            </a:r>
            <a:r>
              <a:rPr lang="es-ES" dirty="0"/>
              <a:t> </a:t>
            </a:r>
            <a:r>
              <a:rPr lang="es-ES" dirty="0" err="1"/>
              <a:t>same</a:t>
            </a:r>
            <a:r>
              <a:rPr lang="es-ES" dirty="0"/>
              <a:t> </a:t>
            </a:r>
            <a:r>
              <a:rPr lang="es-ES" dirty="0" err="1"/>
              <a:t>view</a:t>
            </a:r>
            <a:r>
              <a:rPr lang="es-ES" dirty="0"/>
              <a:t>.</a:t>
            </a:r>
            <a:endParaRPr lang="en-US" dirty="0"/>
          </a:p>
          <a:p>
            <a:endParaRPr lang="en-US" dirty="0"/>
          </a:p>
        </p:txBody>
      </p:sp>
      <p:sp>
        <p:nvSpPr>
          <p:cNvPr id="4" name="Slide Number Placeholder 3"/>
          <p:cNvSpPr>
            <a:spLocks noGrp="1"/>
          </p:cNvSpPr>
          <p:nvPr>
            <p:ph type="sldNum" sz="quarter" idx="5"/>
          </p:nvPr>
        </p:nvSpPr>
        <p:spPr/>
        <p:txBody>
          <a:bodyPr/>
          <a:lstStyle/>
          <a:p>
            <a:fld id="{6F21A23C-8279-CB4F-899F-C7CEF95C8CDC}" type="slidenum">
              <a:rPr lang="en-CA" smtClean="0"/>
              <a:t>3</a:t>
            </a:fld>
            <a:endParaRPr lang="en-CA"/>
          </a:p>
        </p:txBody>
      </p:sp>
    </p:spTree>
    <p:extLst>
      <p:ext uri="{BB962C8B-B14F-4D97-AF65-F5344CB8AC3E}">
        <p14:creationId xmlns:p14="http://schemas.microsoft.com/office/powerpoint/2010/main" val="439191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DB8AF-4214-1275-F5CC-EA304BFB95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09684B-50EB-F0B5-5B18-F20A933D7B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552026-6868-B077-C3A8-A1396DC1B119}"/>
              </a:ext>
            </a:extLst>
          </p:cNvPr>
          <p:cNvSpPr>
            <a:spLocks noGrp="1"/>
          </p:cNvSpPr>
          <p:nvPr>
            <p:ph type="body" idx="1"/>
          </p:nvPr>
        </p:nvSpPr>
        <p:spPr/>
        <p:txBody>
          <a:bodyPr/>
          <a:lstStyle/>
          <a:p>
            <a:r>
              <a:rPr lang="es-ES" dirty="0"/>
              <a:t>In </a:t>
            </a:r>
            <a:r>
              <a:rPr lang="es-ES" dirty="0" err="1"/>
              <a:t>current</a:t>
            </a:r>
            <a:r>
              <a:rPr lang="es-ES" dirty="0"/>
              <a:t> </a:t>
            </a:r>
            <a:r>
              <a:rPr lang="es-ES" dirty="0" err="1"/>
              <a:t>model</a:t>
            </a:r>
            <a:r>
              <a:rPr lang="es-ES" dirty="0"/>
              <a:t>, </a:t>
            </a:r>
            <a:r>
              <a:rPr lang="es-ES" dirty="0" err="1"/>
              <a:t>there</a:t>
            </a:r>
            <a:r>
              <a:rPr lang="es-ES" dirty="0"/>
              <a:t> </a:t>
            </a:r>
            <a:r>
              <a:rPr lang="es-ES" dirty="0" err="1"/>
              <a:t>is</a:t>
            </a:r>
            <a:r>
              <a:rPr lang="es-ES" dirty="0"/>
              <a:t> </a:t>
            </a:r>
            <a:r>
              <a:rPr lang="es-ES" dirty="0" err="1"/>
              <a:t>only</a:t>
            </a:r>
            <a:r>
              <a:rPr lang="es-ES" dirty="0"/>
              <a:t> </a:t>
            </a:r>
            <a:r>
              <a:rPr lang="es-ES" dirty="0" err="1"/>
              <a:t>working</a:t>
            </a:r>
            <a:r>
              <a:rPr lang="es-ES" dirty="0"/>
              <a:t> </a:t>
            </a:r>
            <a:r>
              <a:rPr lang="es-ES" dirty="0" err="1"/>
              <a:t>directory</a:t>
            </a:r>
            <a:r>
              <a:rPr lang="es-ES" dirty="0"/>
              <a:t> and remote </a:t>
            </a:r>
            <a:r>
              <a:rPr lang="es-ES" dirty="0" err="1"/>
              <a:t>directory</a:t>
            </a:r>
            <a:r>
              <a:rPr lang="es-ES" dirty="0"/>
              <a:t>, </a:t>
            </a:r>
            <a:r>
              <a:rPr lang="es-ES" dirty="0" err="1"/>
              <a:t>but</a:t>
            </a:r>
            <a:r>
              <a:rPr lang="es-ES" dirty="0"/>
              <a:t> </a:t>
            </a:r>
            <a:r>
              <a:rPr lang="es-ES" dirty="0" err="1"/>
              <a:t>they</a:t>
            </a:r>
            <a:r>
              <a:rPr lang="es-ES" dirty="0"/>
              <a:t> are copies </a:t>
            </a:r>
            <a:r>
              <a:rPr lang="es-ES" dirty="0" err="1"/>
              <a:t>of</a:t>
            </a:r>
            <a:r>
              <a:rPr lang="es-ES" dirty="0"/>
              <a:t> </a:t>
            </a:r>
            <a:r>
              <a:rPr lang="es-ES" dirty="0" err="1"/>
              <a:t>each</a:t>
            </a:r>
            <a:r>
              <a:rPr lang="es-ES" dirty="0"/>
              <a:t> </a:t>
            </a:r>
            <a:r>
              <a:rPr lang="es-ES" dirty="0" err="1"/>
              <a:t>other</a:t>
            </a:r>
            <a:r>
              <a:rPr lang="es-ES" dirty="0"/>
              <a:t>. </a:t>
            </a:r>
            <a:r>
              <a:rPr lang="es-ES" dirty="0" err="1"/>
              <a:t>All</a:t>
            </a:r>
            <a:r>
              <a:rPr lang="es-ES" dirty="0"/>
              <a:t> </a:t>
            </a:r>
            <a:r>
              <a:rPr lang="es-ES" dirty="0" err="1"/>
              <a:t>users</a:t>
            </a:r>
            <a:r>
              <a:rPr lang="es-ES" dirty="0"/>
              <a:t> </a:t>
            </a:r>
            <a:r>
              <a:rPr lang="es-ES" dirty="0" err="1"/>
              <a:t>see</a:t>
            </a:r>
            <a:r>
              <a:rPr lang="es-ES" dirty="0"/>
              <a:t> </a:t>
            </a:r>
            <a:r>
              <a:rPr lang="es-ES" dirty="0" err="1"/>
              <a:t>the</a:t>
            </a:r>
            <a:r>
              <a:rPr lang="es-ES" dirty="0"/>
              <a:t> </a:t>
            </a:r>
            <a:r>
              <a:rPr lang="es-ES" dirty="0" err="1"/>
              <a:t>same</a:t>
            </a:r>
            <a:r>
              <a:rPr lang="es-ES" dirty="0"/>
              <a:t> </a:t>
            </a:r>
            <a:r>
              <a:rPr lang="es-ES" dirty="0" err="1"/>
              <a:t>view</a:t>
            </a:r>
            <a:r>
              <a:rPr lang="es-ES" dirty="0"/>
              <a:t>.</a:t>
            </a:r>
            <a:endParaRPr lang="en-US" dirty="0"/>
          </a:p>
        </p:txBody>
      </p:sp>
      <p:sp>
        <p:nvSpPr>
          <p:cNvPr id="4" name="Slide Number Placeholder 3">
            <a:extLst>
              <a:ext uri="{FF2B5EF4-FFF2-40B4-BE49-F238E27FC236}">
                <a16:creationId xmlns:a16="http://schemas.microsoft.com/office/drawing/2014/main" id="{D25DDF6B-06CA-74EC-2EEB-3DA53ED64347}"/>
              </a:ext>
            </a:extLst>
          </p:cNvPr>
          <p:cNvSpPr>
            <a:spLocks noGrp="1"/>
          </p:cNvSpPr>
          <p:nvPr>
            <p:ph type="sldNum" sz="quarter" idx="5"/>
          </p:nvPr>
        </p:nvSpPr>
        <p:spPr/>
        <p:txBody>
          <a:bodyPr/>
          <a:lstStyle/>
          <a:p>
            <a:fld id="{6F21A23C-8279-CB4F-899F-C7CEF95C8CDC}" type="slidenum">
              <a:rPr lang="en-CA" smtClean="0"/>
              <a:t>30</a:t>
            </a:fld>
            <a:endParaRPr lang="en-CA"/>
          </a:p>
        </p:txBody>
      </p:sp>
    </p:spTree>
    <p:extLst>
      <p:ext uri="{BB962C8B-B14F-4D97-AF65-F5344CB8AC3E}">
        <p14:creationId xmlns:p14="http://schemas.microsoft.com/office/powerpoint/2010/main" val="9351792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8FEB7-CFC6-984D-02F9-9AB6783B50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7F28D8-A4A7-99EF-8A73-FEE1E77C80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6225EB-D626-1E8F-97AC-E91E4F615E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9B6AF6A-518A-1423-6902-F7769A87BA52}"/>
              </a:ext>
            </a:extLst>
          </p:cNvPr>
          <p:cNvSpPr>
            <a:spLocks noGrp="1"/>
          </p:cNvSpPr>
          <p:nvPr>
            <p:ph type="sldNum" sz="quarter" idx="5"/>
          </p:nvPr>
        </p:nvSpPr>
        <p:spPr/>
        <p:txBody>
          <a:bodyPr/>
          <a:lstStyle/>
          <a:p>
            <a:fld id="{6F21A23C-8279-CB4F-899F-C7CEF95C8CDC}" type="slidenum">
              <a:rPr lang="en-CA" smtClean="0"/>
              <a:t>31</a:t>
            </a:fld>
            <a:endParaRPr lang="en-CA"/>
          </a:p>
        </p:txBody>
      </p:sp>
    </p:spTree>
    <p:extLst>
      <p:ext uri="{BB962C8B-B14F-4D97-AF65-F5344CB8AC3E}">
        <p14:creationId xmlns:p14="http://schemas.microsoft.com/office/powerpoint/2010/main" val="3551978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In </a:t>
            </a:r>
            <a:r>
              <a:rPr lang="es-ES" dirty="0" err="1"/>
              <a:t>current</a:t>
            </a:r>
            <a:r>
              <a:rPr lang="es-ES" dirty="0"/>
              <a:t> </a:t>
            </a:r>
            <a:r>
              <a:rPr lang="es-ES" dirty="0" err="1"/>
              <a:t>model</a:t>
            </a:r>
            <a:r>
              <a:rPr lang="es-ES" dirty="0"/>
              <a:t>, </a:t>
            </a:r>
            <a:r>
              <a:rPr lang="es-ES" dirty="0" err="1"/>
              <a:t>there</a:t>
            </a:r>
            <a:r>
              <a:rPr lang="es-ES" dirty="0"/>
              <a:t> </a:t>
            </a:r>
            <a:r>
              <a:rPr lang="es-ES" dirty="0" err="1"/>
              <a:t>is</a:t>
            </a:r>
            <a:r>
              <a:rPr lang="es-ES" dirty="0"/>
              <a:t> </a:t>
            </a:r>
            <a:r>
              <a:rPr lang="es-ES" dirty="0" err="1"/>
              <a:t>only</a:t>
            </a:r>
            <a:r>
              <a:rPr lang="es-ES" dirty="0"/>
              <a:t> </a:t>
            </a:r>
            <a:r>
              <a:rPr lang="es-ES" dirty="0" err="1"/>
              <a:t>working</a:t>
            </a:r>
            <a:r>
              <a:rPr lang="es-ES" dirty="0"/>
              <a:t> </a:t>
            </a:r>
            <a:r>
              <a:rPr lang="es-ES" dirty="0" err="1"/>
              <a:t>directory</a:t>
            </a:r>
            <a:r>
              <a:rPr lang="es-ES" dirty="0"/>
              <a:t> and remote </a:t>
            </a:r>
            <a:r>
              <a:rPr lang="es-ES" dirty="0" err="1"/>
              <a:t>directory</a:t>
            </a:r>
            <a:r>
              <a:rPr lang="es-ES" dirty="0"/>
              <a:t>, </a:t>
            </a:r>
            <a:r>
              <a:rPr lang="es-ES" dirty="0" err="1"/>
              <a:t>but</a:t>
            </a:r>
            <a:r>
              <a:rPr lang="es-ES" dirty="0"/>
              <a:t> </a:t>
            </a:r>
            <a:r>
              <a:rPr lang="es-ES" dirty="0" err="1"/>
              <a:t>they</a:t>
            </a:r>
            <a:r>
              <a:rPr lang="es-ES" dirty="0"/>
              <a:t> are copies </a:t>
            </a:r>
            <a:r>
              <a:rPr lang="es-ES" dirty="0" err="1"/>
              <a:t>of</a:t>
            </a:r>
            <a:r>
              <a:rPr lang="es-ES" dirty="0"/>
              <a:t> </a:t>
            </a:r>
            <a:r>
              <a:rPr lang="es-ES" dirty="0" err="1"/>
              <a:t>each</a:t>
            </a:r>
            <a:r>
              <a:rPr lang="es-ES" dirty="0"/>
              <a:t> </a:t>
            </a:r>
            <a:r>
              <a:rPr lang="es-ES" dirty="0" err="1"/>
              <a:t>other</a:t>
            </a:r>
            <a:r>
              <a:rPr lang="es-ES" dirty="0"/>
              <a:t>. </a:t>
            </a:r>
            <a:r>
              <a:rPr lang="es-ES" dirty="0" err="1"/>
              <a:t>All</a:t>
            </a:r>
            <a:r>
              <a:rPr lang="es-ES" dirty="0"/>
              <a:t> </a:t>
            </a:r>
            <a:r>
              <a:rPr lang="es-ES" dirty="0" err="1"/>
              <a:t>users</a:t>
            </a:r>
            <a:r>
              <a:rPr lang="es-ES" dirty="0"/>
              <a:t> </a:t>
            </a:r>
            <a:r>
              <a:rPr lang="es-ES" dirty="0" err="1"/>
              <a:t>see</a:t>
            </a:r>
            <a:r>
              <a:rPr lang="es-ES" dirty="0"/>
              <a:t> </a:t>
            </a:r>
            <a:r>
              <a:rPr lang="es-ES" dirty="0" err="1"/>
              <a:t>the</a:t>
            </a:r>
            <a:r>
              <a:rPr lang="es-ES" dirty="0"/>
              <a:t> </a:t>
            </a:r>
            <a:r>
              <a:rPr lang="es-ES" dirty="0" err="1"/>
              <a:t>same</a:t>
            </a:r>
            <a:r>
              <a:rPr lang="es-ES" dirty="0"/>
              <a:t> </a:t>
            </a:r>
            <a:r>
              <a:rPr lang="es-ES" dirty="0" err="1"/>
              <a:t>view</a:t>
            </a:r>
            <a:r>
              <a:rPr lang="es-ES" dirty="0"/>
              <a:t>.</a:t>
            </a:r>
            <a:endParaRPr lang="en-US" dirty="0"/>
          </a:p>
        </p:txBody>
      </p:sp>
      <p:sp>
        <p:nvSpPr>
          <p:cNvPr id="4" name="Slide Number Placeholder 3"/>
          <p:cNvSpPr>
            <a:spLocks noGrp="1"/>
          </p:cNvSpPr>
          <p:nvPr>
            <p:ph type="sldNum" sz="quarter" idx="5"/>
          </p:nvPr>
        </p:nvSpPr>
        <p:spPr/>
        <p:txBody>
          <a:bodyPr/>
          <a:lstStyle/>
          <a:p>
            <a:fld id="{6F21A23C-8279-CB4F-899F-C7CEF95C8CDC}" type="slidenum">
              <a:rPr lang="en-CA" smtClean="0"/>
              <a:t>6</a:t>
            </a:fld>
            <a:endParaRPr lang="en-CA"/>
          </a:p>
        </p:txBody>
      </p:sp>
    </p:spTree>
    <p:extLst>
      <p:ext uri="{BB962C8B-B14F-4D97-AF65-F5344CB8AC3E}">
        <p14:creationId xmlns:p14="http://schemas.microsoft.com/office/powerpoint/2010/main" val="2289341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5FFB7-A99E-279C-2B8D-7ABBF826DC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367830-B6A4-24D7-8E48-BBC2222BDE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E2038D-B2BE-B8C3-24F8-4B24E0222FE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C3AB24-3CD7-EC7F-E52B-38D32762F507}"/>
              </a:ext>
            </a:extLst>
          </p:cNvPr>
          <p:cNvSpPr>
            <a:spLocks noGrp="1"/>
          </p:cNvSpPr>
          <p:nvPr>
            <p:ph type="sldNum" sz="quarter" idx="5"/>
          </p:nvPr>
        </p:nvSpPr>
        <p:spPr/>
        <p:txBody>
          <a:bodyPr/>
          <a:lstStyle/>
          <a:p>
            <a:fld id="{6F21A23C-8279-CB4F-899F-C7CEF95C8CDC}" type="slidenum">
              <a:rPr lang="en-CA" smtClean="0"/>
              <a:t>8</a:t>
            </a:fld>
            <a:endParaRPr lang="en-CA"/>
          </a:p>
        </p:txBody>
      </p:sp>
    </p:spTree>
    <p:extLst>
      <p:ext uri="{BB962C8B-B14F-4D97-AF65-F5344CB8AC3E}">
        <p14:creationId xmlns:p14="http://schemas.microsoft.com/office/powerpoint/2010/main" val="4264990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7A759-6069-478C-E36D-6736085807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D0435B-CFD0-BF5C-26C0-68AEF21D49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86B9AB-1786-0CD7-1EA9-1F732AA98A02}"/>
              </a:ext>
            </a:extLst>
          </p:cNvPr>
          <p:cNvSpPr>
            <a:spLocks noGrp="1"/>
          </p:cNvSpPr>
          <p:nvPr>
            <p:ph type="body" idx="1"/>
          </p:nvPr>
        </p:nvSpPr>
        <p:spPr/>
        <p:txBody>
          <a:bodyPr/>
          <a:lstStyle/>
          <a:p>
            <a:r>
              <a:rPr lang="es-ES" dirty="0"/>
              <a:t>In </a:t>
            </a:r>
            <a:r>
              <a:rPr lang="es-ES" dirty="0" err="1"/>
              <a:t>current</a:t>
            </a:r>
            <a:r>
              <a:rPr lang="es-ES" dirty="0"/>
              <a:t> </a:t>
            </a:r>
            <a:r>
              <a:rPr lang="es-ES" dirty="0" err="1"/>
              <a:t>model</a:t>
            </a:r>
            <a:r>
              <a:rPr lang="es-ES" dirty="0"/>
              <a:t>, </a:t>
            </a:r>
            <a:r>
              <a:rPr lang="es-ES" dirty="0" err="1"/>
              <a:t>there</a:t>
            </a:r>
            <a:r>
              <a:rPr lang="es-ES" dirty="0"/>
              <a:t> </a:t>
            </a:r>
            <a:r>
              <a:rPr lang="es-ES" dirty="0" err="1"/>
              <a:t>is</a:t>
            </a:r>
            <a:r>
              <a:rPr lang="es-ES" dirty="0"/>
              <a:t> </a:t>
            </a:r>
            <a:r>
              <a:rPr lang="es-ES" dirty="0" err="1"/>
              <a:t>only</a:t>
            </a:r>
            <a:r>
              <a:rPr lang="es-ES" dirty="0"/>
              <a:t> </a:t>
            </a:r>
            <a:r>
              <a:rPr lang="es-ES" dirty="0" err="1"/>
              <a:t>working</a:t>
            </a:r>
            <a:r>
              <a:rPr lang="es-ES" dirty="0"/>
              <a:t> </a:t>
            </a:r>
            <a:r>
              <a:rPr lang="es-ES" dirty="0" err="1"/>
              <a:t>directory</a:t>
            </a:r>
            <a:r>
              <a:rPr lang="es-ES" dirty="0"/>
              <a:t> and remote </a:t>
            </a:r>
            <a:r>
              <a:rPr lang="es-ES" dirty="0" err="1"/>
              <a:t>directory</a:t>
            </a:r>
            <a:r>
              <a:rPr lang="es-ES" dirty="0"/>
              <a:t>, </a:t>
            </a:r>
            <a:r>
              <a:rPr lang="es-ES" dirty="0" err="1"/>
              <a:t>but</a:t>
            </a:r>
            <a:r>
              <a:rPr lang="es-ES" dirty="0"/>
              <a:t> </a:t>
            </a:r>
            <a:r>
              <a:rPr lang="es-ES" dirty="0" err="1"/>
              <a:t>they</a:t>
            </a:r>
            <a:r>
              <a:rPr lang="es-ES" dirty="0"/>
              <a:t> are copies </a:t>
            </a:r>
            <a:r>
              <a:rPr lang="es-ES" dirty="0" err="1"/>
              <a:t>of</a:t>
            </a:r>
            <a:r>
              <a:rPr lang="es-ES" dirty="0"/>
              <a:t> </a:t>
            </a:r>
            <a:r>
              <a:rPr lang="es-ES" dirty="0" err="1"/>
              <a:t>each</a:t>
            </a:r>
            <a:r>
              <a:rPr lang="es-ES" dirty="0"/>
              <a:t> </a:t>
            </a:r>
            <a:r>
              <a:rPr lang="es-ES" dirty="0" err="1"/>
              <a:t>other</a:t>
            </a:r>
            <a:r>
              <a:rPr lang="es-ES" dirty="0"/>
              <a:t>. </a:t>
            </a:r>
            <a:r>
              <a:rPr lang="es-ES" dirty="0" err="1"/>
              <a:t>All</a:t>
            </a:r>
            <a:r>
              <a:rPr lang="es-ES" dirty="0"/>
              <a:t> </a:t>
            </a:r>
            <a:r>
              <a:rPr lang="es-ES" dirty="0" err="1"/>
              <a:t>users</a:t>
            </a:r>
            <a:r>
              <a:rPr lang="es-ES" dirty="0"/>
              <a:t> </a:t>
            </a:r>
            <a:r>
              <a:rPr lang="es-ES" dirty="0" err="1"/>
              <a:t>see</a:t>
            </a:r>
            <a:r>
              <a:rPr lang="es-ES" dirty="0"/>
              <a:t> </a:t>
            </a:r>
            <a:r>
              <a:rPr lang="es-ES" dirty="0" err="1"/>
              <a:t>the</a:t>
            </a:r>
            <a:r>
              <a:rPr lang="es-ES" dirty="0"/>
              <a:t> </a:t>
            </a:r>
            <a:r>
              <a:rPr lang="es-ES" dirty="0" err="1"/>
              <a:t>same</a:t>
            </a:r>
            <a:r>
              <a:rPr lang="es-ES" dirty="0"/>
              <a:t> </a:t>
            </a:r>
            <a:r>
              <a:rPr lang="es-ES" dirty="0" err="1"/>
              <a:t>view</a:t>
            </a:r>
            <a:r>
              <a:rPr lang="es-ES" dirty="0"/>
              <a:t>.</a:t>
            </a:r>
            <a:endParaRPr lang="en-US" dirty="0"/>
          </a:p>
        </p:txBody>
      </p:sp>
      <p:sp>
        <p:nvSpPr>
          <p:cNvPr id="4" name="Slide Number Placeholder 3">
            <a:extLst>
              <a:ext uri="{FF2B5EF4-FFF2-40B4-BE49-F238E27FC236}">
                <a16:creationId xmlns:a16="http://schemas.microsoft.com/office/drawing/2014/main" id="{B3357B32-5486-A117-3ACD-00CDD803C4CC}"/>
              </a:ext>
            </a:extLst>
          </p:cNvPr>
          <p:cNvSpPr>
            <a:spLocks noGrp="1"/>
          </p:cNvSpPr>
          <p:nvPr>
            <p:ph type="sldNum" sz="quarter" idx="5"/>
          </p:nvPr>
        </p:nvSpPr>
        <p:spPr/>
        <p:txBody>
          <a:bodyPr/>
          <a:lstStyle/>
          <a:p>
            <a:fld id="{6F21A23C-8279-CB4F-899F-C7CEF95C8CDC}" type="slidenum">
              <a:rPr lang="en-CA" smtClean="0"/>
              <a:t>9</a:t>
            </a:fld>
            <a:endParaRPr lang="en-CA"/>
          </a:p>
        </p:txBody>
      </p:sp>
    </p:spTree>
    <p:extLst>
      <p:ext uri="{BB962C8B-B14F-4D97-AF65-F5344CB8AC3E}">
        <p14:creationId xmlns:p14="http://schemas.microsoft.com/office/powerpoint/2010/main" val="2227526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A493C-9696-8DC9-7DC9-6595C3426B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4092EB-FC42-4B46-DF85-A24428E2FE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41308F-2814-618E-AFFC-DFA091E7D1C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3644B7-7E3F-CDB7-7363-CCF6E6D097CB}"/>
              </a:ext>
            </a:extLst>
          </p:cNvPr>
          <p:cNvSpPr>
            <a:spLocks noGrp="1"/>
          </p:cNvSpPr>
          <p:nvPr>
            <p:ph type="sldNum" sz="quarter" idx="5"/>
          </p:nvPr>
        </p:nvSpPr>
        <p:spPr/>
        <p:txBody>
          <a:bodyPr/>
          <a:lstStyle/>
          <a:p>
            <a:fld id="{6F21A23C-8279-CB4F-899F-C7CEF95C8CDC}" type="slidenum">
              <a:rPr lang="en-CA" smtClean="0"/>
              <a:t>11</a:t>
            </a:fld>
            <a:endParaRPr lang="en-CA"/>
          </a:p>
        </p:txBody>
      </p:sp>
    </p:spTree>
    <p:extLst>
      <p:ext uri="{BB962C8B-B14F-4D97-AF65-F5344CB8AC3E}">
        <p14:creationId xmlns:p14="http://schemas.microsoft.com/office/powerpoint/2010/main" val="3134075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C47481-664C-96C6-5EEF-F4D9AEAF08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AB39D8-9CF7-524A-FD31-73BC00FB92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9C8D38-2B3D-D8E5-7A35-118116F3361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D531985-6D68-8B42-6FC9-BB4F9B57E06F}"/>
              </a:ext>
            </a:extLst>
          </p:cNvPr>
          <p:cNvSpPr>
            <a:spLocks noGrp="1"/>
          </p:cNvSpPr>
          <p:nvPr>
            <p:ph type="sldNum" sz="quarter" idx="5"/>
          </p:nvPr>
        </p:nvSpPr>
        <p:spPr/>
        <p:txBody>
          <a:bodyPr/>
          <a:lstStyle/>
          <a:p>
            <a:fld id="{6F21A23C-8279-CB4F-899F-C7CEF95C8CDC}" type="slidenum">
              <a:rPr lang="en-CA" smtClean="0"/>
              <a:t>12</a:t>
            </a:fld>
            <a:endParaRPr lang="en-CA"/>
          </a:p>
        </p:txBody>
      </p:sp>
    </p:spTree>
    <p:extLst>
      <p:ext uri="{BB962C8B-B14F-4D97-AF65-F5344CB8AC3E}">
        <p14:creationId xmlns:p14="http://schemas.microsoft.com/office/powerpoint/2010/main" val="248185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709B3-57BB-1555-1AEA-98FB638B73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FC29B4-CCE7-5CA8-9ECD-B63A7E4FC4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566DC7-376E-BEA6-427F-5A6D90FAC9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29DA6D-B7C0-9B70-D4F5-73FC2305FE20}"/>
              </a:ext>
            </a:extLst>
          </p:cNvPr>
          <p:cNvSpPr>
            <a:spLocks noGrp="1"/>
          </p:cNvSpPr>
          <p:nvPr>
            <p:ph type="sldNum" sz="quarter" idx="5"/>
          </p:nvPr>
        </p:nvSpPr>
        <p:spPr/>
        <p:txBody>
          <a:bodyPr/>
          <a:lstStyle/>
          <a:p>
            <a:fld id="{6F21A23C-8279-CB4F-899F-C7CEF95C8CDC}" type="slidenum">
              <a:rPr lang="en-CA" smtClean="0"/>
              <a:t>13</a:t>
            </a:fld>
            <a:endParaRPr lang="en-CA"/>
          </a:p>
        </p:txBody>
      </p:sp>
    </p:spTree>
    <p:extLst>
      <p:ext uri="{BB962C8B-B14F-4D97-AF65-F5344CB8AC3E}">
        <p14:creationId xmlns:p14="http://schemas.microsoft.com/office/powerpoint/2010/main" val="3319922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CD0E65-1D0A-964B-63E5-0AE889C8F0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063B90-AB02-43A4-7740-63B123B3B4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814D88-6B38-E2FE-2D03-6953B846BEF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9D38DF-6FB8-E340-B273-E920641C376F}"/>
              </a:ext>
            </a:extLst>
          </p:cNvPr>
          <p:cNvSpPr>
            <a:spLocks noGrp="1"/>
          </p:cNvSpPr>
          <p:nvPr>
            <p:ph type="sldNum" sz="quarter" idx="5"/>
          </p:nvPr>
        </p:nvSpPr>
        <p:spPr/>
        <p:txBody>
          <a:bodyPr/>
          <a:lstStyle/>
          <a:p>
            <a:fld id="{6F21A23C-8279-CB4F-899F-C7CEF95C8CDC}" type="slidenum">
              <a:rPr lang="en-CA" smtClean="0"/>
              <a:t>14</a:t>
            </a:fld>
            <a:endParaRPr lang="en-CA"/>
          </a:p>
        </p:txBody>
      </p:sp>
    </p:spTree>
    <p:extLst>
      <p:ext uri="{BB962C8B-B14F-4D97-AF65-F5344CB8AC3E}">
        <p14:creationId xmlns:p14="http://schemas.microsoft.com/office/powerpoint/2010/main" val="31318826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2ECE3"/>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A31BB9-5311-CF42-A028-276BE4D51FF3}"/>
              </a:ext>
            </a:extLst>
          </p:cNvPr>
          <p:cNvSpPr>
            <a:spLocks noGrp="1"/>
          </p:cNvSpPr>
          <p:nvPr>
            <p:ph type="ctrTitle" hasCustomPrompt="1"/>
          </p:nvPr>
        </p:nvSpPr>
        <p:spPr>
          <a:xfrm>
            <a:off x="493713" y="446887"/>
            <a:ext cx="5484812" cy="5024765"/>
          </a:xfrm>
        </p:spPr>
        <p:txBody>
          <a:bodyPr anchor="b"/>
          <a:lstStyle>
            <a:lvl1pPr algn="l">
              <a:lnSpc>
                <a:spcPct val="80000"/>
              </a:lnSpc>
              <a:defRPr lang="fr-CA" sz="4800" spc="-200" baseline="0" smtClean="0">
                <a:effectLst/>
              </a:defRPr>
            </a:lvl1pPr>
          </a:lstStyle>
          <a:p>
            <a:r>
              <a:rPr lang="en-CA"/>
              <a:t>Place your title </a:t>
            </a:r>
            <a:br>
              <a:rPr lang="en-CA"/>
            </a:br>
            <a:r>
              <a:rPr lang="en-CA" i="1">
                <a:solidFill>
                  <a:srgbClr val="341EC4"/>
                </a:solidFill>
              </a:rPr>
              <a:t>here</a:t>
            </a:r>
            <a:endParaRPr lang="en-CA" noProof="0"/>
          </a:p>
        </p:txBody>
      </p:sp>
      <p:sp>
        <p:nvSpPr>
          <p:cNvPr id="4" name="Espace réservé de la date 3">
            <a:extLst>
              <a:ext uri="{FF2B5EF4-FFF2-40B4-BE49-F238E27FC236}">
                <a16:creationId xmlns:a16="http://schemas.microsoft.com/office/drawing/2014/main" id="{EF2560FB-87C5-0344-B45A-150934D3BB38}"/>
              </a:ext>
            </a:extLst>
          </p:cNvPr>
          <p:cNvSpPr>
            <a:spLocks noGrp="1"/>
          </p:cNvSpPr>
          <p:nvPr>
            <p:ph type="dt" sz="half" idx="10"/>
          </p:nvPr>
        </p:nvSpPr>
        <p:spPr>
          <a:xfrm>
            <a:off x="2439251" y="6124072"/>
            <a:ext cx="1643799" cy="331932"/>
          </a:xfrm>
        </p:spPr>
        <p:txBody>
          <a:bodyPr anchor="b" anchorCtr="0"/>
          <a:lstStyle>
            <a:lvl1pPr algn="ctr">
              <a:defRPr sz="1200" b="0" spc="-50" baseline="0">
                <a:solidFill>
                  <a:srgbClr val="2B21BF"/>
                </a:solidFill>
              </a:defRPr>
            </a:lvl1pPr>
          </a:lstStyle>
          <a:p>
            <a:fld id="{EDCA6913-1619-481F-B496-76B776825506}" type="datetime1">
              <a:rPr lang="en-US" smtClean="0"/>
              <a:t>5/28/2025</a:t>
            </a:fld>
            <a:endParaRPr lang="en-CA"/>
          </a:p>
        </p:txBody>
      </p:sp>
      <p:sp>
        <p:nvSpPr>
          <p:cNvPr id="14" name="Espace réservé pour une image  13">
            <a:extLst>
              <a:ext uri="{FF2B5EF4-FFF2-40B4-BE49-F238E27FC236}">
                <a16:creationId xmlns:a16="http://schemas.microsoft.com/office/drawing/2014/main" id="{FC9D9E2D-BB21-7141-9F99-2B1F0491E28A}"/>
              </a:ext>
            </a:extLst>
          </p:cNvPr>
          <p:cNvSpPr>
            <a:spLocks noGrp="1"/>
          </p:cNvSpPr>
          <p:nvPr>
            <p:ph type="pic" sz="quarter" idx="14"/>
          </p:nvPr>
        </p:nvSpPr>
        <p:spPr>
          <a:xfrm>
            <a:off x="6221843" y="446887"/>
            <a:ext cx="5418374" cy="5967663"/>
          </a:xfrm>
          <a:custGeom>
            <a:avLst/>
            <a:gdLst>
              <a:gd name="connsiteX0" fmla="*/ 1398158 w 5418374"/>
              <a:gd name="connsiteY0" fmla="*/ 0 h 5967663"/>
              <a:gd name="connsiteX1" fmla="*/ 5418374 w 5418374"/>
              <a:gd name="connsiteY1" fmla="*/ 0 h 5967663"/>
              <a:gd name="connsiteX2" fmla="*/ 5418374 w 5418374"/>
              <a:gd name="connsiteY2" fmla="*/ 5967663 h 5967663"/>
              <a:gd name="connsiteX3" fmla="*/ 1398158 w 5418374"/>
              <a:gd name="connsiteY3" fmla="*/ 5967663 h 5967663"/>
              <a:gd name="connsiteX4" fmla="*/ 1398158 w 5418374"/>
              <a:gd name="connsiteY4" fmla="*/ 5964226 h 5967663"/>
              <a:gd name="connsiteX5" fmla="*/ 0 w 5418374"/>
              <a:gd name="connsiteY5" fmla="*/ 5964226 h 5967663"/>
              <a:gd name="connsiteX6" fmla="*/ 0 w 5418374"/>
              <a:gd name="connsiteY6" fmla="*/ 1381913 h 5967663"/>
              <a:gd name="connsiteX7" fmla="*/ 174 w 5418374"/>
              <a:gd name="connsiteY7" fmla="*/ 1381913 h 5967663"/>
              <a:gd name="connsiteX8" fmla="*/ 0 w 5418374"/>
              <a:gd name="connsiteY8" fmla="*/ 1378476 h 5967663"/>
              <a:gd name="connsiteX9" fmla="*/ 1379754 w 5418374"/>
              <a:gd name="connsiteY9" fmla="*/ 0 h 5967663"/>
              <a:gd name="connsiteX10" fmla="*/ 1398158 w 5418374"/>
              <a:gd name="connsiteY10" fmla="*/ 929 h 5967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18374" h="5967663">
                <a:moveTo>
                  <a:pt x="1398158" y="0"/>
                </a:moveTo>
                <a:lnTo>
                  <a:pt x="5418374" y="0"/>
                </a:lnTo>
                <a:lnTo>
                  <a:pt x="5418374" y="5967663"/>
                </a:lnTo>
                <a:lnTo>
                  <a:pt x="1398158" y="5967663"/>
                </a:lnTo>
                <a:lnTo>
                  <a:pt x="1398158" y="5964226"/>
                </a:lnTo>
                <a:lnTo>
                  <a:pt x="0" y="5964226"/>
                </a:lnTo>
                <a:lnTo>
                  <a:pt x="0" y="1381913"/>
                </a:lnTo>
                <a:lnTo>
                  <a:pt x="174" y="1381913"/>
                </a:lnTo>
                <a:lnTo>
                  <a:pt x="0" y="1378476"/>
                </a:lnTo>
                <a:cubicBezTo>
                  <a:pt x="0" y="617165"/>
                  <a:pt x="617737" y="0"/>
                  <a:pt x="1379754" y="0"/>
                </a:cubicBezTo>
                <a:lnTo>
                  <a:pt x="1398158" y="929"/>
                </a:lnTo>
                <a:close/>
              </a:path>
            </a:pathLst>
          </a:custGeom>
          <a:solidFill>
            <a:schemeClr val="bg1">
              <a:lumMod val="85000"/>
            </a:schemeClr>
          </a:solidFill>
        </p:spPr>
        <p:txBody>
          <a:bodyPr wrap="square" tIns="2468880">
            <a:noAutofit/>
          </a:bodyPr>
          <a:lstStyle>
            <a:lvl1pPr algn="ctr">
              <a:defRPr sz="1200"/>
            </a:lvl1pPr>
          </a:lstStyle>
          <a:p>
            <a:endParaRPr lang="en-CA" noProof="0"/>
          </a:p>
        </p:txBody>
      </p:sp>
      <p:pic>
        <p:nvPicPr>
          <p:cNvPr id="8" name="LOGO kdc/one NOIR">
            <a:extLst>
              <a:ext uri="{FF2B5EF4-FFF2-40B4-BE49-F238E27FC236}">
                <a16:creationId xmlns:a16="http://schemas.microsoft.com/office/drawing/2014/main" id="{4E34D1D9-7CEE-445E-9508-CD8D11A90DE4}"/>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16392" y="5815013"/>
            <a:ext cx="2122859" cy="857245"/>
          </a:xfrm>
          <a:prstGeom prst="rect">
            <a:avLst/>
          </a:prstGeom>
        </p:spPr>
      </p:pic>
    </p:spTree>
    <p:extLst>
      <p:ext uri="{BB962C8B-B14F-4D97-AF65-F5344CB8AC3E}">
        <p14:creationId xmlns:p14="http://schemas.microsoft.com/office/powerpoint/2010/main" val="330020438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parator 2">
    <p:bg>
      <p:bgPr>
        <a:solidFill>
          <a:srgbClr val="F2ECE3"/>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EFB385-37FC-CE4A-8BF8-5C8A8B6F8BDF}"/>
              </a:ext>
            </a:extLst>
          </p:cNvPr>
          <p:cNvSpPr>
            <a:spLocks noGrp="1"/>
          </p:cNvSpPr>
          <p:nvPr>
            <p:ph type="title"/>
          </p:nvPr>
        </p:nvSpPr>
        <p:spPr>
          <a:xfrm>
            <a:off x="491871" y="2509761"/>
            <a:ext cx="6435979" cy="3906914"/>
          </a:xfrm>
        </p:spPr>
        <p:txBody>
          <a:bodyPr/>
          <a:lstStyle>
            <a:lvl1pPr>
              <a:defRPr sz="6600" spc="-100" baseline="0"/>
            </a:lvl1pPr>
          </a:lstStyle>
          <a:p>
            <a:r>
              <a:rPr lang="en-CA" noProof="0"/>
              <a:t>Modifier le style du titre</a:t>
            </a:r>
          </a:p>
        </p:txBody>
      </p:sp>
      <p:sp>
        <p:nvSpPr>
          <p:cNvPr id="8" name="Sous-titre 2">
            <a:extLst>
              <a:ext uri="{FF2B5EF4-FFF2-40B4-BE49-F238E27FC236}">
                <a16:creationId xmlns:a16="http://schemas.microsoft.com/office/drawing/2014/main" id="{9405E6BF-74D9-954B-89F5-1036818D314A}"/>
              </a:ext>
            </a:extLst>
          </p:cNvPr>
          <p:cNvSpPr>
            <a:spLocks noGrp="1"/>
          </p:cNvSpPr>
          <p:nvPr>
            <p:ph type="subTitle" idx="1" hasCustomPrompt="1"/>
          </p:nvPr>
        </p:nvSpPr>
        <p:spPr>
          <a:xfrm>
            <a:off x="538251" y="1023625"/>
            <a:ext cx="1087200" cy="1087200"/>
          </a:xfrm>
          <a:prstGeom prst="ellipse">
            <a:avLst/>
          </a:prstGeom>
          <a:solidFill>
            <a:srgbClr val="2B21BF"/>
          </a:solidFill>
        </p:spPr>
        <p:txBody>
          <a:bodyPr tIns="72000" anchor="ctr" anchorCtr="0"/>
          <a:lstStyle>
            <a:lvl1pPr marL="0" indent="0" algn="ctr">
              <a:buNone/>
              <a:defRPr sz="6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CA" noProof="0"/>
              <a:t>1</a:t>
            </a:r>
          </a:p>
        </p:txBody>
      </p:sp>
      <p:pic>
        <p:nvPicPr>
          <p:cNvPr id="10" name="LOGO kdc/one BLANC" hidden="1">
            <a:extLst>
              <a:ext uri="{FF2B5EF4-FFF2-40B4-BE49-F238E27FC236}">
                <a16:creationId xmlns:a16="http://schemas.microsoft.com/office/drawing/2014/main" id="{89E097E2-8ED9-4D66-BB00-816A6D2DA4AF}"/>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0660661" y="310481"/>
            <a:ext cx="1112239" cy="449140"/>
          </a:xfrm>
          <a:prstGeom prst="rect">
            <a:avLst/>
          </a:prstGeom>
        </p:spPr>
      </p:pic>
      <p:pic>
        <p:nvPicPr>
          <p:cNvPr id="11" name="LOGO kdc/one NOIR">
            <a:extLst>
              <a:ext uri="{FF2B5EF4-FFF2-40B4-BE49-F238E27FC236}">
                <a16:creationId xmlns:a16="http://schemas.microsoft.com/office/drawing/2014/main" id="{4B1AD93E-1670-40CB-83B8-731ED8130D63}"/>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10660660" y="310958"/>
            <a:ext cx="1112239" cy="449140"/>
          </a:xfrm>
          <a:prstGeom prst="rect">
            <a:avLst/>
          </a:prstGeom>
        </p:spPr>
      </p:pic>
      <p:sp>
        <p:nvSpPr>
          <p:cNvPr id="12" name="TextBox 11">
            <a:extLst>
              <a:ext uri="{FF2B5EF4-FFF2-40B4-BE49-F238E27FC236}">
                <a16:creationId xmlns:a16="http://schemas.microsoft.com/office/drawing/2014/main" id="{40D74764-C264-4151-88A5-86167992C639}"/>
              </a:ext>
            </a:extLst>
          </p:cNvPr>
          <p:cNvSpPr txBox="1"/>
          <p:nvPr userDrawn="1"/>
        </p:nvSpPr>
        <p:spPr>
          <a:xfrm>
            <a:off x="11288110" y="6495046"/>
            <a:ext cx="442624" cy="246221"/>
          </a:xfrm>
          <a:prstGeom prst="rect">
            <a:avLst/>
          </a:prstGeom>
          <a:noFill/>
        </p:spPr>
        <p:txBody>
          <a:bodyPr wrap="square" rtlCol="0">
            <a:spAutoFit/>
          </a:bodyPr>
          <a:lstStyle/>
          <a:p>
            <a:pPr algn="r"/>
            <a:fld id="{F83449F7-6C3E-1F49-93A7-9872059DEAF6}" type="slidenum">
              <a:rPr lang="en-CA" sz="1000" noProof="0" smtClean="0">
                <a:solidFill>
                  <a:schemeClr val="bg1">
                    <a:lumMod val="50000"/>
                  </a:schemeClr>
                </a:solidFill>
                <a:latin typeface="+mj-lt"/>
              </a:rPr>
              <a:pPr algn="r"/>
              <a:t>‹#›</a:t>
            </a:fld>
            <a:endParaRPr lang="en-US" sz="1000">
              <a:solidFill>
                <a:schemeClr val="bg1">
                  <a:lumMod val="50000"/>
                </a:schemeClr>
              </a:solidFill>
              <a:latin typeface="+mj-lt"/>
            </a:endParaRPr>
          </a:p>
        </p:txBody>
      </p:sp>
      <p:sp>
        <p:nvSpPr>
          <p:cNvPr id="13" name="TextBox 12">
            <a:extLst>
              <a:ext uri="{FF2B5EF4-FFF2-40B4-BE49-F238E27FC236}">
                <a16:creationId xmlns:a16="http://schemas.microsoft.com/office/drawing/2014/main" id="{56465335-FE8F-405F-8C04-3DB494A2A12E}"/>
              </a:ext>
            </a:extLst>
          </p:cNvPr>
          <p:cNvSpPr txBox="1"/>
          <p:nvPr userDrawn="1"/>
        </p:nvSpPr>
        <p:spPr>
          <a:xfrm>
            <a:off x="10370155" y="6510434"/>
            <a:ext cx="993630" cy="215444"/>
          </a:xfrm>
          <a:prstGeom prst="rect">
            <a:avLst/>
          </a:prstGeom>
          <a:noFill/>
        </p:spPr>
        <p:txBody>
          <a:bodyPr wrap="square" rtlCol="0">
            <a:spAutoFit/>
          </a:bodyPr>
          <a:lstStyle/>
          <a:p>
            <a:pPr algn="l"/>
            <a:r>
              <a:rPr lang="en-CA" sz="800" noProof="0">
                <a:solidFill>
                  <a:schemeClr val="bg1">
                    <a:lumMod val="50000"/>
                  </a:schemeClr>
                </a:solidFill>
                <a:latin typeface="+mj-lt"/>
              </a:rPr>
              <a:t>CONFIDENTIAL</a:t>
            </a:r>
            <a:endParaRPr lang="en-US" sz="800">
              <a:solidFill>
                <a:schemeClr val="bg1">
                  <a:lumMod val="50000"/>
                </a:schemeClr>
              </a:solidFill>
              <a:latin typeface="+mj-lt"/>
            </a:endParaRPr>
          </a:p>
        </p:txBody>
      </p:sp>
    </p:spTree>
    <p:extLst>
      <p:ext uri="{BB962C8B-B14F-4D97-AF65-F5344CB8AC3E}">
        <p14:creationId xmlns:p14="http://schemas.microsoft.com/office/powerpoint/2010/main" val="3319442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2 columns AUTOMATIC">
    <p:bg>
      <p:bgPr>
        <a:solidFill>
          <a:schemeClr val="bg1"/>
        </a:solidFill>
        <a:effectLst/>
      </p:bgPr>
    </p:bg>
    <p:spTree>
      <p:nvGrpSpPr>
        <p:cNvPr id="1" name=""/>
        <p:cNvGrpSpPr/>
        <p:nvPr/>
      </p:nvGrpSpPr>
      <p:grpSpPr>
        <a:xfrm>
          <a:off x="0" y="0"/>
          <a:ext cx="0" cy="0"/>
          <a:chOff x="0" y="0"/>
          <a:chExt cx="0" cy="0"/>
        </a:xfrm>
      </p:grpSpPr>
      <p:pic>
        <p:nvPicPr>
          <p:cNvPr id="11" name="LOGO kdc/one NOIR">
            <a:extLst>
              <a:ext uri="{FF2B5EF4-FFF2-40B4-BE49-F238E27FC236}">
                <a16:creationId xmlns:a16="http://schemas.microsoft.com/office/drawing/2014/main" id="{BA3F296B-2F14-4D0E-A35A-594E7B3391D9}"/>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0660661" y="310958"/>
            <a:ext cx="1112239" cy="449140"/>
          </a:xfrm>
          <a:prstGeom prst="rect">
            <a:avLst/>
          </a:prstGeom>
        </p:spPr>
      </p:pic>
      <p:pic>
        <p:nvPicPr>
          <p:cNvPr id="12" name="LOGO kdc/one BLANC" hidden="1">
            <a:extLst>
              <a:ext uri="{FF2B5EF4-FFF2-40B4-BE49-F238E27FC236}">
                <a16:creationId xmlns:a16="http://schemas.microsoft.com/office/drawing/2014/main" id="{9B25A3E7-0E9E-48F6-949C-4BCD32BE4CC4}"/>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10660661" y="310481"/>
            <a:ext cx="1112239" cy="449140"/>
          </a:xfrm>
          <a:prstGeom prst="rect">
            <a:avLst/>
          </a:prstGeom>
        </p:spPr>
      </p:pic>
      <p:sp>
        <p:nvSpPr>
          <p:cNvPr id="6" name="TextBox 5">
            <a:extLst>
              <a:ext uri="{FF2B5EF4-FFF2-40B4-BE49-F238E27FC236}">
                <a16:creationId xmlns:a16="http://schemas.microsoft.com/office/drawing/2014/main" id="{951BB031-FCF5-48F6-81D2-F9E2F289ACA6}"/>
              </a:ext>
            </a:extLst>
          </p:cNvPr>
          <p:cNvSpPr txBox="1"/>
          <p:nvPr userDrawn="1"/>
        </p:nvSpPr>
        <p:spPr>
          <a:xfrm>
            <a:off x="11288110" y="6495046"/>
            <a:ext cx="442624" cy="246221"/>
          </a:xfrm>
          <a:prstGeom prst="rect">
            <a:avLst/>
          </a:prstGeom>
          <a:noFill/>
        </p:spPr>
        <p:txBody>
          <a:bodyPr wrap="square" rtlCol="0">
            <a:spAutoFit/>
          </a:bodyPr>
          <a:lstStyle/>
          <a:p>
            <a:pPr algn="r"/>
            <a:fld id="{F83449F7-6C3E-1F49-93A7-9872059DEAF6}" type="slidenum">
              <a:rPr lang="en-CA" sz="1000" noProof="0" smtClean="0">
                <a:solidFill>
                  <a:schemeClr val="bg1">
                    <a:lumMod val="50000"/>
                  </a:schemeClr>
                </a:solidFill>
                <a:latin typeface="+mj-lt"/>
              </a:rPr>
              <a:pPr algn="r"/>
              <a:t>‹#›</a:t>
            </a:fld>
            <a:endParaRPr lang="en-US" sz="1000">
              <a:solidFill>
                <a:schemeClr val="bg1">
                  <a:lumMod val="50000"/>
                </a:schemeClr>
              </a:solidFill>
              <a:latin typeface="+mj-lt"/>
            </a:endParaRPr>
          </a:p>
        </p:txBody>
      </p:sp>
      <p:sp>
        <p:nvSpPr>
          <p:cNvPr id="13" name="TextBox 12">
            <a:extLst>
              <a:ext uri="{FF2B5EF4-FFF2-40B4-BE49-F238E27FC236}">
                <a16:creationId xmlns:a16="http://schemas.microsoft.com/office/drawing/2014/main" id="{413E70F1-DE9B-4D9C-9939-535F2912C8B4}"/>
              </a:ext>
            </a:extLst>
          </p:cNvPr>
          <p:cNvSpPr txBox="1"/>
          <p:nvPr userDrawn="1"/>
        </p:nvSpPr>
        <p:spPr>
          <a:xfrm>
            <a:off x="10370156" y="6510434"/>
            <a:ext cx="993630" cy="215444"/>
          </a:xfrm>
          <a:prstGeom prst="rect">
            <a:avLst/>
          </a:prstGeom>
          <a:noFill/>
        </p:spPr>
        <p:txBody>
          <a:bodyPr wrap="square" rtlCol="0">
            <a:spAutoFit/>
          </a:bodyPr>
          <a:lstStyle/>
          <a:p>
            <a:pPr algn="l"/>
            <a:r>
              <a:rPr lang="en-CA" sz="800" noProof="0">
                <a:solidFill>
                  <a:schemeClr val="bg1">
                    <a:lumMod val="50000"/>
                  </a:schemeClr>
                </a:solidFill>
                <a:latin typeface="+mj-lt"/>
              </a:rPr>
              <a:t>CONFIDENTIAL</a:t>
            </a:r>
            <a:endParaRPr lang="en-US" sz="800">
              <a:solidFill>
                <a:schemeClr val="bg1">
                  <a:lumMod val="50000"/>
                </a:schemeClr>
              </a:solidFill>
              <a:latin typeface="+mj-lt"/>
            </a:endParaRPr>
          </a:p>
        </p:txBody>
      </p:sp>
    </p:spTree>
    <p:extLst>
      <p:ext uri="{BB962C8B-B14F-4D97-AF65-F5344CB8AC3E}">
        <p14:creationId xmlns:p14="http://schemas.microsoft.com/office/powerpoint/2010/main" val="1532911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parator 3">
    <p:bg>
      <p:bgPr>
        <a:solidFill>
          <a:srgbClr val="F2ECE3"/>
        </a:solidFill>
        <a:effectLst/>
      </p:bgPr>
    </p:bg>
    <p:spTree>
      <p:nvGrpSpPr>
        <p:cNvPr id="1" name=""/>
        <p:cNvGrpSpPr/>
        <p:nvPr/>
      </p:nvGrpSpPr>
      <p:grpSpPr>
        <a:xfrm>
          <a:off x="0" y="0"/>
          <a:ext cx="0" cy="0"/>
          <a:chOff x="0" y="0"/>
          <a:chExt cx="0" cy="0"/>
        </a:xfrm>
      </p:grpSpPr>
      <p:pic>
        <p:nvPicPr>
          <p:cNvPr id="9" name="LOGO kdc/one BLANC" hidden="1">
            <a:extLst>
              <a:ext uri="{FF2B5EF4-FFF2-40B4-BE49-F238E27FC236}">
                <a16:creationId xmlns:a16="http://schemas.microsoft.com/office/drawing/2014/main" id="{ED9E9A59-9A62-4028-BD47-6638F57A9A9E}"/>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0660661" y="310481"/>
            <a:ext cx="1112239" cy="449140"/>
          </a:xfrm>
          <a:prstGeom prst="rect">
            <a:avLst/>
          </a:prstGeom>
        </p:spPr>
      </p:pic>
      <p:pic>
        <p:nvPicPr>
          <p:cNvPr id="21" name="Picture 20" descr="Logo&#10;&#10;Description automatically generated">
            <a:extLst>
              <a:ext uri="{FF2B5EF4-FFF2-40B4-BE49-F238E27FC236}">
                <a16:creationId xmlns:a16="http://schemas.microsoft.com/office/drawing/2014/main" id="{65F0E9FC-23A7-4BFA-B87E-7FF3786A158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551530" y="2590800"/>
            <a:ext cx="4165600" cy="1676400"/>
          </a:xfrm>
          <a:prstGeom prst="rect">
            <a:avLst/>
          </a:prstGeom>
        </p:spPr>
      </p:pic>
    </p:spTree>
    <p:extLst>
      <p:ext uri="{BB962C8B-B14F-4D97-AF65-F5344CB8AC3E}">
        <p14:creationId xmlns:p14="http://schemas.microsoft.com/office/powerpoint/2010/main" val="677661212"/>
      </p:ext>
    </p:extLst>
  </p:cSld>
  <p:clrMapOvr>
    <a:masterClrMapping/>
  </p:clrMapOvr>
  <p:extLst>
    <p:ext uri="{DCECCB84-F9BA-43D5-87BE-67443E8EF086}">
      <p15:sldGuideLst xmlns:p15="http://schemas.microsoft.com/office/powerpoint/2012/main">
        <p15:guide id="1" orient="horz" pos="993">
          <p15:clr>
            <a:srgbClr val="FBAE40"/>
          </p15:clr>
        </p15:guide>
        <p15:guide id="2" orient="horz" pos="339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8C121BC-D1E9-5449-8D05-EFEBD180494D}"/>
              </a:ext>
            </a:extLst>
          </p:cNvPr>
          <p:cNvSpPr>
            <a:spLocks noGrp="1"/>
          </p:cNvSpPr>
          <p:nvPr>
            <p:ph type="title"/>
          </p:nvPr>
        </p:nvSpPr>
        <p:spPr>
          <a:xfrm>
            <a:off x="505789" y="430124"/>
            <a:ext cx="9485935" cy="795047"/>
          </a:xfrm>
          <a:prstGeom prst="rect">
            <a:avLst/>
          </a:prstGeom>
        </p:spPr>
        <p:txBody>
          <a:bodyPr vert="horz" lIns="45720" tIns="0" rIns="0" bIns="0" rtlCol="0" anchor="t" anchorCtr="0">
            <a:noAutofit/>
          </a:bodyPr>
          <a:lstStyle/>
          <a:p>
            <a:r>
              <a:rPr lang="en-CA" noProof="0"/>
              <a:t>Modifier le style du titre</a:t>
            </a:r>
          </a:p>
        </p:txBody>
      </p:sp>
      <p:sp>
        <p:nvSpPr>
          <p:cNvPr id="3" name="Espace réservé du texte 2">
            <a:extLst>
              <a:ext uri="{FF2B5EF4-FFF2-40B4-BE49-F238E27FC236}">
                <a16:creationId xmlns:a16="http://schemas.microsoft.com/office/drawing/2014/main" id="{7096CA93-71A4-D34E-8A32-A93F5B47955D}"/>
              </a:ext>
            </a:extLst>
          </p:cNvPr>
          <p:cNvSpPr>
            <a:spLocks noGrp="1"/>
          </p:cNvSpPr>
          <p:nvPr>
            <p:ph type="body" idx="1"/>
          </p:nvPr>
        </p:nvSpPr>
        <p:spPr>
          <a:xfrm>
            <a:off x="494506" y="1966120"/>
            <a:ext cx="11150600" cy="4450555"/>
          </a:xfrm>
          <a:prstGeom prst="rect">
            <a:avLst/>
          </a:prstGeom>
        </p:spPr>
        <p:txBody>
          <a:bodyPr vert="horz" lIns="45720" tIns="0" rIns="0" bIns="0" rtlCol="0" anchor="t" anchorCtr="0">
            <a:noAutofit/>
          </a:bodyPr>
          <a:lstStyle/>
          <a:p>
            <a:pPr lvl="0"/>
            <a:r>
              <a:rPr lang="en-CA" noProof="0"/>
              <a:t>First Level</a:t>
            </a:r>
          </a:p>
          <a:p>
            <a:pPr lvl="1"/>
            <a:r>
              <a:rPr lang="en-CA" noProof="0"/>
              <a:t>Second Level</a:t>
            </a:r>
          </a:p>
          <a:p>
            <a:pPr lvl="2"/>
            <a:r>
              <a:rPr lang="en-CA" noProof="0"/>
              <a:t>Third Level</a:t>
            </a:r>
          </a:p>
          <a:p>
            <a:pPr lvl="3"/>
            <a:r>
              <a:rPr lang="en-CA" noProof="0"/>
              <a:t>Fourth Level</a:t>
            </a:r>
          </a:p>
          <a:p>
            <a:pPr lvl="4"/>
            <a:r>
              <a:rPr lang="en-CA" noProof="0"/>
              <a:t>Fifth level</a:t>
            </a:r>
          </a:p>
          <a:p>
            <a:pPr lvl="5"/>
            <a:r>
              <a:rPr lang="en-CA" noProof="0"/>
              <a:t>Sixth Level</a:t>
            </a:r>
          </a:p>
          <a:p>
            <a:pPr lvl="6"/>
            <a:r>
              <a:rPr lang="en-CA" noProof="0"/>
              <a:t>Seventh Level</a:t>
            </a:r>
          </a:p>
          <a:p>
            <a:pPr lvl="7"/>
            <a:r>
              <a:rPr lang="en-CA" noProof="0"/>
              <a:t>eighth Level</a:t>
            </a:r>
          </a:p>
          <a:p>
            <a:pPr lvl="8"/>
            <a:r>
              <a:rPr lang="en-CA" noProof="0"/>
              <a:t>Ninth Level</a:t>
            </a:r>
          </a:p>
        </p:txBody>
      </p:sp>
      <p:sp>
        <p:nvSpPr>
          <p:cNvPr id="4" name="Espace réservé de la date 3">
            <a:extLst>
              <a:ext uri="{FF2B5EF4-FFF2-40B4-BE49-F238E27FC236}">
                <a16:creationId xmlns:a16="http://schemas.microsoft.com/office/drawing/2014/main" id="{341F85E6-B849-EE44-A364-94A45A53FA4A}"/>
              </a:ext>
            </a:extLst>
          </p:cNvPr>
          <p:cNvSpPr>
            <a:spLocks noGrp="1"/>
          </p:cNvSpPr>
          <p:nvPr>
            <p:ph type="dt" sz="half" idx="2"/>
          </p:nvPr>
        </p:nvSpPr>
        <p:spPr>
          <a:xfrm>
            <a:off x="550863" y="6513612"/>
            <a:ext cx="1649412" cy="228600"/>
          </a:xfrm>
          <a:prstGeom prst="rect">
            <a:avLst/>
          </a:prstGeom>
        </p:spPr>
        <p:txBody>
          <a:bodyPr vert="horz" lIns="0" tIns="0" rIns="0" bIns="0" rtlCol="0" anchor="ctr" anchorCtr="0">
            <a:noAutofit/>
          </a:bodyPr>
          <a:lstStyle>
            <a:lvl1pPr algn="l">
              <a:defRPr sz="900" b="0" spc="0" baseline="0">
                <a:solidFill>
                  <a:schemeClr val="bg1">
                    <a:lumMod val="50000"/>
                  </a:schemeClr>
                </a:solidFill>
              </a:defRPr>
            </a:lvl1pPr>
          </a:lstStyle>
          <a:p>
            <a:fld id="{999863B0-F8D2-46BF-8BE0-1E08412D4779}" type="datetime1">
              <a:rPr lang="en-US" smtClean="0"/>
              <a:t>5/28/2025</a:t>
            </a:fld>
            <a:endParaRPr lang="en-CA"/>
          </a:p>
        </p:txBody>
      </p:sp>
      <p:sp>
        <p:nvSpPr>
          <p:cNvPr id="5" name="Espace réservé du pied de page 4">
            <a:extLst>
              <a:ext uri="{FF2B5EF4-FFF2-40B4-BE49-F238E27FC236}">
                <a16:creationId xmlns:a16="http://schemas.microsoft.com/office/drawing/2014/main" id="{31287DF0-4826-394C-9E50-5CC142F5AC68}"/>
              </a:ext>
            </a:extLst>
          </p:cNvPr>
          <p:cNvSpPr>
            <a:spLocks noGrp="1"/>
          </p:cNvSpPr>
          <p:nvPr>
            <p:ph type="ftr" sz="quarter" idx="3"/>
          </p:nvPr>
        </p:nvSpPr>
        <p:spPr>
          <a:xfrm>
            <a:off x="2444825" y="6513612"/>
            <a:ext cx="3533700" cy="228600"/>
          </a:xfrm>
          <a:prstGeom prst="rect">
            <a:avLst/>
          </a:prstGeom>
        </p:spPr>
        <p:txBody>
          <a:bodyPr vert="horz" lIns="0" tIns="0" rIns="0" bIns="0" rtlCol="0" anchor="ctr" anchorCtr="0">
            <a:noAutofit/>
          </a:bodyPr>
          <a:lstStyle>
            <a:lvl1pPr algn="l">
              <a:defRPr sz="900" b="0" spc="0" baseline="0">
                <a:solidFill>
                  <a:schemeClr val="bg1">
                    <a:lumMod val="50000"/>
                  </a:schemeClr>
                </a:solidFill>
              </a:defRPr>
            </a:lvl1pPr>
          </a:lstStyle>
          <a:p>
            <a:endParaRPr lang="en-CA"/>
          </a:p>
        </p:txBody>
      </p:sp>
      <p:sp>
        <p:nvSpPr>
          <p:cNvPr id="6" name="Espace réservé du numéro de diapositive 5">
            <a:extLst>
              <a:ext uri="{FF2B5EF4-FFF2-40B4-BE49-F238E27FC236}">
                <a16:creationId xmlns:a16="http://schemas.microsoft.com/office/drawing/2014/main" id="{6F69BD70-945C-0E4A-8CB3-B68C5AE7D8F8}"/>
              </a:ext>
            </a:extLst>
          </p:cNvPr>
          <p:cNvSpPr>
            <a:spLocks noGrp="1"/>
          </p:cNvSpPr>
          <p:nvPr>
            <p:ph type="sldNum" sz="quarter" idx="4"/>
          </p:nvPr>
        </p:nvSpPr>
        <p:spPr>
          <a:xfrm>
            <a:off x="10934700" y="6513612"/>
            <a:ext cx="708024" cy="228600"/>
          </a:xfrm>
          <a:prstGeom prst="rect">
            <a:avLst/>
          </a:prstGeom>
        </p:spPr>
        <p:txBody>
          <a:bodyPr vert="horz" lIns="0" tIns="0" rIns="0" bIns="0" rtlCol="0" anchor="ctr" anchorCtr="0">
            <a:noAutofit/>
          </a:bodyPr>
          <a:lstStyle>
            <a:lvl1pPr algn="r">
              <a:defRPr sz="1000" b="0" spc="-50" baseline="0">
                <a:solidFill>
                  <a:schemeClr val="bg1">
                    <a:lumMod val="50000"/>
                  </a:schemeClr>
                </a:solidFill>
                <a:latin typeface="Palatino" pitchFamily="2" charset="77"/>
                <a:ea typeface="Palatino" pitchFamily="2" charset="77"/>
              </a:defRPr>
            </a:lvl1pPr>
          </a:lstStyle>
          <a:p>
            <a:fld id="{F83449F7-6C3E-1F49-93A7-9872059DEAF6}" type="slidenum">
              <a:rPr lang="en-CA" smtClean="0"/>
              <a:pPr/>
              <a:t>‹#›</a:t>
            </a:fld>
            <a:endParaRPr lang="en-CA"/>
          </a:p>
        </p:txBody>
      </p:sp>
    </p:spTree>
    <p:extLst>
      <p:ext uri="{BB962C8B-B14F-4D97-AF65-F5344CB8AC3E}">
        <p14:creationId xmlns:p14="http://schemas.microsoft.com/office/powerpoint/2010/main" val="609200434"/>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712" r:id="rId3"/>
    <p:sldLayoutId id="2147483713" r:id="rId4"/>
  </p:sldLayoutIdLst>
  <p:hf hdr="0" ftr="0"/>
  <p:txStyles>
    <p:titleStyle>
      <a:lvl1pPr algn="l" defTabSz="914400" rtl="0" eaLnBrk="1" latinLnBrk="0" hangingPunct="1">
        <a:lnSpc>
          <a:spcPct val="80000"/>
        </a:lnSpc>
        <a:spcBef>
          <a:spcPct val="0"/>
        </a:spcBef>
        <a:buNone/>
        <a:defRPr sz="2800" kern="1200" spc="-50" baseline="0">
          <a:solidFill>
            <a:schemeClr val="tx1"/>
          </a:solidFill>
          <a:latin typeface="+mj-lt"/>
          <a:ea typeface="+mj-ea"/>
          <a:cs typeface="+mj-cs"/>
        </a:defRPr>
      </a:lvl1pPr>
    </p:titleStyle>
    <p:bodyStyle>
      <a:lvl1pPr marL="0" indent="0" algn="l" defTabSz="914400" rtl="0" eaLnBrk="1" latinLnBrk="0" hangingPunct="1">
        <a:lnSpc>
          <a:spcPct val="90000"/>
        </a:lnSpc>
        <a:spcBef>
          <a:spcPts val="600"/>
        </a:spcBef>
        <a:buFont typeface="Arial" panose="020B0604020202020204" pitchFamily="34" charset="0"/>
        <a:buNone/>
        <a:defRPr sz="1200" i="0" kern="1200">
          <a:solidFill>
            <a:schemeClr val="tx1"/>
          </a:solidFill>
          <a:latin typeface="+mn-lt"/>
          <a:ea typeface="+mn-ea"/>
          <a:cs typeface="+mn-cs"/>
        </a:defRPr>
      </a:lvl1pPr>
      <a:lvl2pPr marL="0" indent="0" algn="l" defTabSz="914400" rtl="0" eaLnBrk="1" latinLnBrk="0" hangingPunct="1">
        <a:lnSpc>
          <a:spcPct val="90000"/>
        </a:lnSpc>
        <a:spcBef>
          <a:spcPts val="200"/>
        </a:spcBef>
        <a:spcAft>
          <a:spcPts val="200"/>
        </a:spcAft>
        <a:buFont typeface="Arial" panose="020B0604020202020204" pitchFamily="34" charset="0"/>
        <a:buNone/>
        <a:defRPr sz="1000" b="0" kern="1200">
          <a:solidFill>
            <a:schemeClr val="tx1"/>
          </a:solidFill>
          <a:latin typeface="+mn-lt"/>
          <a:ea typeface="+mn-ea"/>
          <a:cs typeface="+mn-cs"/>
        </a:defRPr>
      </a:lvl2pPr>
      <a:lvl3pPr marL="0" indent="0" algn="l" defTabSz="914400" rtl="0" eaLnBrk="1" latinLnBrk="0" hangingPunct="1">
        <a:lnSpc>
          <a:spcPct val="90000"/>
        </a:lnSpc>
        <a:spcBef>
          <a:spcPts val="600"/>
        </a:spcBef>
        <a:buFont typeface="Arial" panose="020B0604020202020204" pitchFamily="34" charset="0"/>
        <a:buNone/>
        <a:defRPr sz="900" b="0" kern="1200">
          <a:solidFill>
            <a:schemeClr val="tx1"/>
          </a:solidFill>
          <a:latin typeface="+mn-lt"/>
          <a:ea typeface="+mn-ea"/>
          <a:cs typeface="+mn-cs"/>
        </a:defRPr>
      </a:lvl3pPr>
      <a:lvl4pPr marL="0" indent="0" algn="l" defTabSz="914400" rtl="0" eaLnBrk="1" latinLnBrk="0" hangingPunct="1">
        <a:lnSpc>
          <a:spcPct val="90000"/>
        </a:lnSpc>
        <a:spcBef>
          <a:spcPts val="600"/>
        </a:spcBef>
        <a:buFont typeface="Arial" panose="020B0604020202020204" pitchFamily="34" charset="0"/>
        <a:buNone/>
        <a:defRPr sz="800" kern="1200">
          <a:solidFill>
            <a:schemeClr val="tx1"/>
          </a:solidFill>
          <a:latin typeface="+mn-lt"/>
          <a:ea typeface="+mn-ea"/>
          <a:cs typeface="+mn-cs"/>
        </a:defRPr>
      </a:lvl4pPr>
      <a:lvl5pPr marL="0" indent="0" algn="l" defTabSz="914400" rtl="0" eaLnBrk="1" latinLnBrk="0" hangingPunct="1">
        <a:lnSpc>
          <a:spcPct val="90000"/>
        </a:lnSpc>
        <a:spcBef>
          <a:spcPts val="600"/>
        </a:spcBef>
        <a:buFont typeface="Arial" panose="020B0604020202020204" pitchFamily="34" charset="0"/>
        <a:buNone/>
        <a:defRPr sz="800" kern="1200" cap="all" baseline="0">
          <a:solidFill>
            <a:schemeClr val="tx1"/>
          </a:solidFill>
          <a:latin typeface="+mn-lt"/>
          <a:ea typeface="+mn-ea"/>
          <a:cs typeface="+mn-cs"/>
        </a:defRPr>
      </a:lvl5pPr>
      <a:lvl6pPr marL="0" indent="0" algn="l" defTabSz="914400" rtl="0" eaLnBrk="1" latinLnBrk="0" hangingPunct="1">
        <a:lnSpc>
          <a:spcPct val="90000"/>
        </a:lnSpc>
        <a:spcBef>
          <a:spcPts val="600"/>
        </a:spcBef>
        <a:buFont typeface="Arial" panose="020B0604020202020204" pitchFamily="34" charset="0"/>
        <a:buNone/>
        <a:defRPr sz="1100" b="1" i="0" kern="1200">
          <a:solidFill>
            <a:schemeClr val="tx2"/>
          </a:solidFill>
          <a:latin typeface="+mn-lt"/>
          <a:ea typeface="+mn-ea"/>
          <a:cs typeface="+mn-cs"/>
        </a:defRPr>
      </a:lvl6pPr>
      <a:lvl7pPr marL="0" indent="0" algn="l" defTabSz="914400" rtl="0" eaLnBrk="1" latinLnBrk="0" hangingPunct="1">
        <a:lnSpc>
          <a:spcPct val="90000"/>
        </a:lnSpc>
        <a:spcBef>
          <a:spcPts val="1200"/>
        </a:spcBef>
        <a:buFont typeface="Arial" panose="020B0604020202020204" pitchFamily="34" charset="0"/>
        <a:buNone/>
        <a:defRPr sz="1600" b="0" i="1" kern="1200" cap="none" spc="-30" baseline="0">
          <a:solidFill>
            <a:schemeClr val="tx2"/>
          </a:solidFill>
          <a:latin typeface="+mj-lt"/>
          <a:ea typeface="+mn-ea"/>
          <a:cs typeface="+mn-cs"/>
        </a:defRPr>
      </a:lvl7pPr>
      <a:lvl8pPr marL="0" indent="0" algn="l" defTabSz="914400" rtl="0" eaLnBrk="1" latinLnBrk="0" hangingPunct="1">
        <a:lnSpc>
          <a:spcPct val="90000"/>
        </a:lnSpc>
        <a:spcBef>
          <a:spcPts val="900"/>
        </a:spcBef>
        <a:buFont typeface="Arial" panose="020B0604020202020204" pitchFamily="34" charset="0"/>
        <a:buNone/>
        <a:defRPr sz="1200" kern="1200" cap="all" baseline="0">
          <a:solidFill>
            <a:schemeClr val="tx2"/>
          </a:solidFill>
          <a:latin typeface="+mn-lt"/>
          <a:ea typeface="+mn-ea"/>
          <a:cs typeface="+mn-cs"/>
        </a:defRPr>
      </a:lvl8pPr>
      <a:lvl9pPr marL="0" indent="0" algn="l" defTabSz="914400" rtl="0" eaLnBrk="1" latinLnBrk="0" hangingPunct="1">
        <a:lnSpc>
          <a:spcPct val="90000"/>
        </a:lnSpc>
        <a:spcBef>
          <a:spcPts val="600"/>
        </a:spcBef>
        <a:buFont typeface="Arial" panose="020B0604020202020204" pitchFamily="34" charset="0"/>
        <a:buNone/>
        <a:defRPr sz="1200" i="1" kern="1200">
          <a:solidFill>
            <a:schemeClr val="tx1"/>
          </a:solidFill>
          <a:latin typeface="+mj-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9.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KDC-ONE-BCN/Template"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signup?source=form-home-signup&amp;user_email="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hyperlink" Target="https://desktop.github.com/download/"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git-lfs.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CD2162-9062-4190-BE23-6B077356FB8B}"/>
              </a:ext>
            </a:extLst>
          </p:cNvPr>
          <p:cNvSpPr>
            <a:spLocks noGrp="1"/>
          </p:cNvSpPr>
          <p:nvPr>
            <p:ph type="ctrTitle"/>
          </p:nvPr>
        </p:nvSpPr>
        <p:spPr/>
        <p:txBody>
          <a:bodyPr/>
          <a:lstStyle/>
          <a:p>
            <a:r>
              <a:rPr lang="es-ES" sz="6600" dirty="0"/>
              <a:t>GitHub </a:t>
            </a:r>
            <a:r>
              <a:rPr lang="es-ES" sz="6600" dirty="0" err="1"/>
              <a:t>for</a:t>
            </a:r>
            <a:r>
              <a:rPr lang="es-ES" sz="6600" dirty="0"/>
              <a:t> SolidWorks</a:t>
            </a:r>
            <a:br>
              <a:rPr lang="es-ES" sz="6600" dirty="0"/>
            </a:br>
            <a:r>
              <a:rPr lang="en-US" sz="6600" i="1" dirty="0">
                <a:solidFill>
                  <a:schemeClr val="tx2"/>
                </a:solidFill>
              </a:rPr>
              <a:t>Training</a:t>
            </a:r>
            <a:br>
              <a:rPr lang="en-US" sz="6600" i="1" dirty="0">
                <a:solidFill>
                  <a:schemeClr val="tx2"/>
                </a:solidFill>
              </a:rPr>
            </a:br>
            <a:endParaRPr lang="en-US" sz="6600" i="1" dirty="0">
              <a:solidFill>
                <a:schemeClr val="tx2"/>
              </a:solidFill>
            </a:endParaRPr>
          </a:p>
        </p:txBody>
      </p:sp>
      <p:sp>
        <p:nvSpPr>
          <p:cNvPr id="3" name="TextBox 2">
            <a:extLst>
              <a:ext uri="{FF2B5EF4-FFF2-40B4-BE49-F238E27FC236}">
                <a16:creationId xmlns:a16="http://schemas.microsoft.com/office/drawing/2014/main" id="{FCCFC4B9-C5F1-C90B-43FC-43920E4BC725}"/>
              </a:ext>
            </a:extLst>
          </p:cNvPr>
          <p:cNvSpPr txBox="1"/>
          <p:nvPr/>
        </p:nvSpPr>
        <p:spPr>
          <a:xfrm>
            <a:off x="3266297" y="6041781"/>
            <a:ext cx="2647666" cy="369332"/>
          </a:xfrm>
          <a:prstGeom prst="rect">
            <a:avLst/>
          </a:prstGeom>
          <a:noFill/>
        </p:spPr>
        <p:txBody>
          <a:bodyPr wrap="square" rtlCol="0">
            <a:spAutoFit/>
          </a:bodyPr>
          <a:lstStyle/>
          <a:p>
            <a:pPr algn="r"/>
            <a:r>
              <a:rPr lang="es-ES" dirty="0"/>
              <a:t>28-May-2025</a:t>
            </a:r>
            <a:endParaRPr lang="en-US" dirty="0"/>
          </a:p>
        </p:txBody>
      </p:sp>
      <p:grpSp>
        <p:nvGrpSpPr>
          <p:cNvPr id="5" name="Group 4">
            <a:extLst>
              <a:ext uri="{FF2B5EF4-FFF2-40B4-BE49-F238E27FC236}">
                <a16:creationId xmlns:a16="http://schemas.microsoft.com/office/drawing/2014/main" id="{CFC55174-2EC7-5F57-202F-1D1030267C51}"/>
              </a:ext>
            </a:extLst>
          </p:cNvPr>
          <p:cNvGrpSpPr/>
          <p:nvPr/>
        </p:nvGrpSpPr>
        <p:grpSpPr>
          <a:xfrm>
            <a:off x="5288507" y="539087"/>
            <a:ext cx="6505163" cy="5394354"/>
            <a:chOff x="4787655" y="734909"/>
            <a:chExt cx="6691749" cy="5631772"/>
          </a:xfrm>
        </p:grpSpPr>
        <p:pic>
          <p:nvPicPr>
            <p:cNvPr id="6" name="Picture 2">
              <a:extLst>
                <a:ext uri="{FF2B5EF4-FFF2-40B4-BE49-F238E27FC236}">
                  <a16:creationId xmlns:a16="http://schemas.microsoft.com/office/drawing/2014/main" id="{B10A6F8A-FEEC-288F-5652-55F1164B6F9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t="16068" r="10802" b="30646"/>
            <a:stretch/>
          </p:blipFill>
          <p:spPr bwMode="auto">
            <a:xfrm rot="16200000">
              <a:off x="5317644" y="204920"/>
              <a:ext cx="5631772" cy="669174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A7F1D122-69AF-FE20-BA5D-1C5DE80C99CE}"/>
                </a:ext>
              </a:extLst>
            </p:cNvPr>
            <p:cNvCxnSpPr/>
            <p:nvPr/>
          </p:nvCxnSpPr>
          <p:spPr>
            <a:xfrm>
              <a:off x="6202907" y="2361063"/>
              <a:ext cx="14125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8978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174062-57AF-D6AD-4E49-4830070C9F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2F2BAA-2636-5E11-904C-15BF9ED0A520}"/>
              </a:ext>
            </a:extLst>
          </p:cNvPr>
          <p:cNvSpPr>
            <a:spLocks noGrp="1"/>
          </p:cNvSpPr>
          <p:nvPr>
            <p:ph type="title"/>
          </p:nvPr>
        </p:nvSpPr>
        <p:spPr/>
        <p:txBody>
          <a:bodyPr/>
          <a:lstStyle/>
          <a:p>
            <a:r>
              <a:rPr lang="es-ES" dirty="0" err="1"/>
              <a:t>Protocol</a:t>
            </a:r>
            <a:endParaRPr lang="en-US" dirty="0"/>
          </a:p>
        </p:txBody>
      </p:sp>
      <p:sp>
        <p:nvSpPr>
          <p:cNvPr id="3" name="Subtitle 2">
            <a:extLst>
              <a:ext uri="{FF2B5EF4-FFF2-40B4-BE49-F238E27FC236}">
                <a16:creationId xmlns:a16="http://schemas.microsoft.com/office/drawing/2014/main" id="{DF623152-1002-1160-CD05-6CFD453BA0A4}"/>
              </a:ext>
            </a:extLst>
          </p:cNvPr>
          <p:cNvSpPr>
            <a:spLocks noGrp="1"/>
          </p:cNvSpPr>
          <p:nvPr>
            <p:ph type="subTitle" idx="1"/>
          </p:nvPr>
        </p:nvSpPr>
        <p:spPr/>
        <p:txBody>
          <a:bodyPr/>
          <a:lstStyle/>
          <a:p>
            <a:r>
              <a:rPr lang="es-ES" dirty="0"/>
              <a:t>3</a:t>
            </a:r>
            <a:endParaRPr lang="en-US" dirty="0"/>
          </a:p>
        </p:txBody>
      </p:sp>
    </p:spTree>
    <p:extLst>
      <p:ext uri="{BB962C8B-B14F-4D97-AF65-F5344CB8AC3E}">
        <p14:creationId xmlns:p14="http://schemas.microsoft.com/office/powerpoint/2010/main" val="1323007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112069-F8A9-F0D4-8249-D82DBDBFBADC}"/>
            </a:ext>
          </a:extLst>
        </p:cNvPr>
        <p:cNvGrpSpPr/>
        <p:nvPr/>
      </p:nvGrpSpPr>
      <p:grpSpPr>
        <a:xfrm>
          <a:off x="0" y="0"/>
          <a:ext cx="0" cy="0"/>
          <a:chOff x="0" y="0"/>
          <a:chExt cx="0" cy="0"/>
        </a:xfrm>
      </p:grpSpPr>
      <p:sp>
        <p:nvSpPr>
          <p:cNvPr id="19" name="Title 9">
            <a:extLst>
              <a:ext uri="{FF2B5EF4-FFF2-40B4-BE49-F238E27FC236}">
                <a16:creationId xmlns:a16="http://schemas.microsoft.com/office/drawing/2014/main" id="{92339956-E141-FAA8-960C-14AD1B0EC7FD}"/>
              </a:ext>
            </a:extLst>
          </p:cNvPr>
          <p:cNvSpPr txBox="1">
            <a:spLocks/>
          </p:cNvSpPr>
          <p:nvPr/>
        </p:nvSpPr>
        <p:spPr>
          <a:xfrm>
            <a:off x="550863" y="734909"/>
            <a:ext cx="5778601" cy="386883"/>
          </a:xfrm>
          <a:prstGeom prst="rect">
            <a:avLst/>
          </a:prstGeom>
        </p:spPr>
        <p:txBody>
          <a:bodyPr/>
          <a:lstStyle>
            <a:lvl1pPr algn="l" defTabSz="914400" rtl="0" eaLnBrk="1" latinLnBrk="0" hangingPunct="1">
              <a:lnSpc>
                <a:spcPct val="80000"/>
              </a:lnSpc>
              <a:spcBef>
                <a:spcPct val="0"/>
              </a:spcBef>
              <a:buNone/>
              <a:defRPr sz="2800" kern="1200" spc="-50" baseline="0">
                <a:solidFill>
                  <a:schemeClr val="tx1"/>
                </a:solidFill>
                <a:latin typeface="+mj-lt"/>
                <a:ea typeface="+mj-ea"/>
                <a:cs typeface="+mj-cs"/>
              </a:defRPr>
            </a:lvl1pPr>
          </a:lstStyle>
          <a:p>
            <a:r>
              <a:rPr lang="es-ES" sz="2600" dirty="0"/>
              <a:t>SolidWorks Files</a:t>
            </a:r>
            <a:endParaRPr lang="en-US" sz="2600" dirty="0"/>
          </a:p>
        </p:txBody>
      </p:sp>
      <p:sp>
        <p:nvSpPr>
          <p:cNvPr id="20" name="Text Placeholder 10">
            <a:extLst>
              <a:ext uri="{FF2B5EF4-FFF2-40B4-BE49-F238E27FC236}">
                <a16:creationId xmlns:a16="http://schemas.microsoft.com/office/drawing/2014/main" id="{BB8E2BD8-E3A2-0F65-50B8-F772BFF9A0AD}"/>
              </a:ext>
            </a:extLst>
          </p:cNvPr>
          <p:cNvSpPr txBox="1">
            <a:spLocks/>
          </p:cNvSpPr>
          <p:nvPr/>
        </p:nvSpPr>
        <p:spPr>
          <a:xfrm>
            <a:off x="550863" y="441325"/>
            <a:ext cx="5778601" cy="249299"/>
          </a:xfrm>
          <a:prstGeom prst="rect">
            <a:avLst/>
          </a:prstGeom>
        </p:spPr>
        <p:txBody>
          <a:bodyPr/>
          <a:lstStyle>
            <a:lvl1pPr marL="0" indent="0" algn="l" defTabSz="914400" rtl="0" eaLnBrk="1" latinLnBrk="0" hangingPunct="1">
              <a:lnSpc>
                <a:spcPct val="90000"/>
              </a:lnSpc>
              <a:spcBef>
                <a:spcPts val="600"/>
              </a:spcBef>
              <a:buFont typeface="Arial" panose="020B0604020202020204" pitchFamily="34" charset="0"/>
              <a:buNone/>
              <a:defRPr sz="1200" i="0" kern="1200">
                <a:solidFill>
                  <a:schemeClr val="tx1"/>
                </a:solidFill>
                <a:latin typeface="+mn-lt"/>
                <a:ea typeface="+mn-ea"/>
                <a:cs typeface="+mn-cs"/>
              </a:defRPr>
            </a:lvl1pPr>
            <a:lvl2pPr marL="0" indent="0" algn="l" defTabSz="914400" rtl="0" eaLnBrk="1" latinLnBrk="0" hangingPunct="1">
              <a:lnSpc>
                <a:spcPct val="90000"/>
              </a:lnSpc>
              <a:spcBef>
                <a:spcPts val="200"/>
              </a:spcBef>
              <a:spcAft>
                <a:spcPts val="200"/>
              </a:spcAft>
              <a:buFont typeface="Arial" panose="020B0604020202020204" pitchFamily="34" charset="0"/>
              <a:buNone/>
              <a:defRPr sz="1000" b="0" kern="1200">
                <a:solidFill>
                  <a:schemeClr val="tx1"/>
                </a:solidFill>
                <a:latin typeface="+mn-lt"/>
                <a:ea typeface="+mn-ea"/>
                <a:cs typeface="+mn-cs"/>
              </a:defRPr>
            </a:lvl2pPr>
            <a:lvl3pPr marL="0" indent="0" algn="l" defTabSz="914400" rtl="0" eaLnBrk="1" latinLnBrk="0" hangingPunct="1">
              <a:lnSpc>
                <a:spcPct val="90000"/>
              </a:lnSpc>
              <a:spcBef>
                <a:spcPts val="600"/>
              </a:spcBef>
              <a:buFont typeface="Arial" panose="020B0604020202020204" pitchFamily="34" charset="0"/>
              <a:buNone/>
              <a:defRPr sz="900" b="0" kern="1200">
                <a:solidFill>
                  <a:schemeClr val="tx1"/>
                </a:solidFill>
                <a:latin typeface="+mn-lt"/>
                <a:ea typeface="+mn-ea"/>
                <a:cs typeface="+mn-cs"/>
              </a:defRPr>
            </a:lvl3pPr>
            <a:lvl4pPr marL="0" indent="0" algn="l" defTabSz="914400" rtl="0" eaLnBrk="1" latinLnBrk="0" hangingPunct="1">
              <a:lnSpc>
                <a:spcPct val="90000"/>
              </a:lnSpc>
              <a:spcBef>
                <a:spcPts val="600"/>
              </a:spcBef>
              <a:buFont typeface="Arial" panose="020B0604020202020204" pitchFamily="34" charset="0"/>
              <a:buNone/>
              <a:defRPr sz="800" kern="1200">
                <a:solidFill>
                  <a:schemeClr val="tx1"/>
                </a:solidFill>
                <a:latin typeface="+mn-lt"/>
                <a:ea typeface="+mn-ea"/>
                <a:cs typeface="+mn-cs"/>
              </a:defRPr>
            </a:lvl4pPr>
            <a:lvl5pPr marL="0" indent="0" algn="l" defTabSz="914400" rtl="0" eaLnBrk="1" latinLnBrk="0" hangingPunct="1">
              <a:lnSpc>
                <a:spcPct val="90000"/>
              </a:lnSpc>
              <a:spcBef>
                <a:spcPts val="600"/>
              </a:spcBef>
              <a:buFont typeface="Arial" panose="020B0604020202020204" pitchFamily="34" charset="0"/>
              <a:buNone/>
              <a:defRPr sz="800" kern="1200" cap="all" baseline="0">
                <a:solidFill>
                  <a:schemeClr val="tx1"/>
                </a:solidFill>
                <a:latin typeface="+mn-lt"/>
                <a:ea typeface="+mn-ea"/>
                <a:cs typeface="+mn-cs"/>
              </a:defRPr>
            </a:lvl5pPr>
            <a:lvl6pPr marL="0" indent="0" algn="l" defTabSz="914400" rtl="0" eaLnBrk="1" latinLnBrk="0" hangingPunct="1">
              <a:lnSpc>
                <a:spcPct val="90000"/>
              </a:lnSpc>
              <a:spcBef>
                <a:spcPts val="600"/>
              </a:spcBef>
              <a:buFont typeface="Arial" panose="020B0604020202020204" pitchFamily="34" charset="0"/>
              <a:buNone/>
              <a:defRPr sz="1100" b="1" i="0" kern="1200">
                <a:solidFill>
                  <a:schemeClr val="tx2"/>
                </a:solidFill>
                <a:latin typeface="+mn-lt"/>
                <a:ea typeface="+mn-ea"/>
                <a:cs typeface="+mn-cs"/>
              </a:defRPr>
            </a:lvl6pPr>
            <a:lvl7pPr marL="0" indent="0" algn="l" defTabSz="914400" rtl="0" eaLnBrk="1" latinLnBrk="0" hangingPunct="1">
              <a:lnSpc>
                <a:spcPct val="90000"/>
              </a:lnSpc>
              <a:spcBef>
                <a:spcPts val="1200"/>
              </a:spcBef>
              <a:buFont typeface="Arial" panose="020B0604020202020204" pitchFamily="34" charset="0"/>
              <a:buNone/>
              <a:defRPr sz="1600" b="0" i="1" kern="1200" cap="none" spc="-30" baseline="0">
                <a:solidFill>
                  <a:schemeClr val="tx2"/>
                </a:solidFill>
                <a:latin typeface="+mj-lt"/>
                <a:ea typeface="+mn-ea"/>
                <a:cs typeface="+mn-cs"/>
              </a:defRPr>
            </a:lvl7pPr>
            <a:lvl8pPr marL="0" indent="0" algn="l" defTabSz="914400" rtl="0" eaLnBrk="1" latinLnBrk="0" hangingPunct="1">
              <a:lnSpc>
                <a:spcPct val="90000"/>
              </a:lnSpc>
              <a:spcBef>
                <a:spcPts val="900"/>
              </a:spcBef>
              <a:buFont typeface="Arial" panose="020B0604020202020204" pitchFamily="34" charset="0"/>
              <a:buNone/>
              <a:defRPr sz="1200" kern="1200" cap="all" baseline="0">
                <a:solidFill>
                  <a:schemeClr val="tx2"/>
                </a:solidFill>
                <a:latin typeface="+mn-lt"/>
                <a:ea typeface="+mn-ea"/>
                <a:cs typeface="+mn-cs"/>
              </a:defRPr>
            </a:lvl8pPr>
            <a:lvl9pPr marL="0" indent="0" algn="l" defTabSz="914400" rtl="0" eaLnBrk="1" latinLnBrk="0" hangingPunct="1">
              <a:lnSpc>
                <a:spcPct val="90000"/>
              </a:lnSpc>
              <a:spcBef>
                <a:spcPts val="600"/>
              </a:spcBef>
              <a:buFont typeface="Arial" panose="020B0604020202020204" pitchFamily="34" charset="0"/>
              <a:buNone/>
              <a:defRPr sz="1200" i="1" kern="1200">
                <a:solidFill>
                  <a:schemeClr val="tx1"/>
                </a:solidFill>
                <a:latin typeface="+mj-lt"/>
                <a:ea typeface="+mn-ea"/>
                <a:cs typeface="+mn-cs"/>
              </a:defRPr>
            </a:lvl9pPr>
          </a:lstStyle>
          <a:p>
            <a:r>
              <a:rPr lang="en-US" sz="1800" dirty="0">
                <a:solidFill>
                  <a:schemeClr val="tx2"/>
                </a:solidFill>
                <a:latin typeface="+mj-lt"/>
              </a:rPr>
              <a:t>Naming Conventions</a:t>
            </a:r>
          </a:p>
        </p:txBody>
      </p:sp>
      <p:sp>
        <p:nvSpPr>
          <p:cNvPr id="3" name="TextBox 2">
            <a:extLst>
              <a:ext uri="{FF2B5EF4-FFF2-40B4-BE49-F238E27FC236}">
                <a16:creationId xmlns:a16="http://schemas.microsoft.com/office/drawing/2014/main" id="{376E76ED-04D0-9A9D-C74F-4F0A9369762D}"/>
              </a:ext>
            </a:extLst>
          </p:cNvPr>
          <p:cNvSpPr txBox="1"/>
          <p:nvPr/>
        </p:nvSpPr>
        <p:spPr>
          <a:xfrm>
            <a:off x="1091821" y="2381534"/>
            <a:ext cx="3487003" cy="646331"/>
          </a:xfrm>
          <a:prstGeom prst="rect">
            <a:avLst/>
          </a:prstGeom>
          <a:noFill/>
        </p:spPr>
        <p:txBody>
          <a:bodyPr wrap="square" rtlCol="0">
            <a:spAutoFit/>
          </a:bodyPr>
          <a:lstStyle/>
          <a:p>
            <a:endParaRPr lang="es-ES" dirty="0"/>
          </a:p>
          <a:p>
            <a:endParaRPr lang="en-US" dirty="0"/>
          </a:p>
        </p:txBody>
      </p:sp>
      <p:graphicFrame>
        <p:nvGraphicFramePr>
          <p:cNvPr id="2" name="Table 1">
            <a:extLst>
              <a:ext uri="{FF2B5EF4-FFF2-40B4-BE49-F238E27FC236}">
                <a16:creationId xmlns:a16="http://schemas.microsoft.com/office/drawing/2014/main" id="{998B4B6B-EFF9-F9F9-07B8-3638448CF453}"/>
              </a:ext>
            </a:extLst>
          </p:cNvPr>
          <p:cNvGraphicFramePr>
            <a:graphicFrameLocks noGrp="1"/>
          </p:cNvGraphicFramePr>
          <p:nvPr>
            <p:extLst>
              <p:ext uri="{D42A27DB-BD31-4B8C-83A1-F6EECF244321}">
                <p14:modId xmlns:p14="http://schemas.microsoft.com/office/powerpoint/2010/main" val="3807516357"/>
              </p:ext>
            </p:extLst>
          </p:nvPr>
        </p:nvGraphicFramePr>
        <p:xfrm>
          <a:off x="919328" y="1777599"/>
          <a:ext cx="10353343" cy="1854200"/>
        </p:xfrm>
        <a:graphic>
          <a:graphicData uri="http://schemas.openxmlformats.org/drawingml/2006/table">
            <a:tbl>
              <a:tblPr firstRow="1" bandRow="1">
                <a:tableStyleId>{5C22544A-7EE6-4342-B048-85BDC9FD1C3A}</a:tableStyleId>
              </a:tblPr>
              <a:tblGrid>
                <a:gridCol w="2487893">
                  <a:extLst>
                    <a:ext uri="{9D8B030D-6E8A-4147-A177-3AD203B41FA5}">
                      <a16:colId xmlns:a16="http://schemas.microsoft.com/office/drawing/2014/main" val="2231376218"/>
                    </a:ext>
                  </a:extLst>
                </a:gridCol>
                <a:gridCol w="4414336">
                  <a:extLst>
                    <a:ext uri="{9D8B030D-6E8A-4147-A177-3AD203B41FA5}">
                      <a16:colId xmlns:a16="http://schemas.microsoft.com/office/drawing/2014/main" val="811982846"/>
                    </a:ext>
                  </a:extLst>
                </a:gridCol>
                <a:gridCol w="3451114">
                  <a:extLst>
                    <a:ext uri="{9D8B030D-6E8A-4147-A177-3AD203B41FA5}">
                      <a16:colId xmlns:a16="http://schemas.microsoft.com/office/drawing/2014/main" val="3638707787"/>
                    </a:ext>
                  </a:extLst>
                </a:gridCol>
              </a:tblGrid>
              <a:tr h="370840">
                <a:tc>
                  <a:txBody>
                    <a:bodyPr/>
                    <a:lstStyle/>
                    <a:p>
                      <a:r>
                        <a:rPr lang="es-ES" dirty="0" err="1"/>
                        <a:t>Type</a:t>
                      </a:r>
                      <a:endParaRPr lang="en-US" dirty="0"/>
                    </a:p>
                  </a:txBody>
                  <a:tcPr/>
                </a:tc>
                <a:tc>
                  <a:txBody>
                    <a:bodyPr/>
                    <a:lstStyle/>
                    <a:p>
                      <a:r>
                        <a:rPr lang="es-ES" dirty="0"/>
                        <a:t>Rule</a:t>
                      </a:r>
                      <a:endParaRPr lang="en-US" dirty="0"/>
                    </a:p>
                  </a:txBody>
                  <a:tcPr/>
                </a:tc>
                <a:tc>
                  <a:txBody>
                    <a:bodyPr/>
                    <a:lstStyle/>
                    <a:p>
                      <a:r>
                        <a:rPr lang="es-ES" dirty="0" err="1"/>
                        <a:t>Example</a:t>
                      </a:r>
                      <a:endParaRPr lang="en-US" dirty="0"/>
                    </a:p>
                  </a:txBody>
                  <a:tcPr/>
                </a:tc>
                <a:extLst>
                  <a:ext uri="{0D108BD9-81ED-4DB2-BD59-A6C34878D82A}">
                    <a16:rowId xmlns:a16="http://schemas.microsoft.com/office/drawing/2014/main" val="393159441"/>
                  </a:ext>
                </a:extLst>
              </a:tr>
              <a:tr h="370840">
                <a:tc>
                  <a:txBody>
                    <a:bodyPr/>
                    <a:lstStyle/>
                    <a:p>
                      <a:r>
                        <a:rPr lang="es-ES" dirty="0" err="1"/>
                        <a:t>Part</a:t>
                      </a:r>
                      <a:endParaRPr lang="en-US" dirty="0"/>
                    </a:p>
                  </a:txBody>
                  <a:tcPr/>
                </a:tc>
                <a:tc>
                  <a:txBody>
                    <a:bodyPr/>
                    <a:lstStyle/>
                    <a:p>
                      <a:r>
                        <a:rPr lang="es-ES" dirty="0" err="1"/>
                        <a:t>ProjectName_PartName</a:t>
                      </a:r>
                      <a:endParaRPr lang="en-US" dirty="0"/>
                    </a:p>
                  </a:txBody>
                  <a:tcPr/>
                </a:tc>
                <a:tc>
                  <a:txBody>
                    <a:bodyPr/>
                    <a:lstStyle/>
                    <a:p>
                      <a:r>
                        <a:rPr lang="es-ES" dirty="0" err="1"/>
                        <a:t>Haven_InnerShell</a:t>
                      </a:r>
                      <a:endParaRPr lang="en-US" dirty="0"/>
                    </a:p>
                  </a:txBody>
                  <a:tcPr/>
                </a:tc>
                <a:extLst>
                  <a:ext uri="{0D108BD9-81ED-4DB2-BD59-A6C34878D82A}">
                    <a16:rowId xmlns:a16="http://schemas.microsoft.com/office/drawing/2014/main" val="509573584"/>
                  </a:ext>
                </a:extLst>
              </a:tr>
              <a:tr h="370840">
                <a:tc>
                  <a:txBody>
                    <a:bodyPr/>
                    <a:lstStyle/>
                    <a:p>
                      <a:r>
                        <a:rPr lang="es-ES" dirty="0"/>
                        <a:t>Sub </a:t>
                      </a:r>
                      <a:r>
                        <a:rPr lang="es-ES" dirty="0" err="1"/>
                        <a:t>assembly</a:t>
                      </a:r>
                      <a:endParaRPr lang="en-US" dirty="0"/>
                    </a:p>
                  </a:txBody>
                  <a:tcPr/>
                </a:tc>
                <a:tc>
                  <a:txBody>
                    <a:bodyPr/>
                    <a:lstStyle/>
                    <a:p>
                      <a:r>
                        <a:rPr lang="es-ES" dirty="0" err="1"/>
                        <a:t>ProjectName_PartName_SubAssembly</a:t>
                      </a:r>
                      <a:endParaRPr lang="en-US" dirty="0"/>
                    </a:p>
                  </a:txBody>
                  <a:tcPr/>
                </a:tc>
                <a:tc>
                  <a:txBody>
                    <a:bodyPr/>
                    <a:lstStyle/>
                    <a:p>
                      <a:r>
                        <a:rPr lang="es-ES" dirty="0" err="1"/>
                        <a:t>Haven_Housing_SubAssembly</a:t>
                      </a:r>
                      <a:endParaRPr lang="en-US" dirty="0"/>
                    </a:p>
                  </a:txBody>
                  <a:tcPr/>
                </a:tc>
                <a:extLst>
                  <a:ext uri="{0D108BD9-81ED-4DB2-BD59-A6C34878D82A}">
                    <a16:rowId xmlns:a16="http://schemas.microsoft.com/office/drawing/2014/main" val="1103720302"/>
                  </a:ext>
                </a:extLst>
              </a:tr>
              <a:tr h="370840">
                <a:tc>
                  <a:txBody>
                    <a:bodyPr/>
                    <a:lstStyle/>
                    <a:p>
                      <a:r>
                        <a:rPr lang="es-ES" dirty="0" err="1"/>
                        <a:t>Assembly</a:t>
                      </a:r>
                      <a:endParaRPr lang="en-US" dirty="0"/>
                    </a:p>
                  </a:txBody>
                  <a:tcPr/>
                </a:tc>
                <a:tc>
                  <a:txBody>
                    <a:bodyPr/>
                    <a:lstStyle/>
                    <a:p>
                      <a:r>
                        <a:rPr lang="es-ES" dirty="0" err="1"/>
                        <a:t>ProjectName_Assembly</a:t>
                      </a:r>
                      <a:endParaRPr lang="en-US" dirty="0"/>
                    </a:p>
                  </a:txBody>
                  <a:tcPr/>
                </a:tc>
                <a:tc>
                  <a:txBody>
                    <a:bodyPr/>
                    <a:lstStyle/>
                    <a:p>
                      <a:r>
                        <a:rPr lang="es-ES" dirty="0" err="1"/>
                        <a:t>Haven_Assembly</a:t>
                      </a:r>
                      <a:endParaRPr lang="en-US" dirty="0"/>
                    </a:p>
                  </a:txBody>
                  <a:tcPr/>
                </a:tc>
                <a:extLst>
                  <a:ext uri="{0D108BD9-81ED-4DB2-BD59-A6C34878D82A}">
                    <a16:rowId xmlns:a16="http://schemas.microsoft.com/office/drawing/2014/main" val="2423061758"/>
                  </a:ext>
                </a:extLst>
              </a:tr>
              <a:tr h="370840">
                <a:tc>
                  <a:txBody>
                    <a:bodyPr/>
                    <a:lstStyle/>
                    <a:p>
                      <a:r>
                        <a:rPr lang="es-ES" dirty="0"/>
                        <a:t>Off-</a:t>
                      </a:r>
                      <a:r>
                        <a:rPr lang="es-ES" dirty="0" err="1"/>
                        <a:t>the</a:t>
                      </a:r>
                      <a:r>
                        <a:rPr lang="es-ES" dirty="0"/>
                        <a:t>-</a:t>
                      </a:r>
                      <a:r>
                        <a:rPr lang="es-ES" dirty="0" err="1"/>
                        <a:t>shelf</a:t>
                      </a:r>
                      <a:r>
                        <a:rPr lang="es-ES" dirty="0"/>
                        <a:t> </a:t>
                      </a:r>
                      <a:r>
                        <a:rPr lang="es-ES" dirty="0" err="1"/>
                        <a:t>part</a:t>
                      </a:r>
                      <a:endParaRPr lang="en-US" dirty="0"/>
                    </a:p>
                  </a:txBody>
                  <a:tcPr/>
                </a:tc>
                <a:tc>
                  <a:txBody>
                    <a:bodyPr/>
                    <a:lstStyle/>
                    <a:p>
                      <a:r>
                        <a:rPr lang="es-ES" dirty="0" err="1"/>
                        <a:t>PartType_Code</a:t>
                      </a:r>
                      <a:endParaRPr lang="en-US" dirty="0"/>
                    </a:p>
                  </a:txBody>
                  <a:tcPr/>
                </a:tc>
                <a:tc>
                  <a:txBody>
                    <a:bodyPr/>
                    <a:lstStyle/>
                    <a:p>
                      <a:r>
                        <a:rPr lang="es-ES" dirty="0"/>
                        <a:t>M3x6_Screw_RS280981</a:t>
                      </a:r>
                      <a:endParaRPr lang="en-US" dirty="0"/>
                    </a:p>
                  </a:txBody>
                  <a:tcPr/>
                </a:tc>
                <a:extLst>
                  <a:ext uri="{0D108BD9-81ED-4DB2-BD59-A6C34878D82A}">
                    <a16:rowId xmlns:a16="http://schemas.microsoft.com/office/drawing/2014/main" val="598694016"/>
                  </a:ext>
                </a:extLst>
              </a:tr>
            </a:tbl>
          </a:graphicData>
        </a:graphic>
      </p:graphicFrame>
      <p:sp>
        <p:nvSpPr>
          <p:cNvPr id="4" name="TextBox 3">
            <a:extLst>
              <a:ext uri="{FF2B5EF4-FFF2-40B4-BE49-F238E27FC236}">
                <a16:creationId xmlns:a16="http://schemas.microsoft.com/office/drawing/2014/main" id="{E11636BD-E685-0B51-0C22-3C2E928749B3}"/>
              </a:ext>
            </a:extLst>
          </p:cNvPr>
          <p:cNvSpPr txBox="1"/>
          <p:nvPr/>
        </p:nvSpPr>
        <p:spPr>
          <a:xfrm>
            <a:off x="4916556" y="4035122"/>
            <a:ext cx="2358885" cy="2031325"/>
          </a:xfrm>
          <a:prstGeom prst="rect">
            <a:avLst/>
          </a:prstGeom>
          <a:noFill/>
        </p:spPr>
        <p:txBody>
          <a:bodyPr wrap="square" rtlCol="0">
            <a:spAutoFit/>
          </a:bodyPr>
          <a:lstStyle/>
          <a:p>
            <a:pPr marL="285750" indent="-285750">
              <a:lnSpc>
                <a:spcPct val="150000"/>
              </a:lnSpc>
              <a:buClr>
                <a:srgbClr val="FF0000"/>
              </a:buClr>
              <a:buSzPct val="125000"/>
              <a:buFont typeface="Arial" panose="020B0604020202020204" pitchFamily="34" charset="0"/>
              <a:buChar char="×"/>
            </a:pPr>
            <a:r>
              <a:rPr lang="es-ES" dirty="0" err="1"/>
              <a:t>Version</a:t>
            </a:r>
            <a:r>
              <a:rPr lang="es-ES" dirty="0"/>
              <a:t> </a:t>
            </a:r>
            <a:r>
              <a:rPr lang="es-ES" dirty="0" err="1"/>
              <a:t>number</a:t>
            </a:r>
            <a:endParaRPr lang="es-ES" dirty="0"/>
          </a:p>
          <a:p>
            <a:pPr marL="285750" indent="-285750">
              <a:lnSpc>
                <a:spcPct val="150000"/>
              </a:lnSpc>
              <a:buClr>
                <a:srgbClr val="FF0000"/>
              </a:buClr>
              <a:buSzPct val="125000"/>
              <a:buFont typeface="Arial" panose="020B0604020202020204" pitchFamily="34" charset="0"/>
              <a:buChar char="×"/>
            </a:pPr>
            <a:r>
              <a:rPr lang="es-ES" dirty="0" err="1"/>
              <a:t>Description</a:t>
            </a:r>
            <a:endParaRPr lang="es-ES" dirty="0"/>
          </a:p>
          <a:p>
            <a:pPr marL="285750" indent="-285750">
              <a:lnSpc>
                <a:spcPct val="150000"/>
              </a:lnSpc>
              <a:buClr>
                <a:srgbClr val="FF0000"/>
              </a:buClr>
              <a:buSzPct val="125000"/>
              <a:buFont typeface="Arial" panose="020B0604020202020204" pitchFamily="34" charset="0"/>
              <a:buChar char="×"/>
            </a:pPr>
            <a:r>
              <a:rPr lang="es-ES" dirty="0"/>
              <a:t>Long file </a:t>
            </a:r>
            <a:r>
              <a:rPr lang="es-ES" dirty="0" err="1"/>
              <a:t>names</a:t>
            </a:r>
            <a:endParaRPr lang="es-ES" dirty="0"/>
          </a:p>
          <a:p>
            <a:pPr marL="285750" indent="-285750">
              <a:lnSpc>
                <a:spcPct val="150000"/>
              </a:lnSpc>
              <a:buClr>
                <a:srgbClr val="FF0000"/>
              </a:buClr>
              <a:buSzPct val="125000"/>
              <a:buFont typeface="Arial" panose="020B0604020202020204" pitchFamily="34" charset="0"/>
              <a:buChar char="×"/>
            </a:pPr>
            <a:r>
              <a:rPr lang="es-ES" dirty="0" err="1"/>
              <a:t>Name</a:t>
            </a:r>
            <a:r>
              <a:rPr lang="es-ES" dirty="0"/>
              <a:t> </a:t>
            </a:r>
            <a:r>
              <a:rPr lang="es-ES" dirty="0" err="1"/>
              <a:t>of</a:t>
            </a:r>
            <a:r>
              <a:rPr lang="es-ES" dirty="0"/>
              <a:t> </a:t>
            </a:r>
            <a:r>
              <a:rPr lang="es-ES" dirty="0" err="1"/>
              <a:t>designer</a:t>
            </a:r>
            <a:endParaRPr lang="es-ES" dirty="0"/>
          </a:p>
          <a:p>
            <a:endParaRPr lang="en-US" dirty="0"/>
          </a:p>
        </p:txBody>
      </p:sp>
    </p:spTree>
    <p:extLst>
      <p:ext uri="{BB962C8B-B14F-4D97-AF65-F5344CB8AC3E}">
        <p14:creationId xmlns:p14="http://schemas.microsoft.com/office/powerpoint/2010/main" val="3034758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C3841-AAF2-1E76-8233-0B9DD41FFFD5}"/>
            </a:ext>
          </a:extLst>
        </p:cNvPr>
        <p:cNvGrpSpPr/>
        <p:nvPr/>
      </p:nvGrpSpPr>
      <p:grpSpPr>
        <a:xfrm>
          <a:off x="0" y="0"/>
          <a:ext cx="0" cy="0"/>
          <a:chOff x="0" y="0"/>
          <a:chExt cx="0" cy="0"/>
        </a:xfrm>
      </p:grpSpPr>
      <p:grpSp>
        <p:nvGrpSpPr>
          <p:cNvPr id="22" name="Group 21">
            <a:extLst>
              <a:ext uri="{FF2B5EF4-FFF2-40B4-BE49-F238E27FC236}">
                <a16:creationId xmlns:a16="http://schemas.microsoft.com/office/drawing/2014/main" id="{B494C2F5-6CAE-CB09-8522-3B1CFBB5C0F7}"/>
              </a:ext>
            </a:extLst>
          </p:cNvPr>
          <p:cNvGrpSpPr/>
          <p:nvPr/>
        </p:nvGrpSpPr>
        <p:grpSpPr>
          <a:xfrm>
            <a:off x="4592476" y="734910"/>
            <a:ext cx="7447124" cy="5631772"/>
            <a:chOff x="4019266" y="734910"/>
            <a:chExt cx="7447124" cy="5631772"/>
          </a:xfrm>
        </p:grpSpPr>
        <p:pic>
          <p:nvPicPr>
            <p:cNvPr id="1026" name="Picture 2">
              <a:extLst>
                <a:ext uri="{FF2B5EF4-FFF2-40B4-BE49-F238E27FC236}">
                  <a16:creationId xmlns:a16="http://schemas.microsoft.com/office/drawing/2014/main" id="{0593F0AB-07B9-72BD-F81B-4A158E2E3F9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t="9950" r="10802" b="30749"/>
            <a:stretch/>
          </p:blipFill>
          <p:spPr bwMode="auto">
            <a:xfrm rot="16200000">
              <a:off x="4926942" y="-172766"/>
              <a:ext cx="5631772" cy="7447124"/>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1695881A-3C7E-1740-8580-52DA4AD91FFD}"/>
                </a:ext>
              </a:extLst>
            </p:cNvPr>
            <p:cNvCxnSpPr/>
            <p:nvPr/>
          </p:nvCxnSpPr>
          <p:spPr>
            <a:xfrm>
              <a:off x="6202907" y="2361063"/>
              <a:ext cx="14125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itle 9">
            <a:extLst>
              <a:ext uri="{FF2B5EF4-FFF2-40B4-BE49-F238E27FC236}">
                <a16:creationId xmlns:a16="http://schemas.microsoft.com/office/drawing/2014/main" id="{FD69CEAF-6691-2E00-116F-1DCEA6242B1A}"/>
              </a:ext>
            </a:extLst>
          </p:cNvPr>
          <p:cNvSpPr txBox="1">
            <a:spLocks/>
          </p:cNvSpPr>
          <p:nvPr/>
        </p:nvSpPr>
        <p:spPr>
          <a:xfrm>
            <a:off x="550863" y="734909"/>
            <a:ext cx="5778601" cy="386883"/>
          </a:xfrm>
          <a:prstGeom prst="rect">
            <a:avLst/>
          </a:prstGeom>
        </p:spPr>
        <p:txBody>
          <a:bodyPr/>
          <a:lstStyle>
            <a:lvl1pPr algn="l" defTabSz="914400" rtl="0" eaLnBrk="1" latinLnBrk="0" hangingPunct="1">
              <a:lnSpc>
                <a:spcPct val="80000"/>
              </a:lnSpc>
              <a:spcBef>
                <a:spcPct val="0"/>
              </a:spcBef>
              <a:buNone/>
              <a:defRPr sz="2800" kern="1200" spc="-50" baseline="0">
                <a:solidFill>
                  <a:schemeClr val="tx1"/>
                </a:solidFill>
                <a:latin typeface="+mj-lt"/>
                <a:ea typeface="+mj-ea"/>
                <a:cs typeface="+mj-cs"/>
              </a:defRPr>
            </a:lvl1pPr>
          </a:lstStyle>
          <a:p>
            <a:r>
              <a:rPr lang="es-ES" sz="2600" dirty="0" err="1"/>
              <a:t>Branches</a:t>
            </a:r>
            <a:endParaRPr lang="en-US" sz="2600" dirty="0"/>
          </a:p>
        </p:txBody>
      </p:sp>
      <p:sp>
        <p:nvSpPr>
          <p:cNvPr id="20" name="Text Placeholder 10">
            <a:extLst>
              <a:ext uri="{FF2B5EF4-FFF2-40B4-BE49-F238E27FC236}">
                <a16:creationId xmlns:a16="http://schemas.microsoft.com/office/drawing/2014/main" id="{75E7376A-0625-076C-2ED3-0EAFA5E2FBF7}"/>
              </a:ext>
            </a:extLst>
          </p:cNvPr>
          <p:cNvSpPr txBox="1">
            <a:spLocks/>
          </p:cNvSpPr>
          <p:nvPr/>
        </p:nvSpPr>
        <p:spPr>
          <a:xfrm>
            <a:off x="550863" y="441325"/>
            <a:ext cx="5778601" cy="249299"/>
          </a:xfrm>
          <a:prstGeom prst="rect">
            <a:avLst/>
          </a:prstGeom>
        </p:spPr>
        <p:txBody>
          <a:bodyPr/>
          <a:lstStyle>
            <a:lvl1pPr marL="0" indent="0" algn="l" defTabSz="914400" rtl="0" eaLnBrk="1" latinLnBrk="0" hangingPunct="1">
              <a:lnSpc>
                <a:spcPct val="90000"/>
              </a:lnSpc>
              <a:spcBef>
                <a:spcPts val="600"/>
              </a:spcBef>
              <a:buFont typeface="Arial" panose="020B0604020202020204" pitchFamily="34" charset="0"/>
              <a:buNone/>
              <a:defRPr sz="1200" i="0" kern="1200">
                <a:solidFill>
                  <a:schemeClr val="tx1"/>
                </a:solidFill>
                <a:latin typeface="+mn-lt"/>
                <a:ea typeface="+mn-ea"/>
                <a:cs typeface="+mn-cs"/>
              </a:defRPr>
            </a:lvl1pPr>
            <a:lvl2pPr marL="0" indent="0" algn="l" defTabSz="914400" rtl="0" eaLnBrk="1" latinLnBrk="0" hangingPunct="1">
              <a:lnSpc>
                <a:spcPct val="90000"/>
              </a:lnSpc>
              <a:spcBef>
                <a:spcPts val="200"/>
              </a:spcBef>
              <a:spcAft>
                <a:spcPts val="200"/>
              </a:spcAft>
              <a:buFont typeface="Arial" panose="020B0604020202020204" pitchFamily="34" charset="0"/>
              <a:buNone/>
              <a:defRPr sz="1000" b="0" kern="1200">
                <a:solidFill>
                  <a:schemeClr val="tx1"/>
                </a:solidFill>
                <a:latin typeface="+mn-lt"/>
                <a:ea typeface="+mn-ea"/>
                <a:cs typeface="+mn-cs"/>
              </a:defRPr>
            </a:lvl2pPr>
            <a:lvl3pPr marL="0" indent="0" algn="l" defTabSz="914400" rtl="0" eaLnBrk="1" latinLnBrk="0" hangingPunct="1">
              <a:lnSpc>
                <a:spcPct val="90000"/>
              </a:lnSpc>
              <a:spcBef>
                <a:spcPts val="600"/>
              </a:spcBef>
              <a:buFont typeface="Arial" panose="020B0604020202020204" pitchFamily="34" charset="0"/>
              <a:buNone/>
              <a:defRPr sz="900" b="0" kern="1200">
                <a:solidFill>
                  <a:schemeClr val="tx1"/>
                </a:solidFill>
                <a:latin typeface="+mn-lt"/>
                <a:ea typeface="+mn-ea"/>
                <a:cs typeface="+mn-cs"/>
              </a:defRPr>
            </a:lvl3pPr>
            <a:lvl4pPr marL="0" indent="0" algn="l" defTabSz="914400" rtl="0" eaLnBrk="1" latinLnBrk="0" hangingPunct="1">
              <a:lnSpc>
                <a:spcPct val="90000"/>
              </a:lnSpc>
              <a:spcBef>
                <a:spcPts val="600"/>
              </a:spcBef>
              <a:buFont typeface="Arial" panose="020B0604020202020204" pitchFamily="34" charset="0"/>
              <a:buNone/>
              <a:defRPr sz="800" kern="1200">
                <a:solidFill>
                  <a:schemeClr val="tx1"/>
                </a:solidFill>
                <a:latin typeface="+mn-lt"/>
                <a:ea typeface="+mn-ea"/>
                <a:cs typeface="+mn-cs"/>
              </a:defRPr>
            </a:lvl4pPr>
            <a:lvl5pPr marL="0" indent="0" algn="l" defTabSz="914400" rtl="0" eaLnBrk="1" latinLnBrk="0" hangingPunct="1">
              <a:lnSpc>
                <a:spcPct val="90000"/>
              </a:lnSpc>
              <a:spcBef>
                <a:spcPts val="600"/>
              </a:spcBef>
              <a:buFont typeface="Arial" panose="020B0604020202020204" pitchFamily="34" charset="0"/>
              <a:buNone/>
              <a:defRPr sz="800" kern="1200" cap="all" baseline="0">
                <a:solidFill>
                  <a:schemeClr val="tx1"/>
                </a:solidFill>
                <a:latin typeface="+mn-lt"/>
                <a:ea typeface="+mn-ea"/>
                <a:cs typeface="+mn-cs"/>
              </a:defRPr>
            </a:lvl5pPr>
            <a:lvl6pPr marL="0" indent="0" algn="l" defTabSz="914400" rtl="0" eaLnBrk="1" latinLnBrk="0" hangingPunct="1">
              <a:lnSpc>
                <a:spcPct val="90000"/>
              </a:lnSpc>
              <a:spcBef>
                <a:spcPts val="600"/>
              </a:spcBef>
              <a:buFont typeface="Arial" panose="020B0604020202020204" pitchFamily="34" charset="0"/>
              <a:buNone/>
              <a:defRPr sz="1100" b="1" i="0" kern="1200">
                <a:solidFill>
                  <a:schemeClr val="tx2"/>
                </a:solidFill>
                <a:latin typeface="+mn-lt"/>
                <a:ea typeface="+mn-ea"/>
                <a:cs typeface="+mn-cs"/>
              </a:defRPr>
            </a:lvl6pPr>
            <a:lvl7pPr marL="0" indent="0" algn="l" defTabSz="914400" rtl="0" eaLnBrk="1" latinLnBrk="0" hangingPunct="1">
              <a:lnSpc>
                <a:spcPct val="90000"/>
              </a:lnSpc>
              <a:spcBef>
                <a:spcPts val="1200"/>
              </a:spcBef>
              <a:buFont typeface="Arial" panose="020B0604020202020204" pitchFamily="34" charset="0"/>
              <a:buNone/>
              <a:defRPr sz="1600" b="0" i="1" kern="1200" cap="none" spc="-30" baseline="0">
                <a:solidFill>
                  <a:schemeClr val="tx2"/>
                </a:solidFill>
                <a:latin typeface="+mj-lt"/>
                <a:ea typeface="+mn-ea"/>
                <a:cs typeface="+mn-cs"/>
              </a:defRPr>
            </a:lvl7pPr>
            <a:lvl8pPr marL="0" indent="0" algn="l" defTabSz="914400" rtl="0" eaLnBrk="1" latinLnBrk="0" hangingPunct="1">
              <a:lnSpc>
                <a:spcPct val="90000"/>
              </a:lnSpc>
              <a:spcBef>
                <a:spcPts val="900"/>
              </a:spcBef>
              <a:buFont typeface="Arial" panose="020B0604020202020204" pitchFamily="34" charset="0"/>
              <a:buNone/>
              <a:defRPr sz="1200" kern="1200" cap="all" baseline="0">
                <a:solidFill>
                  <a:schemeClr val="tx2"/>
                </a:solidFill>
                <a:latin typeface="+mn-lt"/>
                <a:ea typeface="+mn-ea"/>
                <a:cs typeface="+mn-cs"/>
              </a:defRPr>
            </a:lvl8pPr>
            <a:lvl9pPr marL="0" indent="0" algn="l" defTabSz="914400" rtl="0" eaLnBrk="1" latinLnBrk="0" hangingPunct="1">
              <a:lnSpc>
                <a:spcPct val="90000"/>
              </a:lnSpc>
              <a:spcBef>
                <a:spcPts val="600"/>
              </a:spcBef>
              <a:buFont typeface="Arial" panose="020B0604020202020204" pitchFamily="34" charset="0"/>
              <a:buNone/>
              <a:defRPr sz="1200" i="1" kern="1200">
                <a:solidFill>
                  <a:schemeClr val="tx1"/>
                </a:solidFill>
                <a:latin typeface="+mj-lt"/>
                <a:ea typeface="+mn-ea"/>
                <a:cs typeface="+mn-cs"/>
              </a:defRPr>
            </a:lvl9pPr>
          </a:lstStyle>
          <a:p>
            <a:r>
              <a:rPr lang="es-ES" sz="1800" dirty="0">
                <a:solidFill>
                  <a:schemeClr val="tx2"/>
                </a:solidFill>
                <a:latin typeface="+mj-lt"/>
              </a:rPr>
              <a:t>P</a:t>
            </a:r>
            <a:r>
              <a:rPr lang="en-US" sz="1800" dirty="0" err="1">
                <a:solidFill>
                  <a:schemeClr val="tx2"/>
                </a:solidFill>
                <a:latin typeface="+mj-lt"/>
              </a:rPr>
              <a:t>rotocol</a:t>
            </a:r>
            <a:endParaRPr lang="en-US" sz="1800" dirty="0">
              <a:solidFill>
                <a:schemeClr val="tx2"/>
              </a:solidFill>
              <a:latin typeface="+mj-lt"/>
            </a:endParaRPr>
          </a:p>
        </p:txBody>
      </p:sp>
      <p:sp>
        <p:nvSpPr>
          <p:cNvPr id="3" name="TextBox 2">
            <a:extLst>
              <a:ext uri="{FF2B5EF4-FFF2-40B4-BE49-F238E27FC236}">
                <a16:creationId xmlns:a16="http://schemas.microsoft.com/office/drawing/2014/main" id="{1B02F020-3E7C-D970-4F2C-68419C26CF76}"/>
              </a:ext>
            </a:extLst>
          </p:cNvPr>
          <p:cNvSpPr txBox="1"/>
          <p:nvPr/>
        </p:nvSpPr>
        <p:spPr>
          <a:xfrm>
            <a:off x="550863" y="1537604"/>
            <a:ext cx="3332329" cy="4196020"/>
          </a:xfrm>
          <a:prstGeom prst="rect">
            <a:avLst/>
          </a:prstGeom>
          <a:noFill/>
        </p:spPr>
        <p:txBody>
          <a:bodyPr wrap="square" rtlCol="0">
            <a:spAutoFit/>
          </a:bodyPr>
          <a:lstStyle/>
          <a:p>
            <a:pPr>
              <a:lnSpc>
                <a:spcPct val="150000"/>
              </a:lnSpc>
            </a:pPr>
            <a:r>
              <a:rPr lang="es-ES" b="1" dirty="0"/>
              <a:t>Branch = </a:t>
            </a:r>
            <a:r>
              <a:rPr lang="es-ES" b="1" dirty="0" err="1"/>
              <a:t>parallel</a:t>
            </a:r>
            <a:r>
              <a:rPr lang="es-ES" b="1" dirty="0"/>
              <a:t> </a:t>
            </a:r>
            <a:r>
              <a:rPr lang="es-ES" b="1" dirty="0" err="1"/>
              <a:t>workspace</a:t>
            </a:r>
            <a:endParaRPr lang="es-ES" b="1" dirty="0"/>
          </a:p>
          <a:p>
            <a:pPr>
              <a:lnSpc>
                <a:spcPct val="150000"/>
              </a:lnSpc>
            </a:pPr>
            <a:endParaRPr lang="es-ES" b="1" dirty="0"/>
          </a:p>
          <a:p>
            <a:pPr>
              <a:lnSpc>
                <a:spcPct val="150000"/>
              </a:lnSpc>
            </a:pPr>
            <a:r>
              <a:rPr lang="es-ES" b="1" dirty="0"/>
              <a:t>Core </a:t>
            </a:r>
            <a:r>
              <a:rPr lang="es-ES" b="1" dirty="0" err="1"/>
              <a:t>branches</a:t>
            </a:r>
            <a:endParaRPr lang="es-ES" b="1" dirty="0"/>
          </a:p>
          <a:p>
            <a:pPr marL="285750" indent="-285750">
              <a:lnSpc>
                <a:spcPct val="150000"/>
              </a:lnSpc>
              <a:buFont typeface="Arial" panose="020B0604020202020204" pitchFamily="34" charset="0"/>
              <a:buChar char="•"/>
            </a:pPr>
            <a:r>
              <a:rPr lang="es-ES" dirty="0" err="1"/>
              <a:t>main</a:t>
            </a:r>
            <a:endParaRPr lang="es-ES" dirty="0"/>
          </a:p>
          <a:p>
            <a:pPr marL="285750" indent="-285750">
              <a:lnSpc>
                <a:spcPct val="150000"/>
              </a:lnSpc>
              <a:buFont typeface="Arial" panose="020B0604020202020204" pitchFamily="34" charset="0"/>
              <a:buChar char="•"/>
            </a:pPr>
            <a:r>
              <a:rPr lang="es-ES" dirty="0" err="1"/>
              <a:t>mechanical</a:t>
            </a:r>
            <a:r>
              <a:rPr lang="es-ES" dirty="0"/>
              <a:t>, </a:t>
            </a:r>
            <a:r>
              <a:rPr lang="es-ES" dirty="0" err="1"/>
              <a:t>design</a:t>
            </a:r>
            <a:r>
              <a:rPr lang="es-ES" dirty="0"/>
              <a:t>, </a:t>
            </a:r>
            <a:r>
              <a:rPr lang="es-ES" dirty="0" err="1"/>
              <a:t>packaging</a:t>
            </a:r>
            <a:r>
              <a:rPr lang="es-ES" dirty="0"/>
              <a:t>, </a:t>
            </a:r>
            <a:r>
              <a:rPr lang="es-ES" dirty="0" err="1"/>
              <a:t>electrical</a:t>
            </a:r>
            <a:r>
              <a:rPr lang="es-ES" dirty="0"/>
              <a:t>, firmware, </a:t>
            </a:r>
            <a:r>
              <a:rPr lang="es-ES" dirty="0" err="1"/>
              <a:t>etc</a:t>
            </a:r>
            <a:endParaRPr lang="es-ES" dirty="0"/>
          </a:p>
          <a:p>
            <a:pPr>
              <a:lnSpc>
                <a:spcPct val="150000"/>
              </a:lnSpc>
            </a:pPr>
            <a:endParaRPr lang="es-ES" dirty="0"/>
          </a:p>
          <a:p>
            <a:pPr>
              <a:lnSpc>
                <a:spcPct val="150000"/>
              </a:lnSpc>
            </a:pPr>
            <a:r>
              <a:rPr lang="es-ES" b="1" dirty="0" err="1"/>
              <a:t>Sub-branches</a:t>
            </a:r>
            <a:r>
              <a:rPr lang="es-ES" b="1" dirty="0"/>
              <a:t> </a:t>
            </a:r>
          </a:p>
          <a:p>
            <a:pPr marL="285750" indent="-285750">
              <a:lnSpc>
                <a:spcPct val="150000"/>
              </a:lnSpc>
              <a:buFont typeface="Arial" panose="020B0604020202020204" pitchFamily="34" charset="0"/>
              <a:buChar char="•"/>
            </a:pPr>
            <a:r>
              <a:rPr lang="es-ES" dirty="0" err="1"/>
              <a:t>mech</a:t>
            </a:r>
            <a:r>
              <a:rPr lang="es-ES" dirty="0"/>
              <a:t>+, des+, pack+</a:t>
            </a:r>
          </a:p>
        </p:txBody>
      </p:sp>
      <p:sp>
        <p:nvSpPr>
          <p:cNvPr id="23" name="Rectangle: Rounded Corners 22">
            <a:extLst>
              <a:ext uri="{FF2B5EF4-FFF2-40B4-BE49-F238E27FC236}">
                <a16:creationId xmlns:a16="http://schemas.microsoft.com/office/drawing/2014/main" id="{27CF2508-6924-C344-CAD0-2955E1ABCEE7}"/>
              </a:ext>
            </a:extLst>
          </p:cNvPr>
          <p:cNvSpPr/>
          <p:nvPr/>
        </p:nvSpPr>
        <p:spPr>
          <a:xfrm>
            <a:off x="4936241" y="1164637"/>
            <a:ext cx="833126" cy="299377"/>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main</a:t>
            </a:r>
            <a:endParaRPr lang="en-US" dirty="0"/>
          </a:p>
        </p:txBody>
      </p:sp>
      <p:sp>
        <p:nvSpPr>
          <p:cNvPr id="24" name="Rectangle: Rounded Corners 23">
            <a:extLst>
              <a:ext uri="{FF2B5EF4-FFF2-40B4-BE49-F238E27FC236}">
                <a16:creationId xmlns:a16="http://schemas.microsoft.com/office/drawing/2014/main" id="{D4F07165-BB5A-F76F-32D6-18B89EC71F11}"/>
              </a:ext>
            </a:extLst>
          </p:cNvPr>
          <p:cNvSpPr/>
          <p:nvPr/>
        </p:nvSpPr>
        <p:spPr>
          <a:xfrm>
            <a:off x="5433127" y="5960914"/>
            <a:ext cx="1390756" cy="299377"/>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pack+2mm-PET</a:t>
            </a:r>
            <a:endParaRPr lang="en-US" sz="1200" dirty="0"/>
          </a:p>
        </p:txBody>
      </p:sp>
      <p:sp>
        <p:nvSpPr>
          <p:cNvPr id="25" name="Rectangle: Rounded Corners 24">
            <a:extLst>
              <a:ext uri="{FF2B5EF4-FFF2-40B4-BE49-F238E27FC236}">
                <a16:creationId xmlns:a16="http://schemas.microsoft.com/office/drawing/2014/main" id="{1ADEDF85-C584-2CB3-1510-3372BC2A03C8}"/>
              </a:ext>
            </a:extLst>
          </p:cNvPr>
          <p:cNvSpPr/>
          <p:nvPr/>
        </p:nvSpPr>
        <p:spPr>
          <a:xfrm>
            <a:off x="5493228" y="2882060"/>
            <a:ext cx="1582542" cy="299377"/>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err="1"/>
              <a:t>mech+SLA-optimize</a:t>
            </a:r>
            <a:endParaRPr lang="en-US" sz="1200" dirty="0"/>
          </a:p>
        </p:txBody>
      </p:sp>
      <p:sp>
        <p:nvSpPr>
          <p:cNvPr id="26" name="Rectangle: Rounded Corners 25">
            <a:extLst>
              <a:ext uri="{FF2B5EF4-FFF2-40B4-BE49-F238E27FC236}">
                <a16:creationId xmlns:a16="http://schemas.microsoft.com/office/drawing/2014/main" id="{EEB422B5-1E9D-9A9B-731A-6C2F3906A52C}"/>
              </a:ext>
            </a:extLst>
          </p:cNvPr>
          <p:cNvSpPr/>
          <p:nvPr/>
        </p:nvSpPr>
        <p:spPr>
          <a:xfrm>
            <a:off x="4013373" y="5021019"/>
            <a:ext cx="1329291" cy="299377"/>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packaging</a:t>
            </a:r>
            <a:endParaRPr lang="en-US" dirty="0"/>
          </a:p>
        </p:txBody>
      </p:sp>
      <p:sp>
        <p:nvSpPr>
          <p:cNvPr id="27" name="Rectangle: Rounded Corners 26">
            <a:extLst>
              <a:ext uri="{FF2B5EF4-FFF2-40B4-BE49-F238E27FC236}">
                <a16:creationId xmlns:a16="http://schemas.microsoft.com/office/drawing/2014/main" id="{9CA9495C-B8E9-5FD6-5E85-D982E3E107A8}"/>
              </a:ext>
            </a:extLst>
          </p:cNvPr>
          <p:cNvSpPr/>
          <p:nvPr/>
        </p:nvSpPr>
        <p:spPr>
          <a:xfrm>
            <a:off x="4496634" y="3575635"/>
            <a:ext cx="936493" cy="299377"/>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design</a:t>
            </a:r>
            <a:endParaRPr lang="en-US" dirty="0"/>
          </a:p>
        </p:txBody>
      </p:sp>
      <p:sp>
        <p:nvSpPr>
          <p:cNvPr id="28" name="Rectangle: Rounded Corners 27">
            <a:extLst>
              <a:ext uri="{FF2B5EF4-FFF2-40B4-BE49-F238E27FC236}">
                <a16:creationId xmlns:a16="http://schemas.microsoft.com/office/drawing/2014/main" id="{CEC0029E-C8D0-86B8-7861-DA97206F121A}"/>
              </a:ext>
            </a:extLst>
          </p:cNvPr>
          <p:cNvSpPr/>
          <p:nvPr/>
        </p:nvSpPr>
        <p:spPr>
          <a:xfrm>
            <a:off x="4162107" y="2268859"/>
            <a:ext cx="1412543" cy="299377"/>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mechanical</a:t>
            </a:r>
            <a:endParaRPr lang="en-US" dirty="0"/>
          </a:p>
        </p:txBody>
      </p:sp>
    </p:spTree>
    <p:extLst>
      <p:ext uri="{BB962C8B-B14F-4D97-AF65-F5344CB8AC3E}">
        <p14:creationId xmlns:p14="http://schemas.microsoft.com/office/powerpoint/2010/main" val="319227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1311A-69B3-EE22-0282-1595CD473036}"/>
            </a:ext>
          </a:extLst>
        </p:cNvPr>
        <p:cNvGrpSpPr/>
        <p:nvPr/>
      </p:nvGrpSpPr>
      <p:grpSpPr>
        <a:xfrm>
          <a:off x="0" y="0"/>
          <a:ext cx="0" cy="0"/>
          <a:chOff x="0" y="0"/>
          <a:chExt cx="0" cy="0"/>
        </a:xfrm>
      </p:grpSpPr>
      <p:sp>
        <p:nvSpPr>
          <p:cNvPr id="19" name="Title 9">
            <a:extLst>
              <a:ext uri="{FF2B5EF4-FFF2-40B4-BE49-F238E27FC236}">
                <a16:creationId xmlns:a16="http://schemas.microsoft.com/office/drawing/2014/main" id="{84B2C971-AD0F-15CA-8592-CE0108C77040}"/>
              </a:ext>
            </a:extLst>
          </p:cNvPr>
          <p:cNvSpPr txBox="1">
            <a:spLocks/>
          </p:cNvSpPr>
          <p:nvPr/>
        </p:nvSpPr>
        <p:spPr>
          <a:xfrm>
            <a:off x="550863" y="734909"/>
            <a:ext cx="5778601" cy="386883"/>
          </a:xfrm>
          <a:prstGeom prst="rect">
            <a:avLst/>
          </a:prstGeom>
        </p:spPr>
        <p:txBody>
          <a:bodyPr/>
          <a:lstStyle>
            <a:lvl1pPr algn="l" defTabSz="914400" rtl="0" eaLnBrk="1" latinLnBrk="0" hangingPunct="1">
              <a:lnSpc>
                <a:spcPct val="80000"/>
              </a:lnSpc>
              <a:spcBef>
                <a:spcPct val="0"/>
              </a:spcBef>
              <a:buNone/>
              <a:defRPr sz="2800" kern="1200" spc="-50" baseline="0">
                <a:solidFill>
                  <a:schemeClr val="tx1"/>
                </a:solidFill>
                <a:latin typeface="+mj-lt"/>
                <a:ea typeface="+mj-ea"/>
                <a:cs typeface="+mj-cs"/>
              </a:defRPr>
            </a:lvl1pPr>
          </a:lstStyle>
          <a:p>
            <a:r>
              <a:rPr lang="es-ES" sz="2600" dirty="0"/>
              <a:t>Branch </a:t>
            </a:r>
            <a:r>
              <a:rPr lang="es-ES" sz="2600" dirty="0" err="1"/>
              <a:t>Names</a:t>
            </a:r>
            <a:endParaRPr lang="en-US" sz="2600" dirty="0"/>
          </a:p>
        </p:txBody>
      </p:sp>
      <p:sp>
        <p:nvSpPr>
          <p:cNvPr id="20" name="Text Placeholder 10">
            <a:extLst>
              <a:ext uri="{FF2B5EF4-FFF2-40B4-BE49-F238E27FC236}">
                <a16:creationId xmlns:a16="http://schemas.microsoft.com/office/drawing/2014/main" id="{767F0D83-51A4-C5E2-5950-5FB86AD247EA}"/>
              </a:ext>
            </a:extLst>
          </p:cNvPr>
          <p:cNvSpPr txBox="1">
            <a:spLocks/>
          </p:cNvSpPr>
          <p:nvPr/>
        </p:nvSpPr>
        <p:spPr>
          <a:xfrm>
            <a:off x="550863" y="441325"/>
            <a:ext cx="5778601" cy="249299"/>
          </a:xfrm>
          <a:prstGeom prst="rect">
            <a:avLst/>
          </a:prstGeom>
        </p:spPr>
        <p:txBody>
          <a:bodyPr/>
          <a:lstStyle>
            <a:lvl1pPr marL="0" indent="0" algn="l" defTabSz="914400" rtl="0" eaLnBrk="1" latinLnBrk="0" hangingPunct="1">
              <a:lnSpc>
                <a:spcPct val="90000"/>
              </a:lnSpc>
              <a:spcBef>
                <a:spcPts val="600"/>
              </a:spcBef>
              <a:buFont typeface="Arial" panose="020B0604020202020204" pitchFamily="34" charset="0"/>
              <a:buNone/>
              <a:defRPr sz="1200" i="0" kern="1200">
                <a:solidFill>
                  <a:schemeClr val="tx1"/>
                </a:solidFill>
                <a:latin typeface="+mn-lt"/>
                <a:ea typeface="+mn-ea"/>
                <a:cs typeface="+mn-cs"/>
              </a:defRPr>
            </a:lvl1pPr>
            <a:lvl2pPr marL="0" indent="0" algn="l" defTabSz="914400" rtl="0" eaLnBrk="1" latinLnBrk="0" hangingPunct="1">
              <a:lnSpc>
                <a:spcPct val="90000"/>
              </a:lnSpc>
              <a:spcBef>
                <a:spcPts val="200"/>
              </a:spcBef>
              <a:spcAft>
                <a:spcPts val="200"/>
              </a:spcAft>
              <a:buFont typeface="Arial" panose="020B0604020202020204" pitchFamily="34" charset="0"/>
              <a:buNone/>
              <a:defRPr sz="1000" b="0" kern="1200">
                <a:solidFill>
                  <a:schemeClr val="tx1"/>
                </a:solidFill>
                <a:latin typeface="+mn-lt"/>
                <a:ea typeface="+mn-ea"/>
                <a:cs typeface="+mn-cs"/>
              </a:defRPr>
            </a:lvl2pPr>
            <a:lvl3pPr marL="0" indent="0" algn="l" defTabSz="914400" rtl="0" eaLnBrk="1" latinLnBrk="0" hangingPunct="1">
              <a:lnSpc>
                <a:spcPct val="90000"/>
              </a:lnSpc>
              <a:spcBef>
                <a:spcPts val="600"/>
              </a:spcBef>
              <a:buFont typeface="Arial" panose="020B0604020202020204" pitchFamily="34" charset="0"/>
              <a:buNone/>
              <a:defRPr sz="900" b="0" kern="1200">
                <a:solidFill>
                  <a:schemeClr val="tx1"/>
                </a:solidFill>
                <a:latin typeface="+mn-lt"/>
                <a:ea typeface="+mn-ea"/>
                <a:cs typeface="+mn-cs"/>
              </a:defRPr>
            </a:lvl3pPr>
            <a:lvl4pPr marL="0" indent="0" algn="l" defTabSz="914400" rtl="0" eaLnBrk="1" latinLnBrk="0" hangingPunct="1">
              <a:lnSpc>
                <a:spcPct val="90000"/>
              </a:lnSpc>
              <a:spcBef>
                <a:spcPts val="600"/>
              </a:spcBef>
              <a:buFont typeface="Arial" panose="020B0604020202020204" pitchFamily="34" charset="0"/>
              <a:buNone/>
              <a:defRPr sz="800" kern="1200">
                <a:solidFill>
                  <a:schemeClr val="tx1"/>
                </a:solidFill>
                <a:latin typeface="+mn-lt"/>
                <a:ea typeface="+mn-ea"/>
                <a:cs typeface="+mn-cs"/>
              </a:defRPr>
            </a:lvl4pPr>
            <a:lvl5pPr marL="0" indent="0" algn="l" defTabSz="914400" rtl="0" eaLnBrk="1" latinLnBrk="0" hangingPunct="1">
              <a:lnSpc>
                <a:spcPct val="90000"/>
              </a:lnSpc>
              <a:spcBef>
                <a:spcPts val="600"/>
              </a:spcBef>
              <a:buFont typeface="Arial" panose="020B0604020202020204" pitchFamily="34" charset="0"/>
              <a:buNone/>
              <a:defRPr sz="800" kern="1200" cap="all" baseline="0">
                <a:solidFill>
                  <a:schemeClr val="tx1"/>
                </a:solidFill>
                <a:latin typeface="+mn-lt"/>
                <a:ea typeface="+mn-ea"/>
                <a:cs typeface="+mn-cs"/>
              </a:defRPr>
            </a:lvl5pPr>
            <a:lvl6pPr marL="0" indent="0" algn="l" defTabSz="914400" rtl="0" eaLnBrk="1" latinLnBrk="0" hangingPunct="1">
              <a:lnSpc>
                <a:spcPct val="90000"/>
              </a:lnSpc>
              <a:spcBef>
                <a:spcPts val="600"/>
              </a:spcBef>
              <a:buFont typeface="Arial" panose="020B0604020202020204" pitchFamily="34" charset="0"/>
              <a:buNone/>
              <a:defRPr sz="1100" b="1" i="0" kern="1200">
                <a:solidFill>
                  <a:schemeClr val="tx2"/>
                </a:solidFill>
                <a:latin typeface="+mn-lt"/>
                <a:ea typeface="+mn-ea"/>
                <a:cs typeface="+mn-cs"/>
              </a:defRPr>
            </a:lvl6pPr>
            <a:lvl7pPr marL="0" indent="0" algn="l" defTabSz="914400" rtl="0" eaLnBrk="1" latinLnBrk="0" hangingPunct="1">
              <a:lnSpc>
                <a:spcPct val="90000"/>
              </a:lnSpc>
              <a:spcBef>
                <a:spcPts val="1200"/>
              </a:spcBef>
              <a:buFont typeface="Arial" panose="020B0604020202020204" pitchFamily="34" charset="0"/>
              <a:buNone/>
              <a:defRPr sz="1600" b="0" i="1" kern="1200" cap="none" spc="-30" baseline="0">
                <a:solidFill>
                  <a:schemeClr val="tx2"/>
                </a:solidFill>
                <a:latin typeface="+mj-lt"/>
                <a:ea typeface="+mn-ea"/>
                <a:cs typeface="+mn-cs"/>
              </a:defRPr>
            </a:lvl7pPr>
            <a:lvl8pPr marL="0" indent="0" algn="l" defTabSz="914400" rtl="0" eaLnBrk="1" latinLnBrk="0" hangingPunct="1">
              <a:lnSpc>
                <a:spcPct val="90000"/>
              </a:lnSpc>
              <a:spcBef>
                <a:spcPts val="900"/>
              </a:spcBef>
              <a:buFont typeface="Arial" panose="020B0604020202020204" pitchFamily="34" charset="0"/>
              <a:buNone/>
              <a:defRPr sz="1200" kern="1200" cap="all" baseline="0">
                <a:solidFill>
                  <a:schemeClr val="tx2"/>
                </a:solidFill>
                <a:latin typeface="+mn-lt"/>
                <a:ea typeface="+mn-ea"/>
                <a:cs typeface="+mn-cs"/>
              </a:defRPr>
            </a:lvl8pPr>
            <a:lvl9pPr marL="0" indent="0" algn="l" defTabSz="914400" rtl="0" eaLnBrk="1" latinLnBrk="0" hangingPunct="1">
              <a:lnSpc>
                <a:spcPct val="90000"/>
              </a:lnSpc>
              <a:spcBef>
                <a:spcPts val="600"/>
              </a:spcBef>
              <a:buFont typeface="Arial" panose="020B0604020202020204" pitchFamily="34" charset="0"/>
              <a:buNone/>
              <a:defRPr sz="1200" i="1" kern="1200">
                <a:solidFill>
                  <a:schemeClr val="tx1"/>
                </a:solidFill>
                <a:latin typeface="+mj-lt"/>
                <a:ea typeface="+mn-ea"/>
                <a:cs typeface="+mn-cs"/>
              </a:defRPr>
            </a:lvl9pPr>
          </a:lstStyle>
          <a:p>
            <a:r>
              <a:rPr lang="en-US" sz="1800" dirty="0">
                <a:solidFill>
                  <a:schemeClr val="tx2"/>
                </a:solidFill>
                <a:latin typeface="+mj-lt"/>
              </a:rPr>
              <a:t>Naming Conventions</a:t>
            </a:r>
          </a:p>
        </p:txBody>
      </p:sp>
      <p:sp>
        <p:nvSpPr>
          <p:cNvPr id="3" name="TextBox 2">
            <a:extLst>
              <a:ext uri="{FF2B5EF4-FFF2-40B4-BE49-F238E27FC236}">
                <a16:creationId xmlns:a16="http://schemas.microsoft.com/office/drawing/2014/main" id="{9F32FB19-6B18-3C67-2270-1EE0DE0B1585}"/>
              </a:ext>
            </a:extLst>
          </p:cNvPr>
          <p:cNvSpPr txBox="1"/>
          <p:nvPr/>
        </p:nvSpPr>
        <p:spPr>
          <a:xfrm>
            <a:off x="1792415" y="2552642"/>
            <a:ext cx="2902416" cy="1287532"/>
          </a:xfrm>
          <a:prstGeom prst="rect">
            <a:avLst/>
          </a:prstGeom>
          <a:noFill/>
        </p:spPr>
        <p:txBody>
          <a:bodyPr wrap="square" rtlCol="0">
            <a:spAutoFit/>
          </a:bodyPr>
          <a:lstStyle/>
          <a:p>
            <a:pPr marL="285750" indent="-285750">
              <a:lnSpc>
                <a:spcPct val="150000"/>
              </a:lnSpc>
              <a:buClr>
                <a:srgbClr val="00B050"/>
              </a:buClr>
              <a:buFont typeface="Wingdings" panose="05000000000000000000" pitchFamily="2" charset="2"/>
              <a:buChar char="ü"/>
            </a:pPr>
            <a:r>
              <a:rPr lang="es-ES" dirty="0"/>
              <a:t>Clear</a:t>
            </a:r>
          </a:p>
          <a:p>
            <a:pPr marL="285750" indent="-285750">
              <a:lnSpc>
                <a:spcPct val="150000"/>
              </a:lnSpc>
              <a:buClr>
                <a:srgbClr val="00B050"/>
              </a:buClr>
              <a:buFont typeface="Wingdings" panose="05000000000000000000" pitchFamily="2" charset="2"/>
              <a:buChar char="ü"/>
            </a:pPr>
            <a:r>
              <a:rPr lang="es-ES" dirty="0"/>
              <a:t>Descriptive</a:t>
            </a:r>
          </a:p>
          <a:p>
            <a:pPr marL="285750" indent="-285750">
              <a:lnSpc>
                <a:spcPct val="150000"/>
              </a:lnSpc>
              <a:buClr>
                <a:srgbClr val="00B050"/>
              </a:buClr>
              <a:buFont typeface="Wingdings" panose="05000000000000000000" pitchFamily="2" charset="2"/>
              <a:buChar char="ü"/>
            </a:pPr>
            <a:r>
              <a:rPr lang="es-ES" dirty="0" err="1"/>
              <a:t>Categorizes</a:t>
            </a:r>
            <a:r>
              <a:rPr lang="es-ES" dirty="0"/>
              <a:t> </a:t>
            </a:r>
            <a:r>
              <a:rPr lang="es-ES" dirty="0" err="1"/>
              <a:t>work</a:t>
            </a:r>
            <a:endParaRPr lang="es-ES" dirty="0"/>
          </a:p>
        </p:txBody>
      </p:sp>
      <p:sp>
        <p:nvSpPr>
          <p:cNvPr id="2" name="TextBox 1">
            <a:extLst>
              <a:ext uri="{FF2B5EF4-FFF2-40B4-BE49-F238E27FC236}">
                <a16:creationId xmlns:a16="http://schemas.microsoft.com/office/drawing/2014/main" id="{D887A836-A0D9-06E1-CAB0-E6ED15FCCA11}"/>
              </a:ext>
            </a:extLst>
          </p:cNvPr>
          <p:cNvSpPr txBox="1"/>
          <p:nvPr/>
        </p:nvSpPr>
        <p:spPr>
          <a:xfrm>
            <a:off x="6486806" y="1351161"/>
            <a:ext cx="3487003" cy="3877985"/>
          </a:xfrm>
          <a:prstGeom prst="rect">
            <a:avLst/>
          </a:prstGeom>
          <a:noFill/>
        </p:spPr>
        <p:txBody>
          <a:bodyPr wrap="square" rtlCol="0">
            <a:spAutoFit/>
          </a:bodyPr>
          <a:lstStyle/>
          <a:p>
            <a:r>
              <a:rPr lang="es-ES" sz="2400" b="1" dirty="0"/>
              <a:t>Good </a:t>
            </a:r>
            <a:r>
              <a:rPr lang="es-ES" sz="2400" b="1" dirty="0" err="1"/>
              <a:t>names</a:t>
            </a:r>
            <a:endParaRPr lang="es-ES" sz="2400" b="1" dirty="0"/>
          </a:p>
          <a:p>
            <a:endParaRPr lang="es-ES" dirty="0"/>
          </a:p>
          <a:p>
            <a:pPr marL="285750" indent="-285750">
              <a:buClr>
                <a:srgbClr val="00B050"/>
              </a:buClr>
              <a:buFont typeface="Wingdings" panose="05000000000000000000" pitchFamily="2" charset="2"/>
              <a:buChar char="ü"/>
            </a:pPr>
            <a:r>
              <a:rPr lang="es-ES" dirty="0" err="1"/>
              <a:t>mech+WL-design</a:t>
            </a:r>
            <a:endParaRPr lang="es-ES" dirty="0"/>
          </a:p>
          <a:p>
            <a:pPr marL="285750" indent="-285750">
              <a:buClr>
                <a:srgbClr val="00B050"/>
              </a:buClr>
              <a:buFont typeface="Wingdings" panose="05000000000000000000" pitchFamily="2" charset="2"/>
              <a:buChar char="ü"/>
            </a:pPr>
            <a:r>
              <a:rPr lang="es-ES" dirty="0" err="1"/>
              <a:t>des+add-sliding-door</a:t>
            </a:r>
            <a:endParaRPr lang="es-ES" dirty="0"/>
          </a:p>
          <a:p>
            <a:pPr marL="285750" indent="-285750">
              <a:buClr>
                <a:srgbClr val="00B050"/>
              </a:buClr>
              <a:buFont typeface="Wingdings" panose="05000000000000000000" pitchFamily="2" charset="2"/>
              <a:buChar char="ü"/>
            </a:pPr>
            <a:r>
              <a:rPr lang="es-ES" dirty="0" err="1"/>
              <a:t>pack+minimize-material</a:t>
            </a:r>
            <a:endParaRPr lang="es-ES" dirty="0"/>
          </a:p>
          <a:p>
            <a:pPr marL="285750" indent="-285750">
              <a:buClr>
                <a:srgbClr val="00B050"/>
              </a:buClr>
              <a:buFont typeface="Wingdings" panose="05000000000000000000" pitchFamily="2" charset="2"/>
              <a:buChar char="ü"/>
            </a:pPr>
            <a:r>
              <a:rPr lang="es-ES" dirty="0" err="1"/>
              <a:t>fix+lid-interference</a:t>
            </a:r>
            <a:endParaRPr lang="es-ES" dirty="0"/>
          </a:p>
          <a:p>
            <a:endParaRPr lang="es-ES" dirty="0"/>
          </a:p>
          <a:p>
            <a:endParaRPr lang="es-ES" dirty="0"/>
          </a:p>
          <a:p>
            <a:r>
              <a:rPr lang="es-ES" sz="2400" b="1" dirty="0"/>
              <a:t>Poor </a:t>
            </a:r>
            <a:r>
              <a:rPr lang="es-ES" sz="2400" b="1" dirty="0" err="1"/>
              <a:t>names</a:t>
            </a:r>
            <a:endParaRPr lang="es-ES" sz="2400" b="1" dirty="0"/>
          </a:p>
          <a:p>
            <a:endParaRPr lang="en-US" dirty="0"/>
          </a:p>
          <a:p>
            <a:pPr marL="285750" indent="-285750">
              <a:buClr>
                <a:srgbClr val="FF0000"/>
              </a:buClr>
              <a:buSzPct val="125000"/>
              <a:buFont typeface="Arial" panose="020B0604020202020204" pitchFamily="34" charset="0"/>
              <a:buChar char="×"/>
            </a:pPr>
            <a:r>
              <a:rPr lang="en-US" dirty="0" err="1"/>
              <a:t>newFolder</a:t>
            </a:r>
            <a:endParaRPr lang="en-US" dirty="0"/>
          </a:p>
          <a:p>
            <a:pPr marL="285750" indent="-285750">
              <a:buClr>
                <a:srgbClr val="FF0000"/>
              </a:buClr>
              <a:buSzPct val="125000"/>
              <a:buFont typeface="Arial" panose="020B0604020202020204" pitchFamily="34" charset="0"/>
              <a:buChar char="×"/>
            </a:pPr>
            <a:r>
              <a:rPr lang="en-US" dirty="0"/>
              <a:t>Marta-changes</a:t>
            </a:r>
          </a:p>
          <a:p>
            <a:pPr marL="285750" indent="-285750">
              <a:buClr>
                <a:srgbClr val="FF0000"/>
              </a:buClr>
              <a:buSzPct val="125000"/>
              <a:buFont typeface="Arial" panose="020B0604020202020204" pitchFamily="34" charset="0"/>
              <a:buChar char="×"/>
            </a:pPr>
            <a:r>
              <a:rPr lang="en-US" dirty="0"/>
              <a:t>temp</a:t>
            </a:r>
          </a:p>
        </p:txBody>
      </p:sp>
    </p:spTree>
    <p:extLst>
      <p:ext uri="{BB962C8B-B14F-4D97-AF65-F5344CB8AC3E}">
        <p14:creationId xmlns:p14="http://schemas.microsoft.com/office/powerpoint/2010/main" val="16104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0A6FB-8DB0-9E12-ED32-93253C2EBF44}"/>
            </a:ext>
          </a:extLst>
        </p:cNvPr>
        <p:cNvGrpSpPr/>
        <p:nvPr/>
      </p:nvGrpSpPr>
      <p:grpSpPr>
        <a:xfrm>
          <a:off x="0" y="0"/>
          <a:ext cx="0" cy="0"/>
          <a:chOff x="0" y="0"/>
          <a:chExt cx="0" cy="0"/>
        </a:xfrm>
      </p:grpSpPr>
      <p:sp>
        <p:nvSpPr>
          <p:cNvPr id="19" name="Title 9">
            <a:extLst>
              <a:ext uri="{FF2B5EF4-FFF2-40B4-BE49-F238E27FC236}">
                <a16:creationId xmlns:a16="http://schemas.microsoft.com/office/drawing/2014/main" id="{5DA74D00-E650-4C36-028F-57FFCB0A6B5A}"/>
              </a:ext>
            </a:extLst>
          </p:cNvPr>
          <p:cNvSpPr txBox="1">
            <a:spLocks/>
          </p:cNvSpPr>
          <p:nvPr/>
        </p:nvSpPr>
        <p:spPr>
          <a:xfrm>
            <a:off x="550863" y="734909"/>
            <a:ext cx="5778601" cy="386883"/>
          </a:xfrm>
          <a:prstGeom prst="rect">
            <a:avLst/>
          </a:prstGeom>
        </p:spPr>
        <p:txBody>
          <a:bodyPr/>
          <a:lstStyle>
            <a:lvl1pPr algn="l" defTabSz="914400" rtl="0" eaLnBrk="1" latinLnBrk="0" hangingPunct="1">
              <a:lnSpc>
                <a:spcPct val="80000"/>
              </a:lnSpc>
              <a:spcBef>
                <a:spcPct val="0"/>
              </a:spcBef>
              <a:buNone/>
              <a:defRPr sz="2800" kern="1200" spc="-50" baseline="0">
                <a:solidFill>
                  <a:schemeClr val="tx1"/>
                </a:solidFill>
                <a:latin typeface="+mj-lt"/>
                <a:ea typeface="+mj-ea"/>
                <a:cs typeface="+mj-cs"/>
              </a:defRPr>
            </a:lvl1pPr>
          </a:lstStyle>
          <a:p>
            <a:r>
              <a:rPr lang="es-ES" sz="2600" dirty="0" err="1"/>
              <a:t>Commits</a:t>
            </a:r>
            <a:endParaRPr lang="en-US" sz="2600" dirty="0"/>
          </a:p>
        </p:txBody>
      </p:sp>
      <p:sp>
        <p:nvSpPr>
          <p:cNvPr id="20" name="Text Placeholder 10">
            <a:extLst>
              <a:ext uri="{FF2B5EF4-FFF2-40B4-BE49-F238E27FC236}">
                <a16:creationId xmlns:a16="http://schemas.microsoft.com/office/drawing/2014/main" id="{C80CC4D3-42B5-252A-CA0A-6878D684D873}"/>
              </a:ext>
            </a:extLst>
          </p:cNvPr>
          <p:cNvSpPr txBox="1">
            <a:spLocks/>
          </p:cNvSpPr>
          <p:nvPr/>
        </p:nvSpPr>
        <p:spPr>
          <a:xfrm>
            <a:off x="550863" y="441325"/>
            <a:ext cx="5778601" cy="249299"/>
          </a:xfrm>
          <a:prstGeom prst="rect">
            <a:avLst/>
          </a:prstGeom>
        </p:spPr>
        <p:txBody>
          <a:bodyPr/>
          <a:lstStyle>
            <a:lvl1pPr marL="0" indent="0" algn="l" defTabSz="914400" rtl="0" eaLnBrk="1" latinLnBrk="0" hangingPunct="1">
              <a:lnSpc>
                <a:spcPct val="90000"/>
              </a:lnSpc>
              <a:spcBef>
                <a:spcPts val="600"/>
              </a:spcBef>
              <a:buFont typeface="Arial" panose="020B0604020202020204" pitchFamily="34" charset="0"/>
              <a:buNone/>
              <a:defRPr sz="1200" i="0" kern="1200">
                <a:solidFill>
                  <a:schemeClr val="tx1"/>
                </a:solidFill>
                <a:latin typeface="+mn-lt"/>
                <a:ea typeface="+mn-ea"/>
                <a:cs typeface="+mn-cs"/>
              </a:defRPr>
            </a:lvl1pPr>
            <a:lvl2pPr marL="0" indent="0" algn="l" defTabSz="914400" rtl="0" eaLnBrk="1" latinLnBrk="0" hangingPunct="1">
              <a:lnSpc>
                <a:spcPct val="90000"/>
              </a:lnSpc>
              <a:spcBef>
                <a:spcPts val="200"/>
              </a:spcBef>
              <a:spcAft>
                <a:spcPts val="200"/>
              </a:spcAft>
              <a:buFont typeface="Arial" panose="020B0604020202020204" pitchFamily="34" charset="0"/>
              <a:buNone/>
              <a:defRPr sz="1000" b="0" kern="1200">
                <a:solidFill>
                  <a:schemeClr val="tx1"/>
                </a:solidFill>
                <a:latin typeface="+mn-lt"/>
                <a:ea typeface="+mn-ea"/>
                <a:cs typeface="+mn-cs"/>
              </a:defRPr>
            </a:lvl2pPr>
            <a:lvl3pPr marL="0" indent="0" algn="l" defTabSz="914400" rtl="0" eaLnBrk="1" latinLnBrk="0" hangingPunct="1">
              <a:lnSpc>
                <a:spcPct val="90000"/>
              </a:lnSpc>
              <a:spcBef>
                <a:spcPts val="600"/>
              </a:spcBef>
              <a:buFont typeface="Arial" panose="020B0604020202020204" pitchFamily="34" charset="0"/>
              <a:buNone/>
              <a:defRPr sz="900" b="0" kern="1200">
                <a:solidFill>
                  <a:schemeClr val="tx1"/>
                </a:solidFill>
                <a:latin typeface="+mn-lt"/>
                <a:ea typeface="+mn-ea"/>
                <a:cs typeface="+mn-cs"/>
              </a:defRPr>
            </a:lvl3pPr>
            <a:lvl4pPr marL="0" indent="0" algn="l" defTabSz="914400" rtl="0" eaLnBrk="1" latinLnBrk="0" hangingPunct="1">
              <a:lnSpc>
                <a:spcPct val="90000"/>
              </a:lnSpc>
              <a:spcBef>
                <a:spcPts val="600"/>
              </a:spcBef>
              <a:buFont typeface="Arial" panose="020B0604020202020204" pitchFamily="34" charset="0"/>
              <a:buNone/>
              <a:defRPr sz="800" kern="1200">
                <a:solidFill>
                  <a:schemeClr val="tx1"/>
                </a:solidFill>
                <a:latin typeface="+mn-lt"/>
                <a:ea typeface="+mn-ea"/>
                <a:cs typeface="+mn-cs"/>
              </a:defRPr>
            </a:lvl4pPr>
            <a:lvl5pPr marL="0" indent="0" algn="l" defTabSz="914400" rtl="0" eaLnBrk="1" latinLnBrk="0" hangingPunct="1">
              <a:lnSpc>
                <a:spcPct val="90000"/>
              </a:lnSpc>
              <a:spcBef>
                <a:spcPts val="600"/>
              </a:spcBef>
              <a:buFont typeface="Arial" panose="020B0604020202020204" pitchFamily="34" charset="0"/>
              <a:buNone/>
              <a:defRPr sz="800" kern="1200" cap="all" baseline="0">
                <a:solidFill>
                  <a:schemeClr val="tx1"/>
                </a:solidFill>
                <a:latin typeface="+mn-lt"/>
                <a:ea typeface="+mn-ea"/>
                <a:cs typeface="+mn-cs"/>
              </a:defRPr>
            </a:lvl5pPr>
            <a:lvl6pPr marL="0" indent="0" algn="l" defTabSz="914400" rtl="0" eaLnBrk="1" latinLnBrk="0" hangingPunct="1">
              <a:lnSpc>
                <a:spcPct val="90000"/>
              </a:lnSpc>
              <a:spcBef>
                <a:spcPts val="600"/>
              </a:spcBef>
              <a:buFont typeface="Arial" panose="020B0604020202020204" pitchFamily="34" charset="0"/>
              <a:buNone/>
              <a:defRPr sz="1100" b="1" i="0" kern="1200">
                <a:solidFill>
                  <a:schemeClr val="tx2"/>
                </a:solidFill>
                <a:latin typeface="+mn-lt"/>
                <a:ea typeface="+mn-ea"/>
                <a:cs typeface="+mn-cs"/>
              </a:defRPr>
            </a:lvl6pPr>
            <a:lvl7pPr marL="0" indent="0" algn="l" defTabSz="914400" rtl="0" eaLnBrk="1" latinLnBrk="0" hangingPunct="1">
              <a:lnSpc>
                <a:spcPct val="90000"/>
              </a:lnSpc>
              <a:spcBef>
                <a:spcPts val="1200"/>
              </a:spcBef>
              <a:buFont typeface="Arial" panose="020B0604020202020204" pitchFamily="34" charset="0"/>
              <a:buNone/>
              <a:defRPr sz="1600" b="0" i="1" kern="1200" cap="none" spc="-30" baseline="0">
                <a:solidFill>
                  <a:schemeClr val="tx2"/>
                </a:solidFill>
                <a:latin typeface="+mj-lt"/>
                <a:ea typeface="+mn-ea"/>
                <a:cs typeface="+mn-cs"/>
              </a:defRPr>
            </a:lvl7pPr>
            <a:lvl8pPr marL="0" indent="0" algn="l" defTabSz="914400" rtl="0" eaLnBrk="1" latinLnBrk="0" hangingPunct="1">
              <a:lnSpc>
                <a:spcPct val="90000"/>
              </a:lnSpc>
              <a:spcBef>
                <a:spcPts val="900"/>
              </a:spcBef>
              <a:buFont typeface="Arial" panose="020B0604020202020204" pitchFamily="34" charset="0"/>
              <a:buNone/>
              <a:defRPr sz="1200" kern="1200" cap="all" baseline="0">
                <a:solidFill>
                  <a:schemeClr val="tx2"/>
                </a:solidFill>
                <a:latin typeface="+mn-lt"/>
                <a:ea typeface="+mn-ea"/>
                <a:cs typeface="+mn-cs"/>
              </a:defRPr>
            </a:lvl8pPr>
            <a:lvl9pPr marL="0" indent="0" algn="l" defTabSz="914400" rtl="0" eaLnBrk="1" latinLnBrk="0" hangingPunct="1">
              <a:lnSpc>
                <a:spcPct val="90000"/>
              </a:lnSpc>
              <a:spcBef>
                <a:spcPts val="600"/>
              </a:spcBef>
              <a:buFont typeface="Arial" panose="020B0604020202020204" pitchFamily="34" charset="0"/>
              <a:buNone/>
              <a:defRPr sz="1200" i="1" kern="1200">
                <a:solidFill>
                  <a:schemeClr val="tx1"/>
                </a:solidFill>
                <a:latin typeface="+mj-lt"/>
                <a:ea typeface="+mn-ea"/>
                <a:cs typeface="+mn-cs"/>
              </a:defRPr>
            </a:lvl9pPr>
          </a:lstStyle>
          <a:p>
            <a:r>
              <a:rPr lang="en-US" sz="1800" dirty="0">
                <a:solidFill>
                  <a:schemeClr val="tx2"/>
                </a:solidFill>
                <a:latin typeface="+mj-lt"/>
              </a:rPr>
              <a:t>Naming Conventions</a:t>
            </a:r>
          </a:p>
        </p:txBody>
      </p:sp>
      <p:sp>
        <p:nvSpPr>
          <p:cNvPr id="3" name="TextBox 2">
            <a:extLst>
              <a:ext uri="{FF2B5EF4-FFF2-40B4-BE49-F238E27FC236}">
                <a16:creationId xmlns:a16="http://schemas.microsoft.com/office/drawing/2014/main" id="{A5CD5994-CD29-3E0B-4779-34FCD5B5A530}"/>
              </a:ext>
            </a:extLst>
          </p:cNvPr>
          <p:cNvSpPr txBox="1"/>
          <p:nvPr/>
        </p:nvSpPr>
        <p:spPr>
          <a:xfrm>
            <a:off x="937444" y="1595054"/>
            <a:ext cx="4780968" cy="2118529"/>
          </a:xfrm>
          <a:prstGeom prst="rect">
            <a:avLst/>
          </a:prstGeom>
          <a:noFill/>
        </p:spPr>
        <p:txBody>
          <a:bodyPr wrap="square" rtlCol="0">
            <a:spAutoFit/>
          </a:bodyPr>
          <a:lstStyle/>
          <a:p>
            <a:pPr>
              <a:lnSpc>
                <a:spcPct val="150000"/>
              </a:lnSpc>
              <a:buClr>
                <a:srgbClr val="00B050"/>
              </a:buClr>
            </a:pPr>
            <a:r>
              <a:rPr lang="es-ES" dirty="0" err="1"/>
              <a:t>Commit</a:t>
            </a:r>
            <a:r>
              <a:rPr lang="es-ES" dirty="0"/>
              <a:t> = </a:t>
            </a:r>
            <a:r>
              <a:rPr lang="es-ES" b="1" dirty="0" err="1"/>
              <a:t>snapshot</a:t>
            </a:r>
            <a:r>
              <a:rPr lang="es-ES" dirty="0"/>
              <a:t> </a:t>
            </a:r>
            <a:r>
              <a:rPr lang="es-ES" dirty="0" err="1"/>
              <a:t>of</a:t>
            </a:r>
            <a:r>
              <a:rPr lang="es-ES" dirty="0"/>
              <a:t> </a:t>
            </a:r>
            <a:r>
              <a:rPr lang="es-ES" dirty="0" err="1"/>
              <a:t>project</a:t>
            </a:r>
            <a:r>
              <a:rPr lang="es-ES" dirty="0"/>
              <a:t>, step-</a:t>
            </a:r>
            <a:r>
              <a:rPr lang="es-ES" dirty="0" err="1"/>
              <a:t>by</a:t>
            </a:r>
            <a:r>
              <a:rPr lang="es-ES" dirty="0"/>
              <a:t>-step</a:t>
            </a:r>
          </a:p>
          <a:p>
            <a:pPr>
              <a:lnSpc>
                <a:spcPct val="150000"/>
              </a:lnSpc>
              <a:buClr>
                <a:srgbClr val="00B050"/>
              </a:buClr>
            </a:pPr>
            <a:endParaRPr lang="es-ES" dirty="0"/>
          </a:p>
          <a:p>
            <a:pPr marL="285750" indent="-285750">
              <a:lnSpc>
                <a:spcPct val="150000"/>
              </a:lnSpc>
              <a:buClr>
                <a:srgbClr val="00B050"/>
              </a:buClr>
              <a:buFont typeface="Wingdings" panose="05000000000000000000" pitchFamily="2" charset="2"/>
              <a:buChar char="ü"/>
            </a:pPr>
            <a:r>
              <a:rPr lang="es-ES" dirty="0"/>
              <a:t>Clear</a:t>
            </a:r>
          </a:p>
          <a:p>
            <a:pPr marL="285750" indent="-285750">
              <a:lnSpc>
                <a:spcPct val="150000"/>
              </a:lnSpc>
              <a:buClr>
                <a:srgbClr val="00B050"/>
              </a:buClr>
              <a:buFont typeface="Wingdings" panose="05000000000000000000" pitchFamily="2" charset="2"/>
              <a:buChar char="ü"/>
            </a:pPr>
            <a:r>
              <a:rPr lang="es-ES" dirty="0"/>
              <a:t>Descriptive</a:t>
            </a:r>
          </a:p>
          <a:p>
            <a:pPr marL="285750" indent="-285750">
              <a:lnSpc>
                <a:spcPct val="150000"/>
              </a:lnSpc>
              <a:buClr>
                <a:srgbClr val="00B050"/>
              </a:buClr>
              <a:buFont typeface="Wingdings" panose="05000000000000000000" pitchFamily="2" charset="2"/>
              <a:buChar char="ü"/>
            </a:pPr>
            <a:r>
              <a:rPr lang="es-ES" dirty="0" err="1"/>
              <a:t>Frequent</a:t>
            </a:r>
            <a:r>
              <a:rPr lang="es-ES" dirty="0"/>
              <a:t> (~1 </a:t>
            </a:r>
            <a:r>
              <a:rPr lang="es-ES" dirty="0" err="1"/>
              <a:t>to</a:t>
            </a:r>
            <a:r>
              <a:rPr lang="es-ES" dirty="0"/>
              <a:t> 2 </a:t>
            </a:r>
            <a:r>
              <a:rPr lang="es-ES" dirty="0" err="1"/>
              <a:t>hours</a:t>
            </a:r>
            <a:r>
              <a:rPr lang="es-ES" dirty="0"/>
              <a:t> </a:t>
            </a:r>
            <a:r>
              <a:rPr lang="es-ES" dirty="0" err="1"/>
              <a:t>editing</a:t>
            </a:r>
            <a:r>
              <a:rPr lang="es-ES" dirty="0"/>
              <a:t>)</a:t>
            </a:r>
          </a:p>
        </p:txBody>
      </p:sp>
      <p:pic>
        <p:nvPicPr>
          <p:cNvPr id="6" name="Picture 5">
            <a:extLst>
              <a:ext uri="{FF2B5EF4-FFF2-40B4-BE49-F238E27FC236}">
                <a16:creationId xmlns:a16="http://schemas.microsoft.com/office/drawing/2014/main" id="{28915A8E-8676-97E7-C781-3347AE09D480}"/>
              </a:ext>
            </a:extLst>
          </p:cNvPr>
          <p:cNvPicPr>
            <a:picLocks noChangeAspect="1"/>
          </p:cNvPicPr>
          <p:nvPr/>
        </p:nvPicPr>
        <p:blipFill>
          <a:blip r:embed="rId3"/>
          <a:stretch>
            <a:fillRect/>
          </a:stretch>
        </p:blipFill>
        <p:spPr>
          <a:xfrm>
            <a:off x="7391455" y="4597626"/>
            <a:ext cx="3362794" cy="1867161"/>
          </a:xfrm>
          <a:prstGeom prst="rect">
            <a:avLst/>
          </a:prstGeom>
        </p:spPr>
      </p:pic>
      <p:pic>
        <p:nvPicPr>
          <p:cNvPr id="10" name="Picture 9">
            <a:extLst>
              <a:ext uri="{FF2B5EF4-FFF2-40B4-BE49-F238E27FC236}">
                <a16:creationId xmlns:a16="http://schemas.microsoft.com/office/drawing/2014/main" id="{FA37867F-54A4-132D-53CC-7724499F49A4}"/>
              </a:ext>
            </a:extLst>
          </p:cNvPr>
          <p:cNvPicPr>
            <a:picLocks noChangeAspect="1"/>
          </p:cNvPicPr>
          <p:nvPr/>
        </p:nvPicPr>
        <p:blipFill>
          <a:blip r:embed="rId4"/>
          <a:stretch>
            <a:fillRect/>
          </a:stretch>
        </p:blipFill>
        <p:spPr>
          <a:xfrm>
            <a:off x="7396716" y="1595054"/>
            <a:ext cx="3357533" cy="1833946"/>
          </a:xfrm>
          <a:prstGeom prst="rect">
            <a:avLst/>
          </a:prstGeom>
        </p:spPr>
      </p:pic>
      <p:pic>
        <p:nvPicPr>
          <p:cNvPr id="12" name="Picture 11">
            <a:extLst>
              <a:ext uri="{FF2B5EF4-FFF2-40B4-BE49-F238E27FC236}">
                <a16:creationId xmlns:a16="http://schemas.microsoft.com/office/drawing/2014/main" id="{D6F91C56-6011-C2A6-01FC-4D944DB0E247}"/>
              </a:ext>
            </a:extLst>
          </p:cNvPr>
          <p:cNvPicPr>
            <a:picLocks noChangeAspect="1"/>
          </p:cNvPicPr>
          <p:nvPr/>
        </p:nvPicPr>
        <p:blipFill>
          <a:blip r:embed="rId5"/>
          <a:stretch>
            <a:fillRect/>
          </a:stretch>
        </p:blipFill>
        <p:spPr>
          <a:xfrm>
            <a:off x="1694700" y="4597626"/>
            <a:ext cx="3372321" cy="1895740"/>
          </a:xfrm>
          <a:prstGeom prst="rect">
            <a:avLst/>
          </a:prstGeom>
        </p:spPr>
      </p:pic>
      <p:sp>
        <p:nvSpPr>
          <p:cNvPr id="13" name="TextBox 12">
            <a:extLst>
              <a:ext uri="{FF2B5EF4-FFF2-40B4-BE49-F238E27FC236}">
                <a16:creationId xmlns:a16="http://schemas.microsoft.com/office/drawing/2014/main" id="{CF0A13D8-E6CD-52F3-3CF3-ECC1E033BD35}"/>
              </a:ext>
            </a:extLst>
          </p:cNvPr>
          <p:cNvSpPr txBox="1"/>
          <p:nvPr/>
        </p:nvSpPr>
        <p:spPr>
          <a:xfrm>
            <a:off x="2680946" y="4109458"/>
            <a:ext cx="1518434" cy="369332"/>
          </a:xfrm>
          <a:prstGeom prst="rect">
            <a:avLst/>
          </a:prstGeom>
          <a:solidFill>
            <a:srgbClr val="FFCC66"/>
          </a:solidFill>
          <a:ln>
            <a:noFill/>
          </a:ln>
        </p:spPr>
        <p:txBody>
          <a:bodyPr wrap="square" rtlCol="0">
            <a:spAutoFit/>
          </a:bodyPr>
          <a:lstStyle/>
          <a:p>
            <a:pPr algn="ctr"/>
            <a:r>
              <a:rPr lang="es-ES" dirty="0" err="1"/>
              <a:t>Minimum</a:t>
            </a:r>
            <a:endParaRPr lang="en-US" dirty="0"/>
          </a:p>
        </p:txBody>
      </p:sp>
      <p:sp>
        <p:nvSpPr>
          <p:cNvPr id="14" name="TextBox 13">
            <a:extLst>
              <a:ext uri="{FF2B5EF4-FFF2-40B4-BE49-F238E27FC236}">
                <a16:creationId xmlns:a16="http://schemas.microsoft.com/office/drawing/2014/main" id="{83CACF58-CC35-850D-4E26-1945ACDCAD8E}"/>
              </a:ext>
            </a:extLst>
          </p:cNvPr>
          <p:cNvSpPr txBox="1"/>
          <p:nvPr/>
        </p:nvSpPr>
        <p:spPr>
          <a:xfrm>
            <a:off x="8318896" y="4048266"/>
            <a:ext cx="1518434" cy="369332"/>
          </a:xfrm>
          <a:prstGeom prst="rect">
            <a:avLst/>
          </a:prstGeom>
          <a:solidFill>
            <a:srgbClr val="92D050"/>
          </a:solidFill>
          <a:ln>
            <a:noFill/>
          </a:ln>
        </p:spPr>
        <p:txBody>
          <a:bodyPr wrap="square" rtlCol="0">
            <a:spAutoFit/>
          </a:bodyPr>
          <a:lstStyle/>
          <a:p>
            <a:pPr algn="ctr"/>
            <a:r>
              <a:rPr lang="es-ES" dirty="0" err="1"/>
              <a:t>Better</a:t>
            </a:r>
            <a:endParaRPr lang="en-US" dirty="0"/>
          </a:p>
        </p:txBody>
      </p:sp>
      <p:sp>
        <p:nvSpPr>
          <p:cNvPr id="15" name="TextBox 14">
            <a:extLst>
              <a:ext uri="{FF2B5EF4-FFF2-40B4-BE49-F238E27FC236}">
                <a16:creationId xmlns:a16="http://schemas.microsoft.com/office/drawing/2014/main" id="{24E74E97-EF1B-59AB-59F9-C19D01E9F159}"/>
              </a:ext>
            </a:extLst>
          </p:cNvPr>
          <p:cNvSpPr txBox="1"/>
          <p:nvPr/>
        </p:nvSpPr>
        <p:spPr>
          <a:xfrm>
            <a:off x="8318896" y="1104353"/>
            <a:ext cx="1518434" cy="369332"/>
          </a:xfrm>
          <a:prstGeom prst="rect">
            <a:avLst/>
          </a:prstGeom>
          <a:noFill/>
          <a:ln>
            <a:solidFill>
              <a:schemeClr val="tx2"/>
            </a:solidFill>
          </a:ln>
        </p:spPr>
        <p:txBody>
          <a:bodyPr wrap="square" rtlCol="0">
            <a:spAutoFit/>
          </a:bodyPr>
          <a:lstStyle/>
          <a:p>
            <a:pPr algn="ctr"/>
            <a:r>
              <a:rPr lang="es-ES" dirty="0" err="1"/>
              <a:t>Template</a:t>
            </a:r>
            <a:endParaRPr lang="en-US" dirty="0"/>
          </a:p>
        </p:txBody>
      </p:sp>
    </p:spTree>
    <p:extLst>
      <p:ext uri="{BB962C8B-B14F-4D97-AF65-F5344CB8AC3E}">
        <p14:creationId xmlns:p14="http://schemas.microsoft.com/office/powerpoint/2010/main" val="2940196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15EDD2-C085-36C5-6255-C3449559BA50}"/>
            </a:ext>
          </a:extLst>
        </p:cNvPr>
        <p:cNvGrpSpPr/>
        <p:nvPr/>
      </p:nvGrpSpPr>
      <p:grpSpPr>
        <a:xfrm>
          <a:off x="0" y="0"/>
          <a:ext cx="0" cy="0"/>
          <a:chOff x="0" y="0"/>
          <a:chExt cx="0" cy="0"/>
        </a:xfrm>
      </p:grpSpPr>
      <p:sp>
        <p:nvSpPr>
          <p:cNvPr id="19" name="Title 9">
            <a:extLst>
              <a:ext uri="{FF2B5EF4-FFF2-40B4-BE49-F238E27FC236}">
                <a16:creationId xmlns:a16="http://schemas.microsoft.com/office/drawing/2014/main" id="{2829DD75-AA18-344D-713C-C30A3330B4D5}"/>
              </a:ext>
            </a:extLst>
          </p:cNvPr>
          <p:cNvSpPr txBox="1">
            <a:spLocks/>
          </p:cNvSpPr>
          <p:nvPr/>
        </p:nvSpPr>
        <p:spPr>
          <a:xfrm>
            <a:off x="550863" y="734909"/>
            <a:ext cx="5778601" cy="386883"/>
          </a:xfrm>
          <a:prstGeom prst="rect">
            <a:avLst/>
          </a:prstGeom>
        </p:spPr>
        <p:txBody>
          <a:bodyPr/>
          <a:lstStyle>
            <a:lvl1pPr algn="l" defTabSz="914400" rtl="0" eaLnBrk="1" latinLnBrk="0" hangingPunct="1">
              <a:lnSpc>
                <a:spcPct val="80000"/>
              </a:lnSpc>
              <a:spcBef>
                <a:spcPct val="0"/>
              </a:spcBef>
              <a:buNone/>
              <a:defRPr sz="2800" kern="1200" spc="-50" baseline="0">
                <a:solidFill>
                  <a:schemeClr val="tx1"/>
                </a:solidFill>
                <a:latin typeface="+mj-lt"/>
                <a:ea typeface="+mj-ea"/>
                <a:cs typeface="+mj-cs"/>
              </a:defRPr>
            </a:lvl1pPr>
          </a:lstStyle>
          <a:p>
            <a:r>
              <a:rPr lang="es-ES" sz="2600" dirty="0" err="1"/>
              <a:t>Pull</a:t>
            </a:r>
            <a:r>
              <a:rPr lang="es-ES" sz="2600" dirty="0"/>
              <a:t> </a:t>
            </a:r>
            <a:r>
              <a:rPr lang="es-ES" sz="2600" dirty="0" err="1"/>
              <a:t>requests</a:t>
            </a:r>
            <a:endParaRPr lang="en-US" sz="2600" dirty="0"/>
          </a:p>
        </p:txBody>
      </p:sp>
      <p:sp>
        <p:nvSpPr>
          <p:cNvPr id="20" name="Text Placeholder 10">
            <a:extLst>
              <a:ext uri="{FF2B5EF4-FFF2-40B4-BE49-F238E27FC236}">
                <a16:creationId xmlns:a16="http://schemas.microsoft.com/office/drawing/2014/main" id="{E2C211DA-9552-1AE5-0CFA-34117343F251}"/>
              </a:ext>
            </a:extLst>
          </p:cNvPr>
          <p:cNvSpPr txBox="1">
            <a:spLocks/>
          </p:cNvSpPr>
          <p:nvPr/>
        </p:nvSpPr>
        <p:spPr>
          <a:xfrm>
            <a:off x="550863" y="441325"/>
            <a:ext cx="5778601" cy="249299"/>
          </a:xfrm>
          <a:prstGeom prst="rect">
            <a:avLst/>
          </a:prstGeom>
        </p:spPr>
        <p:txBody>
          <a:bodyPr/>
          <a:lstStyle>
            <a:lvl1pPr marL="0" indent="0" algn="l" defTabSz="914400" rtl="0" eaLnBrk="1" latinLnBrk="0" hangingPunct="1">
              <a:lnSpc>
                <a:spcPct val="90000"/>
              </a:lnSpc>
              <a:spcBef>
                <a:spcPts val="600"/>
              </a:spcBef>
              <a:buFont typeface="Arial" panose="020B0604020202020204" pitchFamily="34" charset="0"/>
              <a:buNone/>
              <a:defRPr sz="1200" i="0" kern="1200">
                <a:solidFill>
                  <a:schemeClr val="tx1"/>
                </a:solidFill>
                <a:latin typeface="+mn-lt"/>
                <a:ea typeface="+mn-ea"/>
                <a:cs typeface="+mn-cs"/>
              </a:defRPr>
            </a:lvl1pPr>
            <a:lvl2pPr marL="0" indent="0" algn="l" defTabSz="914400" rtl="0" eaLnBrk="1" latinLnBrk="0" hangingPunct="1">
              <a:lnSpc>
                <a:spcPct val="90000"/>
              </a:lnSpc>
              <a:spcBef>
                <a:spcPts val="200"/>
              </a:spcBef>
              <a:spcAft>
                <a:spcPts val="200"/>
              </a:spcAft>
              <a:buFont typeface="Arial" panose="020B0604020202020204" pitchFamily="34" charset="0"/>
              <a:buNone/>
              <a:defRPr sz="1000" b="0" kern="1200">
                <a:solidFill>
                  <a:schemeClr val="tx1"/>
                </a:solidFill>
                <a:latin typeface="+mn-lt"/>
                <a:ea typeface="+mn-ea"/>
                <a:cs typeface="+mn-cs"/>
              </a:defRPr>
            </a:lvl2pPr>
            <a:lvl3pPr marL="0" indent="0" algn="l" defTabSz="914400" rtl="0" eaLnBrk="1" latinLnBrk="0" hangingPunct="1">
              <a:lnSpc>
                <a:spcPct val="90000"/>
              </a:lnSpc>
              <a:spcBef>
                <a:spcPts val="600"/>
              </a:spcBef>
              <a:buFont typeface="Arial" panose="020B0604020202020204" pitchFamily="34" charset="0"/>
              <a:buNone/>
              <a:defRPr sz="900" b="0" kern="1200">
                <a:solidFill>
                  <a:schemeClr val="tx1"/>
                </a:solidFill>
                <a:latin typeface="+mn-lt"/>
                <a:ea typeface="+mn-ea"/>
                <a:cs typeface="+mn-cs"/>
              </a:defRPr>
            </a:lvl3pPr>
            <a:lvl4pPr marL="0" indent="0" algn="l" defTabSz="914400" rtl="0" eaLnBrk="1" latinLnBrk="0" hangingPunct="1">
              <a:lnSpc>
                <a:spcPct val="90000"/>
              </a:lnSpc>
              <a:spcBef>
                <a:spcPts val="600"/>
              </a:spcBef>
              <a:buFont typeface="Arial" panose="020B0604020202020204" pitchFamily="34" charset="0"/>
              <a:buNone/>
              <a:defRPr sz="800" kern="1200">
                <a:solidFill>
                  <a:schemeClr val="tx1"/>
                </a:solidFill>
                <a:latin typeface="+mn-lt"/>
                <a:ea typeface="+mn-ea"/>
                <a:cs typeface="+mn-cs"/>
              </a:defRPr>
            </a:lvl4pPr>
            <a:lvl5pPr marL="0" indent="0" algn="l" defTabSz="914400" rtl="0" eaLnBrk="1" latinLnBrk="0" hangingPunct="1">
              <a:lnSpc>
                <a:spcPct val="90000"/>
              </a:lnSpc>
              <a:spcBef>
                <a:spcPts val="600"/>
              </a:spcBef>
              <a:buFont typeface="Arial" panose="020B0604020202020204" pitchFamily="34" charset="0"/>
              <a:buNone/>
              <a:defRPr sz="800" kern="1200" cap="all" baseline="0">
                <a:solidFill>
                  <a:schemeClr val="tx1"/>
                </a:solidFill>
                <a:latin typeface="+mn-lt"/>
                <a:ea typeface="+mn-ea"/>
                <a:cs typeface="+mn-cs"/>
              </a:defRPr>
            </a:lvl5pPr>
            <a:lvl6pPr marL="0" indent="0" algn="l" defTabSz="914400" rtl="0" eaLnBrk="1" latinLnBrk="0" hangingPunct="1">
              <a:lnSpc>
                <a:spcPct val="90000"/>
              </a:lnSpc>
              <a:spcBef>
                <a:spcPts val="600"/>
              </a:spcBef>
              <a:buFont typeface="Arial" panose="020B0604020202020204" pitchFamily="34" charset="0"/>
              <a:buNone/>
              <a:defRPr sz="1100" b="1" i="0" kern="1200">
                <a:solidFill>
                  <a:schemeClr val="tx2"/>
                </a:solidFill>
                <a:latin typeface="+mn-lt"/>
                <a:ea typeface="+mn-ea"/>
                <a:cs typeface="+mn-cs"/>
              </a:defRPr>
            </a:lvl6pPr>
            <a:lvl7pPr marL="0" indent="0" algn="l" defTabSz="914400" rtl="0" eaLnBrk="1" latinLnBrk="0" hangingPunct="1">
              <a:lnSpc>
                <a:spcPct val="90000"/>
              </a:lnSpc>
              <a:spcBef>
                <a:spcPts val="1200"/>
              </a:spcBef>
              <a:buFont typeface="Arial" panose="020B0604020202020204" pitchFamily="34" charset="0"/>
              <a:buNone/>
              <a:defRPr sz="1600" b="0" i="1" kern="1200" cap="none" spc="-30" baseline="0">
                <a:solidFill>
                  <a:schemeClr val="tx2"/>
                </a:solidFill>
                <a:latin typeface="+mj-lt"/>
                <a:ea typeface="+mn-ea"/>
                <a:cs typeface="+mn-cs"/>
              </a:defRPr>
            </a:lvl7pPr>
            <a:lvl8pPr marL="0" indent="0" algn="l" defTabSz="914400" rtl="0" eaLnBrk="1" latinLnBrk="0" hangingPunct="1">
              <a:lnSpc>
                <a:spcPct val="90000"/>
              </a:lnSpc>
              <a:spcBef>
                <a:spcPts val="900"/>
              </a:spcBef>
              <a:buFont typeface="Arial" panose="020B0604020202020204" pitchFamily="34" charset="0"/>
              <a:buNone/>
              <a:defRPr sz="1200" kern="1200" cap="all" baseline="0">
                <a:solidFill>
                  <a:schemeClr val="tx2"/>
                </a:solidFill>
                <a:latin typeface="+mn-lt"/>
                <a:ea typeface="+mn-ea"/>
                <a:cs typeface="+mn-cs"/>
              </a:defRPr>
            </a:lvl8pPr>
            <a:lvl9pPr marL="0" indent="0" algn="l" defTabSz="914400" rtl="0" eaLnBrk="1" latinLnBrk="0" hangingPunct="1">
              <a:lnSpc>
                <a:spcPct val="90000"/>
              </a:lnSpc>
              <a:spcBef>
                <a:spcPts val="600"/>
              </a:spcBef>
              <a:buFont typeface="Arial" panose="020B0604020202020204" pitchFamily="34" charset="0"/>
              <a:buNone/>
              <a:defRPr sz="1200" i="1" kern="1200">
                <a:solidFill>
                  <a:schemeClr val="tx1"/>
                </a:solidFill>
                <a:latin typeface="+mj-lt"/>
                <a:ea typeface="+mn-ea"/>
                <a:cs typeface="+mn-cs"/>
              </a:defRPr>
            </a:lvl9pPr>
          </a:lstStyle>
          <a:p>
            <a:r>
              <a:rPr lang="en-US" sz="1800" dirty="0">
                <a:solidFill>
                  <a:schemeClr val="tx2"/>
                </a:solidFill>
                <a:latin typeface="+mj-lt"/>
              </a:rPr>
              <a:t>Protocol</a:t>
            </a:r>
          </a:p>
        </p:txBody>
      </p:sp>
      <p:sp>
        <p:nvSpPr>
          <p:cNvPr id="3" name="TextBox 2">
            <a:extLst>
              <a:ext uri="{FF2B5EF4-FFF2-40B4-BE49-F238E27FC236}">
                <a16:creationId xmlns:a16="http://schemas.microsoft.com/office/drawing/2014/main" id="{BE3398D8-14CD-753B-897A-3C84101A718D}"/>
              </a:ext>
            </a:extLst>
          </p:cNvPr>
          <p:cNvSpPr txBox="1"/>
          <p:nvPr/>
        </p:nvSpPr>
        <p:spPr>
          <a:xfrm>
            <a:off x="1166885" y="1907790"/>
            <a:ext cx="3487003" cy="1287532"/>
          </a:xfrm>
          <a:prstGeom prst="rect">
            <a:avLst/>
          </a:prstGeom>
          <a:noFill/>
        </p:spPr>
        <p:txBody>
          <a:bodyPr wrap="square" rtlCol="0">
            <a:spAutoFit/>
          </a:bodyPr>
          <a:lstStyle/>
          <a:p>
            <a:pPr marL="285750" indent="-285750">
              <a:lnSpc>
                <a:spcPct val="150000"/>
              </a:lnSpc>
              <a:buClr>
                <a:srgbClr val="00B050"/>
              </a:buClr>
              <a:buFont typeface="Wingdings" panose="05000000000000000000" pitchFamily="2" charset="2"/>
              <a:buChar char="ü"/>
            </a:pPr>
            <a:r>
              <a:rPr lang="es-ES" dirty="0" err="1"/>
              <a:t>Thorough</a:t>
            </a:r>
            <a:r>
              <a:rPr lang="es-ES" dirty="0"/>
              <a:t> </a:t>
            </a:r>
            <a:r>
              <a:rPr lang="es-ES" dirty="0" err="1"/>
              <a:t>description</a:t>
            </a:r>
            <a:endParaRPr lang="es-ES" dirty="0"/>
          </a:p>
          <a:p>
            <a:pPr marL="285750" indent="-285750">
              <a:lnSpc>
                <a:spcPct val="150000"/>
              </a:lnSpc>
              <a:buClr>
                <a:srgbClr val="00B050"/>
              </a:buClr>
              <a:buFont typeface="Wingdings" panose="05000000000000000000" pitchFamily="2" charset="2"/>
              <a:buChar char="ü"/>
            </a:pPr>
            <a:r>
              <a:rPr lang="es-ES" dirty="0" err="1"/>
              <a:t>References</a:t>
            </a:r>
            <a:r>
              <a:rPr lang="es-ES" dirty="0"/>
              <a:t> </a:t>
            </a:r>
            <a:r>
              <a:rPr lang="es-ES" dirty="0" err="1"/>
              <a:t>specific</a:t>
            </a:r>
            <a:r>
              <a:rPr lang="es-ES" dirty="0"/>
              <a:t> </a:t>
            </a:r>
            <a:r>
              <a:rPr lang="es-ES" dirty="0" err="1"/>
              <a:t>issues</a:t>
            </a:r>
            <a:endParaRPr lang="es-ES" dirty="0"/>
          </a:p>
          <a:p>
            <a:pPr marL="285750" indent="-285750">
              <a:lnSpc>
                <a:spcPct val="150000"/>
              </a:lnSpc>
              <a:buClr>
                <a:srgbClr val="00B050"/>
              </a:buClr>
              <a:buFont typeface="Wingdings" panose="05000000000000000000" pitchFamily="2" charset="2"/>
              <a:buChar char="ü"/>
            </a:pPr>
            <a:r>
              <a:rPr lang="es-ES" dirty="0" err="1"/>
              <a:t>Assign</a:t>
            </a:r>
            <a:r>
              <a:rPr lang="es-ES" dirty="0"/>
              <a:t> </a:t>
            </a:r>
            <a:r>
              <a:rPr lang="es-ES" dirty="0" err="1"/>
              <a:t>reviewer</a:t>
            </a:r>
            <a:r>
              <a:rPr lang="es-ES" dirty="0"/>
              <a:t>(s)</a:t>
            </a:r>
          </a:p>
        </p:txBody>
      </p:sp>
      <p:sp>
        <p:nvSpPr>
          <p:cNvPr id="6" name="TextBox 5">
            <a:extLst>
              <a:ext uri="{FF2B5EF4-FFF2-40B4-BE49-F238E27FC236}">
                <a16:creationId xmlns:a16="http://schemas.microsoft.com/office/drawing/2014/main" id="{C90FD6BF-259D-F572-AF2C-CA28938209EA}"/>
              </a:ext>
            </a:extLst>
          </p:cNvPr>
          <p:cNvSpPr txBox="1"/>
          <p:nvPr/>
        </p:nvSpPr>
        <p:spPr>
          <a:xfrm>
            <a:off x="8386833" y="1121792"/>
            <a:ext cx="1518434" cy="369332"/>
          </a:xfrm>
          <a:prstGeom prst="rect">
            <a:avLst/>
          </a:prstGeom>
          <a:noFill/>
          <a:ln>
            <a:solidFill>
              <a:schemeClr val="tx2"/>
            </a:solidFill>
          </a:ln>
        </p:spPr>
        <p:txBody>
          <a:bodyPr wrap="square" rtlCol="0">
            <a:spAutoFit/>
          </a:bodyPr>
          <a:lstStyle/>
          <a:p>
            <a:pPr algn="ctr"/>
            <a:r>
              <a:rPr lang="es-ES" dirty="0" err="1"/>
              <a:t>Template</a:t>
            </a:r>
            <a:endParaRPr lang="en-US" dirty="0"/>
          </a:p>
        </p:txBody>
      </p:sp>
      <p:sp>
        <p:nvSpPr>
          <p:cNvPr id="8" name="TextBox 7">
            <a:extLst>
              <a:ext uri="{FF2B5EF4-FFF2-40B4-BE49-F238E27FC236}">
                <a16:creationId xmlns:a16="http://schemas.microsoft.com/office/drawing/2014/main" id="{B9657CE9-DA7B-D43F-264D-1E44D67393A6}"/>
              </a:ext>
            </a:extLst>
          </p:cNvPr>
          <p:cNvSpPr txBox="1"/>
          <p:nvPr/>
        </p:nvSpPr>
        <p:spPr>
          <a:xfrm>
            <a:off x="6896219" y="6039134"/>
            <a:ext cx="2800515" cy="369332"/>
          </a:xfrm>
          <a:prstGeom prst="rect">
            <a:avLst/>
          </a:prstGeom>
          <a:noFill/>
        </p:spPr>
        <p:txBody>
          <a:bodyPr wrap="square" rtlCol="0">
            <a:spAutoFit/>
          </a:bodyPr>
          <a:lstStyle/>
          <a:p>
            <a:r>
              <a:rPr lang="es-ES" dirty="0"/>
              <a:t>PullRequestTemplate.md</a:t>
            </a:r>
            <a:endParaRPr lang="en-US" dirty="0"/>
          </a:p>
        </p:txBody>
      </p:sp>
      <p:grpSp>
        <p:nvGrpSpPr>
          <p:cNvPr id="9" name="Group 8">
            <a:extLst>
              <a:ext uri="{FF2B5EF4-FFF2-40B4-BE49-F238E27FC236}">
                <a16:creationId xmlns:a16="http://schemas.microsoft.com/office/drawing/2014/main" id="{3D40BDB2-7F9F-23A2-5D58-84827111DF20}"/>
              </a:ext>
            </a:extLst>
          </p:cNvPr>
          <p:cNvGrpSpPr/>
          <p:nvPr/>
        </p:nvGrpSpPr>
        <p:grpSpPr>
          <a:xfrm>
            <a:off x="1166885" y="3618429"/>
            <a:ext cx="3875962" cy="2268644"/>
            <a:chOff x="4019266" y="734910"/>
            <a:chExt cx="7649570" cy="5631772"/>
          </a:xfrm>
        </p:grpSpPr>
        <p:pic>
          <p:nvPicPr>
            <p:cNvPr id="10" name="Picture 2">
              <a:extLst>
                <a:ext uri="{FF2B5EF4-FFF2-40B4-BE49-F238E27FC236}">
                  <a16:creationId xmlns:a16="http://schemas.microsoft.com/office/drawing/2014/main" id="{9FDE9F5E-B19C-3017-AA6B-2FE05FC9C6D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t="9950" r="10802" b="29137"/>
            <a:stretch/>
          </p:blipFill>
          <p:spPr bwMode="auto">
            <a:xfrm rot="16200000">
              <a:off x="5028165" y="-273989"/>
              <a:ext cx="5631772" cy="764957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9D6BAD7A-C0C6-0A26-87FB-42580232CC0E}"/>
                </a:ext>
              </a:extLst>
            </p:cNvPr>
            <p:cNvCxnSpPr/>
            <p:nvPr/>
          </p:nvCxnSpPr>
          <p:spPr>
            <a:xfrm>
              <a:off x="6202907" y="2361063"/>
              <a:ext cx="14125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3" name="Picture 12">
            <a:extLst>
              <a:ext uri="{FF2B5EF4-FFF2-40B4-BE49-F238E27FC236}">
                <a16:creationId xmlns:a16="http://schemas.microsoft.com/office/drawing/2014/main" id="{7CABEECF-56D3-17B0-4A17-C93D465092CD}"/>
              </a:ext>
            </a:extLst>
          </p:cNvPr>
          <p:cNvPicPr>
            <a:picLocks noChangeAspect="1"/>
          </p:cNvPicPr>
          <p:nvPr/>
        </p:nvPicPr>
        <p:blipFill>
          <a:blip r:embed="rId5"/>
          <a:stretch>
            <a:fillRect/>
          </a:stretch>
        </p:blipFill>
        <p:spPr>
          <a:xfrm>
            <a:off x="6967274" y="1683845"/>
            <a:ext cx="4357553" cy="4262721"/>
          </a:xfrm>
          <a:prstGeom prst="rect">
            <a:avLst/>
          </a:prstGeom>
          <a:ln w="19050">
            <a:solidFill>
              <a:srgbClr val="00B050"/>
            </a:solidFill>
          </a:ln>
        </p:spPr>
      </p:pic>
    </p:spTree>
    <p:extLst>
      <p:ext uri="{BB962C8B-B14F-4D97-AF65-F5344CB8AC3E}">
        <p14:creationId xmlns:p14="http://schemas.microsoft.com/office/powerpoint/2010/main" val="311664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F045E-79B5-9F69-D91D-5769E838CF84}"/>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60FD1A7F-C436-B0AF-BD0B-9A7E38116F1A}"/>
              </a:ext>
            </a:extLst>
          </p:cNvPr>
          <p:cNvGrpSpPr/>
          <p:nvPr/>
        </p:nvGrpSpPr>
        <p:grpSpPr>
          <a:xfrm>
            <a:off x="5015552" y="1230676"/>
            <a:ext cx="6598693" cy="4396648"/>
            <a:chOff x="4019266" y="734910"/>
            <a:chExt cx="7649570" cy="5631772"/>
          </a:xfrm>
        </p:grpSpPr>
        <p:pic>
          <p:nvPicPr>
            <p:cNvPr id="4" name="Picture 2">
              <a:extLst>
                <a:ext uri="{FF2B5EF4-FFF2-40B4-BE49-F238E27FC236}">
                  <a16:creationId xmlns:a16="http://schemas.microsoft.com/office/drawing/2014/main" id="{8BB3172A-C1A2-D84E-21DC-FC1FA2066AE7}"/>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t="9950" r="10802" b="29137"/>
            <a:stretch/>
          </p:blipFill>
          <p:spPr bwMode="auto">
            <a:xfrm rot="16200000">
              <a:off x="5028165" y="-273989"/>
              <a:ext cx="5631772" cy="76495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0F590293-2F75-9DC9-A8EC-252833ECA406}"/>
                </a:ext>
              </a:extLst>
            </p:cNvPr>
            <p:cNvCxnSpPr/>
            <p:nvPr/>
          </p:nvCxnSpPr>
          <p:spPr>
            <a:xfrm>
              <a:off x="6202907" y="2361063"/>
              <a:ext cx="14125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itle 9">
            <a:extLst>
              <a:ext uri="{FF2B5EF4-FFF2-40B4-BE49-F238E27FC236}">
                <a16:creationId xmlns:a16="http://schemas.microsoft.com/office/drawing/2014/main" id="{A0A531BF-BAF7-A50A-DDB9-FE72F4D6E847}"/>
              </a:ext>
            </a:extLst>
          </p:cNvPr>
          <p:cNvSpPr txBox="1">
            <a:spLocks/>
          </p:cNvSpPr>
          <p:nvPr/>
        </p:nvSpPr>
        <p:spPr>
          <a:xfrm>
            <a:off x="550863" y="734909"/>
            <a:ext cx="5778601" cy="386883"/>
          </a:xfrm>
          <a:prstGeom prst="rect">
            <a:avLst/>
          </a:prstGeom>
        </p:spPr>
        <p:txBody>
          <a:bodyPr/>
          <a:lstStyle>
            <a:lvl1pPr algn="l" defTabSz="914400" rtl="0" eaLnBrk="1" latinLnBrk="0" hangingPunct="1">
              <a:lnSpc>
                <a:spcPct val="80000"/>
              </a:lnSpc>
              <a:spcBef>
                <a:spcPct val="0"/>
              </a:spcBef>
              <a:buNone/>
              <a:defRPr sz="2800" kern="1200" spc="-50" baseline="0">
                <a:solidFill>
                  <a:schemeClr val="tx1"/>
                </a:solidFill>
                <a:latin typeface="+mj-lt"/>
                <a:ea typeface="+mj-ea"/>
                <a:cs typeface="+mj-cs"/>
              </a:defRPr>
            </a:lvl1pPr>
          </a:lstStyle>
          <a:p>
            <a:r>
              <a:rPr lang="es-ES" sz="2600" dirty="0" err="1"/>
              <a:t>Release</a:t>
            </a:r>
            <a:r>
              <a:rPr lang="es-ES" sz="2600" dirty="0"/>
              <a:t> files </a:t>
            </a:r>
            <a:r>
              <a:rPr lang="es-ES" sz="2600" dirty="0" err="1"/>
              <a:t>out</a:t>
            </a:r>
            <a:r>
              <a:rPr lang="es-ES" sz="2600" dirty="0"/>
              <a:t> </a:t>
            </a:r>
            <a:r>
              <a:rPr lang="es-ES" sz="2600" dirty="0" err="1"/>
              <a:t>of</a:t>
            </a:r>
            <a:r>
              <a:rPr lang="es-ES" sz="2600" dirty="0"/>
              <a:t> GitHub</a:t>
            </a:r>
            <a:endParaRPr lang="en-US" sz="2600" dirty="0"/>
          </a:p>
        </p:txBody>
      </p:sp>
      <p:sp>
        <p:nvSpPr>
          <p:cNvPr id="20" name="Text Placeholder 10">
            <a:extLst>
              <a:ext uri="{FF2B5EF4-FFF2-40B4-BE49-F238E27FC236}">
                <a16:creationId xmlns:a16="http://schemas.microsoft.com/office/drawing/2014/main" id="{206730FC-B893-FDF6-40B9-8F55EA906E2E}"/>
              </a:ext>
            </a:extLst>
          </p:cNvPr>
          <p:cNvSpPr txBox="1">
            <a:spLocks/>
          </p:cNvSpPr>
          <p:nvPr/>
        </p:nvSpPr>
        <p:spPr>
          <a:xfrm>
            <a:off x="550863" y="441325"/>
            <a:ext cx="5778601" cy="249299"/>
          </a:xfrm>
          <a:prstGeom prst="rect">
            <a:avLst/>
          </a:prstGeom>
        </p:spPr>
        <p:txBody>
          <a:bodyPr/>
          <a:lstStyle>
            <a:lvl1pPr marL="0" indent="0" algn="l" defTabSz="914400" rtl="0" eaLnBrk="1" latinLnBrk="0" hangingPunct="1">
              <a:lnSpc>
                <a:spcPct val="90000"/>
              </a:lnSpc>
              <a:spcBef>
                <a:spcPts val="600"/>
              </a:spcBef>
              <a:buFont typeface="Arial" panose="020B0604020202020204" pitchFamily="34" charset="0"/>
              <a:buNone/>
              <a:defRPr sz="1200" i="0" kern="1200">
                <a:solidFill>
                  <a:schemeClr val="tx1"/>
                </a:solidFill>
                <a:latin typeface="+mn-lt"/>
                <a:ea typeface="+mn-ea"/>
                <a:cs typeface="+mn-cs"/>
              </a:defRPr>
            </a:lvl1pPr>
            <a:lvl2pPr marL="0" indent="0" algn="l" defTabSz="914400" rtl="0" eaLnBrk="1" latinLnBrk="0" hangingPunct="1">
              <a:lnSpc>
                <a:spcPct val="90000"/>
              </a:lnSpc>
              <a:spcBef>
                <a:spcPts val="200"/>
              </a:spcBef>
              <a:spcAft>
                <a:spcPts val="200"/>
              </a:spcAft>
              <a:buFont typeface="Arial" panose="020B0604020202020204" pitchFamily="34" charset="0"/>
              <a:buNone/>
              <a:defRPr sz="1000" b="0" kern="1200">
                <a:solidFill>
                  <a:schemeClr val="tx1"/>
                </a:solidFill>
                <a:latin typeface="+mn-lt"/>
                <a:ea typeface="+mn-ea"/>
                <a:cs typeface="+mn-cs"/>
              </a:defRPr>
            </a:lvl2pPr>
            <a:lvl3pPr marL="0" indent="0" algn="l" defTabSz="914400" rtl="0" eaLnBrk="1" latinLnBrk="0" hangingPunct="1">
              <a:lnSpc>
                <a:spcPct val="90000"/>
              </a:lnSpc>
              <a:spcBef>
                <a:spcPts val="600"/>
              </a:spcBef>
              <a:buFont typeface="Arial" panose="020B0604020202020204" pitchFamily="34" charset="0"/>
              <a:buNone/>
              <a:defRPr sz="900" b="0" kern="1200">
                <a:solidFill>
                  <a:schemeClr val="tx1"/>
                </a:solidFill>
                <a:latin typeface="+mn-lt"/>
                <a:ea typeface="+mn-ea"/>
                <a:cs typeface="+mn-cs"/>
              </a:defRPr>
            </a:lvl3pPr>
            <a:lvl4pPr marL="0" indent="0" algn="l" defTabSz="914400" rtl="0" eaLnBrk="1" latinLnBrk="0" hangingPunct="1">
              <a:lnSpc>
                <a:spcPct val="90000"/>
              </a:lnSpc>
              <a:spcBef>
                <a:spcPts val="600"/>
              </a:spcBef>
              <a:buFont typeface="Arial" panose="020B0604020202020204" pitchFamily="34" charset="0"/>
              <a:buNone/>
              <a:defRPr sz="800" kern="1200">
                <a:solidFill>
                  <a:schemeClr val="tx1"/>
                </a:solidFill>
                <a:latin typeface="+mn-lt"/>
                <a:ea typeface="+mn-ea"/>
                <a:cs typeface="+mn-cs"/>
              </a:defRPr>
            </a:lvl4pPr>
            <a:lvl5pPr marL="0" indent="0" algn="l" defTabSz="914400" rtl="0" eaLnBrk="1" latinLnBrk="0" hangingPunct="1">
              <a:lnSpc>
                <a:spcPct val="90000"/>
              </a:lnSpc>
              <a:spcBef>
                <a:spcPts val="600"/>
              </a:spcBef>
              <a:buFont typeface="Arial" panose="020B0604020202020204" pitchFamily="34" charset="0"/>
              <a:buNone/>
              <a:defRPr sz="800" kern="1200" cap="all" baseline="0">
                <a:solidFill>
                  <a:schemeClr val="tx1"/>
                </a:solidFill>
                <a:latin typeface="+mn-lt"/>
                <a:ea typeface="+mn-ea"/>
                <a:cs typeface="+mn-cs"/>
              </a:defRPr>
            </a:lvl5pPr>
            <a:lvl6pPr marL="0" indent="0" algn="l" defTabSz="914400" rtl="0" eaLnBrk="1" latinLnBrk="0" hangingPunct="1">
              <a:lnSpc>
                <a:spcPct val="90000"/>
              </a:lnSpc>
              <a:spcBef>
                <a:spcPts val="600"/>
              </a:spcBef>
              <a:buFont typeface="Arial" panose="020B0604020202020204" pitchFamily="34" charset="0"/>
              <a:buNone/>
              <a:defRPr sz="1100" b="1" i="0" kern="1200">
                <a:solidFill>
                  <a:schemeClr val="tx2"/>
                </a:solidFill>
                <a:latin typeface="+mn-lt"/>
                <a:ea typeface="+mn-ea"/>
                <a:cs typeface="+mn-cs"/>
              </a:defRPr>
            </a:lvl6pPr>
            <a:lvl7pPr marL="0" indent="0" algn="l" defTabSz="914400" rtl="0" eaLnBrk="1" latinLnBrk="0" hangingPunct="1">
              <a:lnSpc>
                <a:spcPct val="90000"/>
              </a:lnSpc>
              <a:spcBef>
                <a:spcPts val="1200"/>
              </a:spcBef>
              <a:buFont typeface="Arial" panose="020B0604020202020204" pitchFamily="34" charset="0"/>
              <a:buNone/>
              <a:defRPr sz="1600" b="0" i="1" kern="1200" cap="none" spc="-30" baseline="0">
                <a:solidFill>
                  <a:schemeClr val="tx2"/>
                </a:solidFill>
                <a:latin typeface="+mj-lt"/>
                <a:ea typeface="+mn-ea"/>
                <a:cs typeface="+mn-cs"/>
              </a:defRPr>
            </a:lvl7pPr>
            <a:lvl8pPr marL="0" indent="0" algn="l" defTabSz="914400" rtl="0" eaLnBrk="1" latinLnBrk="0" hangingPunct="1">
              <a:lnSpc>
                <a:spcPct val="90000"/>
              </a:lnSpc>
              <a:spcBef>
                <a:spcPts val="900"/>
              </a:spcBef>
              <a:buFont typeface="Arial" panose="020B0604020202020204" pitchFamily="34" charset="0"/>
              <a:buNone/>
              <a:defRPr sz="1200" kern="1200" cap="all" baseline="0">
                <a:solidFill>
                  <a:schemeClr val="tx2"/>
                </a:solidFill>
                <a:latin typeface="+mn-lt"/>
                <a:ea typeface="+mn-ea"/>
                <a:cs typeface="+mn-cs"/>
              </a:defRPr>
            </a:lvl8pPr>
            <a:lvl9pPr marL="0" indent="0" algn="l" defTabSz="914400" rtl="0" eaLnBrk="1" latinLnBrk="0" hangingPunct="1">
              <a:lnSpc>
                <a:spcPct val="90000"/>
              </a:lnSpc>
              <a:spcBef>
                <a:spcPts val="600"/>
              </a:spcBef>
              <a:buFont typeface="Arial" panose="020B0604020202020204" pitchFamily="34" charset="0"/>
              <a:buNone/>
              <a:defRPr sz="1200" i="1" kern="1200">
                <a:solidFill>
                  <a:schemeClr val="tx1"/>
                </a:solidFill>
                <a:latin typeface="+mj-lt"/>
                <a:ea typeface="+mn-ea"/>
                <a:cs typeface="+mn-cs"/>
              </a:defRPr>
            </a:lvl9pPr>
          </a:lstStyle>
          <a:p>
            <a:r>
              <a:rPr lang="en-US" sz="1800" dirty="0">
                <a:solidFill>
                  <a:schemeClr val="tx2"/>
                </a:solidFill>
                <a:latin typeface="+mj-lt"/>
              </a:rPr>
              <a:t>Protocol</a:t>
            </a:r>
          </a:p>
        </p:txBody>
      </p:sp>
      <p:sp>
        <p:nvSpPr>
          <p:cNvPr id="3" name="TextBox 2">
            <a:extLst>
              <a:ext uri="{FF2B5EF4-FFF2-40B4-BE49-F238E27FC236}">
                <a16:creationId xmlns:a16="http://schemas.microsoft.com/office/drawing/2014/main" id="{2D4D0DE8-6C5F-4576-C246-EB95407C6401}"/>
              </a:ext>
            </a:extLst>
          </p:cNvPr>
          <p:cNvSpPr txBox="1"/>
          <p:nvPr/>
        </p:nvSpPr>
        <p:spPr>
          <a:xfrm>
            <a:off x="726877" y="1760561"/>
            <a:ext cx="3783708" cy="3693319"/>
          </a:xfrm>
          <a:prstGeom prst="rect">
            <a:avLst/>
          </a:prstGeom>
          <a:noFill/>
        </p:spPr>
        <p:txBody>
          <a:bodyPr wrap="square" rtlCol="0">
            <a:spAutoFit/>
          </a:bodyPr>
          <a:lstStyle/>
          <a:p>
            <a:pPr marL="285750" indent="-285750">
              <a:buFont typeface="Arial" panose="020B0604020202020204" pitchFamily="34" charset="0"/>
              <a:buChar char="•"/>
            </a:pPr>
            <a:r>
              <a:rPr lang="es-ES" dirty="0" err="1"/>
              <a:t>main</a:t>
            </a:r>
            <a:r>
              <a:rPr lang="es-ES" dirty="0"/>
              <a:t> </a:t>
            </a:r>
            <a:r>
              <a:rPr lang="es-ES" dirty="0" err="1"/>
              <a:t>branch</a:t>
            </a:r>
            <a:r>
              <a:rPr lang="es-ES" dirty="0"/>
              <a:t> = </a:t>
            </a:r>
            <a:r>
              <a:rPr lang="es-ES" dirty="0" err="1"/>
              <a:t>published</a:t>
            </a:r>
            <a:r>
              <a:rPr lang="es-ES" dirty="0"/>
              <a:t> </a:t>
            </a:r>
            <a:r>
              <a:rPr lang="es-ES" dirty="0" err="1"/>
              <a:t>versions</a:t>
            </a: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err="1"/>
              <a:t>Published</a:t>
            </a:r>
            <a:r>
              <a:rPr lang="es-ES" dirty="0"/>
              <a:t> </a:t>
            </a:r>
            <a:r>
              <a:rPr lang="es-ES" dirty="0" err="1"/>
              <a:t>version</a:t>
            </a:r>
            <a:r>
              <a:rPr lang="es-ES" dirty="0"/>
              <a:t> </a:t>
            </a:r>
            <a:r>
              <a:rPr lang="es-ES" dirty="0" err="1"/>
              <a:t>is</a:t>
            </a:r>
            <a:r>
              <a:rPr lang="es-ES" dirty="0"/>
              <a:t> </a:t>
            </a:r>
            <a:r>
              <a:rPr lang="es-ES" dirty="0" err="1"/>
              <a:t>any</a:t>
            </a:r>
            <a:r>
              <a:rPr lang="es-ES" dirty="0"/>
              <a:t> file </a:t>
            </a:r>
            <a:r>
              <a:rPr lang="es-ES" dirty="0" err="1"/>
              <a:t>that</a:t>
            </a:r>
            <a:r>
              <a:rPr lang="es-ES" dirty="0"/>
              <a:t> </a:t>
            </a:r>
            <a:r>
              <a:rPr lang="es-ES" dirty="0" err="1"/>
              <a:t>leaves</a:t>
            </a:r>
            <a:r>
              <a:rPr lang="es-ES" dirty="0"/>
              <a:t> GitHub (3D </a:t>
            </a:r>
            <a:r>
              <a:rPr lang="es-ES" dirty="0" err="1"/>
              <a:t>printing</a:t>
            </a:r>
            <a:r>
              <a:rPr lang="es-ES" dirty="0"/>
              <a:t>, </a:t>
            </a:r>
            <a:r>
              <a:rPr lang="es-ES" dirty="0" err="1"/>
              <a:t>send</a:t>
            </a:r>
            <a:r>
              <a:rPr lang="es-ES" dirty="0"/>
              <a:t> </a:t>
            </a:r>
            <a:r>
              <a:rPr lang="es-ES" dirty="0" err="1"/>
              <a:t>to</a:t>
            </a:r>
            <a:r>
              <a:rPr lang="es-ES" dirty="0"/>
              <a:t> </a:t>
            </a:r>
            <a:r>
              <a:rPr lang="es-ES" dirty="0" err="1"/>
              <a:t>client</a:t>
            </a:r>
            <a:r>
              <a:rPr lang="es-ES" dirty="0"/>
              <a:t>, </a:t>
            </a:r>
            <a:r>
              <a:rPr lang="es-ES" dirty="0" err="1"/>
              <a:t>etc</a:t>
            </a:r>
            <a:r>
              <a:rPr lang="es-ES" dirty="0"/>
              <a:t>)</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err="1"/>
              <a:t>Published</a:t>
            </a:r>
            <a:r>
              <a:rPr lang="es-ES" dirty="0"/>
              <a:t> </a:t>
            </a:r>
            <a:r>
              <a:rPr lang="es-ES" dirty="0" err="1"/>
              <a:t>versions</a:t>
            </a:r>
            <a:r>
              <a:rPr lang="es-ES" dirty="0"/>
              <a:t> are </a:t>
            </a:r>
            <a:r>
              <a:rPr lang="es-ES" dirty="0" err="1"/>
              <a:t>named</a:t>
            </a:r>
            <a:r>
              <a:rPr lang="es-ES" dirty="0"/>
              <a:t> R1, R2, …</a:t>
            </a:r>
          </a:p>
          <a:p>
            <a:pPr marL="742950" lvl="1" indent="-285750">
              <a:buFont typeface="Arial" panose="020B0604020202020204" pitchFamily="34" charset="0"/>
              <a:buChar char="•"/>
            </a:pPr>
            <a:r>
              <a:rPr lang="es-ES" dirty="0" err="1"/>
              <a:t>Optionally</a:t>
            </a:r>
            <a:r>
              <a:rPr lang="es-ES" dirty="0"/>
              <a:t> R2.2, R2.3, </a:t>
            </a:r>
            <a:r>
              <a:rPr lang="es-ES" dirty="0" err="1"/>
              <a:t>etc</a:t>
            </a: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err="1"/>
              <a:t>Example</a:t>
            </a:r>
            <a:r>
              <a:rPr lang="es-ES" dirty="0"/>
              <a:t>: Haven_Assembly_R3</a:t>
            </a:r>
          </a:p>
          <a:p>
            <a:pPr marL="742950" lvl="1" indent="-285750">
              <a:buFont typeface="Arial" panose="020B0604020202020204" pitchFamily="34" charset="0"/>
              <a:buChar char="•"/>
            </a:pPr>
            <a:endParaRPr lang="en-US" dirty="0"/>
          </a:p>
        </p:txBody>
      </p:sp>
      <p:sp>
        <p:nvSpPr>
          <p:cNvPr id="7" name="Rectangle: Rounded Corners 6">
            <a:extLst>
              <a:ext uri="{FF2B5EF4-FFF2-40B4-BE49-F238E27FC236}">
                <a16:creationId xmlns:a16="http://schemas.microsoft.com/office/drawing/2014/main" id="{1587A60A-E214-CE89-9A8C-5B82C7C042C5}"/>
              </a:ext>
            </a:extLst>
          </p:cNvPr>
          <p:cNvSpPr/>
          <p:nvPr/>
        </p:nvSpPr>
        <p:spPr>
          <a:xfrm>
            <a:off x="9336731" y="1230675"/>
            <a:ext cx="618090" cy="299377"/>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R1</a:t>
            </a:r>
            <a:endParaRPr lang="en-US" dirty="0"/>
          </a:p>
        </p:txBody>
      </p:sp>
      <p:sp>
        <p:nvSpPr>
          <p:cNvPr id="8" name="Rectangle: Rounded Corners 7">
            <a:extLst>
              <a:ext uri="{FF2B5EF4-FFF2-40B4-BE49-F238E27FC236}">
                <a16:creationId xmlns:a16="http://schemas.microsoft.com/office/drawing/2014/main" id="{0AAE5A5A-2BEB-FB0A-3876-0B846A73554D}"/>
              </a:ext>
            </a:extLst>
          </p:cNvPr>
          <p:cNvSpPr/>
          <p:nvPr/>
        </p:nvSpPr>
        <p:spPr>
          <a:xfrm>
            <a:off x="10171519" y="1224056"/>
            <a:ext cx="618090" cy="299377"/>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R2</a:t>
            </a:r>
            <a:endParaRPr lang="en-US" dirty="0"/>
          </a:p>
        </p:txBody>
      </p:sp>
      <p:sp>
        <p:nvSpPr>
          <p:cNvPr id="9" name="Rectangle: Rounded Corners 8">
            <a:extLst>
              <a:ext uri="{FF2B5EF4-FFF2-40B4-BE49-F238E27FC236}">
                <a16:creationId xmlns:a16="http://schemas.microsoft.com/office/drawing/2014/main" id="{01261C75-9C88-C239-37C9-EF1A2AECD9BB}"/>
              </a:ext>
            </a:extLst>
          </p:cNvPr>
          <p:cNvSpPr/>
          <p:nvPr/>
        </p:nvSpPr>
        <p:spPr>
          <a:xfrm>
            <a:off x="10968457" y="1230675"/>
            <a:ext cx="618090" cy="299377"/>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R3</a:t>
            </a:r>
            <a:endParaRPr lang="en-US" dirty="0"/>
          </a:p>
        </p:txBody>
      </p:sp>
      <p:sp>
        <p:nvSpPr>
          <p:cNvPr id="10" name="Rectangle: Rounded Corners 9">
            <a:extLst>
              <a:ext uri="{FF2B5EF4-FFF2-40B4-BE49-F238E27FC236}">
                <a16:creationId xmlns:a16="http://schemas.microsoft.com/office/drawing/2014/main" id="{01EEC539-0BA5-9D5D-F026-835D05CCF5AF}"/>
              </a:ext>
            </a:extLst>
          </p:cNvPr>
          <p:cNvSpPr/>
          <p:nvPr/>
        </p:nvSpPr>
        <p:spPr>
          <a:xfrm>
            <a:off x="5212832" y="1523433"/>
            <a:ext cx="833126" cy="299377"/>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main</a:t>
            </a:r>
            <a:endParaRPr lang="en-US" dirty="0"/>
          </a:p>
        </p:txBody>
      </p:sp>
    </p:spTree>
    <p:extLst>
      <p:ext uri="{BB962C8B-B14F-4D97-AF65-F5344CB8AC3E}">
        <p14:creationId xmlns:p14="http://schemas.microsoft.com/office/powerpoint/2010/main" val="216598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2D771-B47F-FEA8-26F5-5AEE4422EA39}"/>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326F40A7-256B-46CE-22AD-D5645F70404D}"/>
              </a:ext>
            </a:extLst>
          </p:cNvPr>
          <p:cNvGrpSpPr/>
          <p:nvPr/>
        </p:nvGrpSpPr>
        <p:grpSpPr>
          <a:xfrm>
            <a:off x="5015552" y="1230676"/>
            <a:ext cx="6598693" cy="4396648"/>
            <a:chOff x="4019266" y="734910"/>
            <a:chExt cx="7649570" cy="5631772"/>
          </a:xfrm>
        </p:grpSpPr>
        <p:pic>
          <p:nvPicPr>
            <p:cNvPr id="4" name="Picture 2">
              <a:extLst>
                <a:ext uri="{FF2B5EF4-FFF2-40B4-BE49-F238E27FC236}">
                  <a16:creationId xmlns:a16="http://schemas.microsoft.com/office/drawing/2014/main" id="{F3ACA59A-7248-EA4E-B378-71AB4095240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t="9950" r="10802" b="29137"/>
            <a:stretch/>
          </p:blipFill>
          <p:spPr bwMode="auto">
            <a:xfrm rot="16200000">
              <a:off x="5028165" y="-273989"/>
              <a:ext cx="5631772" cy="76495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DB5D9563-7229-EEEC-2752-1B82AC4D058E}"/>
                </a:ext>
              </a:extLst>
            </p:cNvPr>
            <p:cNvCxnSpPr/>
            <p:nvPr/>
          </p:nvCxnSpPr>
          <p:spPr>
            <a:xfrm>
              <a:off x="6202907" y="2361063"/>
              <a:ext cx="14125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itle 9">
            <a:extLst>
              <a:ext uri="{FF2B5EF4-FFF2-40B4-BE49-F238E27FC236}">
                <a16:creationId xmlns:a16="http://schemas.microsoft.com/office/drawing/2014/main" id="{6579268E-AA83-D5F6-D78C-E5DBF653744F}"/>
              </a:ext>
            </a:extLst>
          </p:cNvPr>
          <p:cNvSpPr txBox="1">
            <a:spLocks/>
          </p:cNvSpPr>
          <p:nvPr/>
        </p:nvSpPr>
        <p:spPr>
          <a:xfrm>
            <a:off x="550863" y="734909"/>
            <a:ext cx="5778601" cy="386883"/>
          </a:xfrm>
          <a:prstGeom prst="rect">
            <a:avLst/>
          </a:prstGeom>
        </p:spPr>
        <p:txBody>
          <a:bodyPr/>
          <a:lstStyle>
            <a:lvl1pPr algn="l" defTabSz="914400" rtl="0" eaLnBrk="1" latinLnBrk="0" hangingPunct="1">
              <a:lnSpc>
                <a:spcPct val="80000"/>
              </a:lnSpc>
              <a:spcBef>
                <a:spcPct val="0"/>
              </a:spcBef>
              <a:buNone/>
              <a:defRPr sz="2800" kern="1200" spc="-50" baseline="0">
                <a:solidFill>
                  <a:schemeClr val="tx1"/>
                </a:solidFill>
                <a:latin typeface="+mj-lt"/>
                <a:ea typeface="+mj-ea"/>
                <a:cs typeface="+mj-cs"/>
              </a:defRPr>
            </a:lvl1pPr>
          </a:lstStyle>
          <a:p>
            <a:r>
              <a:rPr lang="es-ES" sz="2600" dirty="0" err="1"/>
              <a:t>Documenting</a:t>
            </a:r>
            <a:r>
              <a:rPr lang="es-ES" sz="2600" dirty="0"/>
              <a:t> </a:t>
            </a:r>
            <a:r>
              <a:rPr lang="es-ES" sz="2600" dirty="0" err="1"/>
              <a:t>Technical</a:t>
            </a:r>
            <a:r>
              <a:rPr lang="es-ES" sz="2600" dirty="0"/>
              <a:t> </a:t>
            </a:r>
            <a:r>
              <a:rPr lang="es-ES" sz="2600" dirty="0" err="1"/>
              <a:t>Releases</a:t>
            </a:r>
            <a:endParaRPr lang="en-US" sz="2600" dirty="0"/>
          </a:p>
        </p:txBody>
      </p:sp>
      <p:sp>
        <p:nvSpPr>
          <p:cNvPr id="20" name="Text Placeholder 10">
            <a:extLst>
              <a:ext uri="{FF2B5EF4-FFF2-40B4-BE49-F238E27FC236}">
                <a16:creationId xmlns:a16="http://schemas.microsoft.com/office/drawing/2014/main" id="{4A529CD3-B70C-173A-1ADD-9810601F5887}"/>
              </a:ext>
            </a:extLst>
          </p:cNvPr>
          <p:cNvSpPr txBox="1">
            <a:spLocks/>
          </p:cNvSpPr>
          <p:nvPr/>
        </p:nvSpPr>
        <p:spPr>
          <a:xfrm>
            <a:off x="550863" y="441325"/>
            <a:ext cx="5778601" cy="249299"/>
          </a:xfrm>
          <a:prstGeom prst="rect">
            <a:avLst/>
          </a:prstGeom>
        </p:spPr>
        <p:txBody>
          <a:bodyPr/>
          <a:lstStyle>
            <a:lvl1pPr marL="0" indent="0" algn="l" defTabSz="914400" rtl="0" eaLnBrk="1" latinLnBrk="0" hangingPunct="1">
              <a:lnSpc>
                <a:spcPct val="90000"/>
              </a:lnSpc>
              <a:spcBef>
                <a:spcPts val="600"/>
              </a:spcBef>
              <a:buFont typeface="Arial" panose="020B0604020202020204" pitchFamily="34" charset="0"/>
              <a:buNone/>
              <a:defRPr sz="1200" i="0" kern="1200">
                <a:solidFill>
                  <a:schemeClr val="tx1"/>
                </a:solidFill>
                <a:latin typeface="+mn-lt"/>
                <a:ea typeface="+mn-ea"/>
                <a:cs typeface="+mn-cs"/>
              </a:defRPr>
            </a:lvl1pPr>
            <a:lvl2pPr marL="0" indent="0" algn="l" defTabSz="914400" rtl="0" eaLnBrk="1" latinLnBrk="0" hangingPunct="1">
              <a:lnSpc>
                <a:spcPct val="90000"/>
              </a:lnSpc>
              <a:spcBef>
                <a:spcPts val="200"/>
              </a:spcBef>
              <a:spcAft>
                <a:spcPts val="200"/>
              </a:spcAft>
              <a:buFont typeface="Arial" panose="020B0604020202020204" pitchFamily="34" charset="0"/>
              <a:buNone/>
              <a:defRPr sz="1000" b="0" kern="1200">
                <a:solidFill>
                  <a:schemeClr val="tx1"/>
                </a:solidFill>
                <a:latin typeface="+mn-lt"/>
                <a:ea typeface="+mn-ea"/>
                <a:cs typeface="+mn-cs"/>
              </a:defRPr>
            </a:lvl2pPr>
            <a:lvl3pPr marL="0" indent="0" algn="l" defTabSz="914400" rtl="0" eaLnBrk="1" latinLnBrk="0" hangingPunct="1">
              <a:lnSpc>
                <a:spcPct val="90000"/>
              </a:lnSpc>
              <a:spcBef>
                <a:spcPts val="600"/>
              </a:spcBef>
              <a:buFont typeface="Arial" panose="020B0604020202020204" pitchFamily="34" charset="0"/>
              <a:buNone/>
              <a:defRPr sz="900" b="0" kern="1200">
                <a:solidFill>
                  <a:schemeClr val="tx1"/>
                </a:solidFill>
                <a:latin typeface="+mn-lt"/>
                <a:ea typeface="+mn-ea"/>
                <a:cs typeface="+mn-cs"/>
              </a:defRPr>
            </a:lvl3pPr>
            <a:lvl4pPr marL="0" indent="0" algn="l" defTabSz="914400" rtl="0" eaLnBrk="1" latinLnBrk="0" hangingPunct="1">
              <a:lnSpc>
                <a:spcPct val="90000"/>
              </a:lnSpc>
              <a:spcBef>
                <a:spcPts val="600"/>
              </a:spcBef>
              <a:buFont typeface="Arial" panose="020B0604020202020204" pitchFamily="34" charset="0"/>
              <a:buNone/>
              <a:defRPr sz="800" kern="1200">
                <a:solidFill>
                  <a:schemeClr val="tx1"/>
                </a:solidFill>
                <a:latin typeface="+mn-lt"/>
                <a:ea typeface="+mn-ea"/>
                <a:cs typeface="+mn-cs"/>
              </a:defRPr>
            </a:lvl4pPr>
            <a:lvl5pPr marL="0" indent="0" algn="l" defTabSz="914400" rtl="0" eaLnBrk="1" latinLnBrk="0" hangingPunct="1">
              <a:lnSpc>
                <a:spcPct val="90000"/>
              </a:lnSpc>
              <a:spcBef>
                <a:spcPts val="600"/>
              </a:spcBef>
              <a:buFont typeface="Arial" panose="020B0604020202020204" pitchFamily="34" charset="0"/>
              <a:buNone/>
              <a:defRPr sz="800" kern="1200" cap="all" baseline="0">
                <a:solidFill>
                  <a:schemeClr val="tx1"/>
                </a:solidFill>
                <a:latin typeface="+mn-lt"/>
                <a:ea typeface="+mn-ea"/>
                <a:cs typeface="+mn-cs"/>
              </a:defRPr>
            </a:lvl5pPr>
            <a:lvl6pPr marL="0" indent="0" algn="l" defTabSz="914400" rtl="0" eaLnBrk="1" latinLnBrk="0" hangingPunct="1">
              <a:lnSpc>
                <a:spcPct val="90000"/>
              </a:lnSpc>
              <a:spcBef>
                <a:spcPts val="600"/>
              </a:spcBef>
              <a:buFont typeface="Arial" panose="020B0604020202020204" pitchFamily="34" charset="0"/>
              <a:buNone/>
              <a:defRPr sz="1100" b="1" i="0" kern="1200">
                <a:solidFill>
                  <a:schemeClr val="tx2"/>
                </a:solidFill>
                <a:latin typeface="+mn-lt"/>
                <a:ea typeface="+mn-ea"/>
                <a:cs typeface="+mn-cs"/>
              </a:defRPr>
            </a:lvl6pPr>
            <a:lvl7pPr marL="0" indent="0" algn="l" defTabSz="914400" rtl="0" eaLnBrk="1" latinLnBrk="0" hangingPunct="1">
              <a:lnSpc>
                <a:spcPct val="90000"/>
              </a:lnSpc>
              <a:spcBef>
                <a:spcPts val="1200"/>
              </a:spcBef>
              <a:buFont typeface="Arial" panose="020B0604020202020204" pitchFamily="34" charset="0"/>
              <a:buNone/>
              <a:defRPr sz="1600" b="0" i="1" kern="1200" cap="none" spc="-30" baseline="0">
                <a:solidFill>
                  <a:schemeClr val="tx2"/>
                </a:solidFill>
                <a:latin typeface="+mj-lt"/>
                <a:ea typeface="+mn-ea"/>
                <a:cs typeface="+mn-cs"/>
              </a:defRPr>
            </a:lvl7pPr>
            <a:lvl8pPr marL="0" indent="0" algn="l" defTabSz="914400" rtl="0" eaLnBrk="1" latinLnBrk="0" hangingPunct="1">
              <a:lnSpc>
                <a:spcPct val="90000"/>
              </a:lnSpc>
              <a:spcBef>
                <a:spcPts val="900"/>
              </a:spcBef>
              <a:buFont typeface="Arial" panose="020B0604020202020204" pitchFamily="34" charset="0"/>
              <a:buNone/>
              <a:defRPr sz="1200" kern="1200" cap="all" baseline="0">
                <a:solidFill>
                  <a:schemeClr val="tx2"/>
                </a:solidFill>
                <a:latin typeface="+mn-lt"/>
                <a:ea typeface="+mn-ea"/>
                <a:cs typeface="+mn-cs"/>
              </a:defRPr>
            </a:lvl8pPr>
            <a:lvl9pPr marL="0" indent="0" algn="l" defTabSz="914400" rtl="0" eaLnBrk="1" latinLnBrk="0" hangingPunct="1">
              <a:lnSpc>
                <a:spcPct val="90000"/>
              </a:lnSpc>
              <a:spcBef>
                <a:spcPts val="600"/>
              </a:spcBef>
              <a:buFont typeface="Arial" panose="020B0604020202020204" pitchFamily="34" charset="0"/>
              <a:buNone/>
              <a:defRPr sz="1200" i="1" kern="1200">
                <a:solidFill>
                  <a:schemeClr val="tx1"/>
                </a:solidFill>
                <a:latin typeface="+mj-lt"/>
                <a:ea typeface="+mn-ea"/>
                <a:cs typeface="+mn-cs"/>
              </a:defRPr>
            </a:lvl9pPr>
          </a:lstStyle>
          <a:p>
            <a:r>
              <a:rPr lang="en-US" sz="1800" dirty="0">
                <a:solidFill>
                  <a:schemeClr val="tx2"/>
                </a:solidFill>
                <a:latin typeface="+mj-lt"/>
              </a:rPr>
              <a:t>Protocol</a:t>
            </a:r>
          </a:p>
        </p:txBody>
      </p:sp>
      <p:sp>
        <p:nvSpPr>
          <p:cNvPr id="3" name="TextBox 2">
            <a:extLst>
              <a:ext uri="{FF2B5EF4-FFF2-40B4-BE49-F238E27FC236}">
                <a16:creationId xmlns:a16="http://schemas.microsoft.com/office/drawing/2014/main" id="{7E1F7511-E01F-FF6B-B53B-CC89F428C242}"/>
              </a:ext>
            </a:extLst>
          </p:cNvPr>
          <p:cNvSpPr txBox="1"/>
          <p:nvPr/>
        </p:nvSpPr>
        <p:spPr>
          <a:xfrm>
            <a:off x="733701" y="2500192"/>
            <a:ext cx="3783708" cy="1477328"/>
          </a:xfrm>
          <a:prstGeom prst="rect">
            <a:avLst/>
          </a:prstGeom>
          <a:noFill/>
        </p:spPr>
        <p:txBody>
          <a:bodyPr wrap="square" rtlCol="0">
            <a:spAutoFit/>
          </a:bodyPr>
          <a:lstStyle/>
          <a:p>
            <a:pPr marL="285750" indent="-285750">
              <a:buFont typeface="Arial" panose="020B0604020202020204" pitchFamily="34" charset="0"/>
              <a:buChar char="•"/>
            </a:pPr>
            <a:r>
              <a:rPr lang="es-ES" dirty="0" err="1"/>
              <a:t>Published</a:t>
            </a:r>
            <a:r>
              <a:rPr lang="es-ES" dirty="0"/>
              <a:t> </a:t>
            </a:r>
            <a:r>
              <a:rPr lang="es-ES" dirty="0" err="1"/>
              <a:t>versions</a:t>
            </a:r>
            <a:r>
              <a:rPr lang="es-ES" dirty="0"/>
              <a:t> </a:t>
            </a:r>
            <a:r>
              <a:rPr lang="es-ES" dirty="0" err="1"/>
              <a:t>of</a:t>
            </a:r>
            <a:r>
              <a:rPr lang="es-ES" dirty="0"/>
              <a:t> </a:t>
            </a:r>
            <a:r>
              <a:rPr lang="es-ES" dirty="0" err="1"/>
              <a:t>mechanical</a:t>
            </a:r>
            <a:r>
              <a:rPr lang="es-ES" dirty="0"/>
              <a:t> files are </a:t>
            </a:r>
            <a:r>
              <a:rPr lang="es-ES" dirty="0" err="1"/>
              <a:t>documented</a:t>
            </a:r>
            <a:r>
              <a:rPr lang="es-ES" dirty="0"/>
              <a:t> in </a:t>
            </a:r>
            <a:r>
              <a:rPr lang="es-ES" dirty="0" err="1"/>
              <a:t>the</a:t>
            </a:r>
            <a:r>
              <a:rPr lang="es-ES" dirty="0"/>
              <a:t> PDD in </a:t>
            </a:r>
            <a:r>
              <a:rPr lang="es-ES" dirty="0" err="1"/>
              <a:t>the</a:t>
            </a:r>
            <a:r>
              <a:rPr lang="es-ES" dirty="0"/>
              <a:t> </a:t>
            </a:r>
            <a:r>
              <a:rPr lang="es-ES" dirty="0" err="1"/>
              <a:t>main</a:t>
            </a:r>
            <a:r>
              <a:rPr lang="es-ES" dirty="0"/>
              <a:t> </a:t>
            </a:r>
            <a:r>
              <a:rPr lang="es-ES" dirty="0" err="1"/>
              <a:t>branch</a:t>
            </a:r>
            <a:r>
              <a:rPr lang="es-ES" dirty="0"/>
              <a:t> </a:t>
            </a:r>
          </a:p>
          <a:p>
            <a:pPr marL="742950" lvl="1" indent="-285750">
              <a:buFont typeface="Arial" panose="020B0604020202020204" pitchFamily="34" charset="0"/>
              <a:buChar char="•"/>
            </a:pPr>
            <a:endParaRPr lang="en-US" dirty="0"/>
          </a:p>
        </p:txBody>
      </p:sp>
      <p:sp>
        <p:nvSpPr>
          <p:cNvPr id="7" name="Rectangle: Rounded Corners 6">
            <a:extLst>
              <a:ext uri="{FF2B5EF4-FFF2-40B4-BE49-F238E27FC236}">
                <a16:creationId xmlns:a16="http://schemas.microsoft.com/office/drawing/2014/main" id="{165D9BA9-FD45-BA2B-B24D-E026753A75F3}"/>
              </a:ext>
            </a:extLst>
          </p:cNvPr>
          <p:cNvSpPr/>
          <p:nvPr/>
        </p:nvSpPr>
        <p:spPr>
          <a:xfrm>
            <a:off x="9336731" y="1230675"/>
            <a:ext cx="618090" cy="299377"/>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R1</a:t>
            </a:r>
            <a:endParaRPr lang="en-US" dirty="0"/>
          </a:p>
        </p:txBody>
      </p:sp>
      <p:sp>
        <p:nvSpPr>
          <p:cNvPr id="8" name="Rectangle: Rounded Corners 7">
            <a:extLst>
              <a:ext uri="{FF2B5EF4-FFF2-40B4-BE49-F238E27FC236}">
                <a16:creationId xmlns:a16="http://schemas.microsoft.com/office/drawing/2014/main" id="{C268A509-DE7E-39C8-200D-3E67A7F3E051}"/>
              </a:ext>
            </a:extLst>
          </p:cNvPr>
          <p:cNvSpPr/>
          <p:nvPr/>
        </p:nvSpPr>
        <p:spPr>
          <a:xfrm>
            <a:off x="10171519" y="1224056"/>
            <a:ext cx="618090" cy="299377"/>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R2</a:t>
            </a:r>
            <a:endParaRPr lang="en-US" dirty="0"/>
          </a:p>
        </p:txBody>
      </p:sp>
      <p:sp>
        <p:nvSpPr>
          <p:cNvPr id="9" name="Rectangle: Rounded Corners 8">
            <a:extLst>
              <a:ext uri="{FF2B5EF4-FFF2-40B4-BE49-F238E27FC236}">
                <a16:creationId xmlns:a16="http://schemas.microsoft.com/office/drawing/2014/main" id="{1C6FF957-CB20-62CB-3C42-B4EB03B8E014}"/>
              </a:ext>
            </a:extLst>
          </p:cNvPr>
          <p:cNvSpPr/>
          <p:nvPr/>
        </p:nvSpPr>
        <p:spPr>
          <a:xfrm>
            <a:off x="10968457" y="1230675"/>
            <a:ext cx="618090" cy="299377"/>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R3</a:t>
            </a:r>
            <a:endParaRPr lang="en-US" dirty="0"/>
          </a:p>
        </p:txBody>
      </p:sp>
      <p:sp>
        <p:nvSpPr>
          <p:cNvPr id="10" name="Rectangle: Rounded Corners 9">
            <a:extLst>
              <a:ext uri="{FF2B5EF4-FFF2-40B4-BE49-F238E27FC236}">
                <a16:creationId xmlns:a16="http://schemas.microsoft.com/office/drawing/2014/main" id="{19D7332C-F25B-5150-6C0B-9003D8D786B2}"/>
              </a:ext>
            </a:extLst>
          </p:cNvPr>
          <p:cNvSpPr/>
          <p:nvPr/>
        </p:nvSpPr>
        <p:spPr>
          <a:xfrm>
            <a:off x="5212832" y="1523433"/>
            <a:ext cx="833126" cy="299377"/>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main</a:t>
            </a:r>
            <a:endParaRPr lang="en-US" dirty="0"/>
          </a:p>
        </p:txBody>
      </p:sp>
    </p:spTree>
    <p:extLst>
      <p:ext uri="{BB962C8B-B14F-4D97-AF65-F5344CB8AC3E}">
        <p14:creationId xmlns:p14="http://schemas.microsoft.com/office/powerpoint/2010/main" val="4046826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333A7-DC02-AAC4-FB0A-4F59949769B0}"/>
            </a:ext>
          </a:extLst>
        </p:cNvPr>
        <p:cNvGrpSpPr/>
        <p:nvPr/>
      </p:nvGrpSpPr>
      <p:grpSpPr>
        <a:xfrm>
          <a:off x="0" y="0"/>
          <a:ext cx="0" cy="0"/>
          <a:chOff x="0" y="0"/>
          <a:chExt cx="0" cy="0"/>
        </a:xfrm>
      </p:grpSpPr>
      <p:sp>
        <p:nvSpPr>
          <p:cNvPr id="19" name="Title 9">
            <a:extLst>
              <a:ext uri="{FF2B5EF4-FFF2-40B4-BE49-F238E27FC236}">
                <a16:creationId xmlns:a16="http://schemas.microsoft.com/office/drawing/2014/main" id="{FCBB77E1-AA0A-5A9C-CBCA-019260A8F973}"/>
              </a:ext>
            </a:extLst>
          </p:cNvPr>
          <p:cNvSpPr txBox="1">
            <a:spLocks/>
          </p:cNvSpPr>
          <p:nvPr/>
        </p:nvSpPr>
        <p:spPr>
          <a:xfrm>
            <a:off x="550863" y="734909"/>
            <a:ext cx="5778601" cy="386883"/>
          </a:xfrm>
          <a:prstGeom prst="rect">
            <a:avLst/>
          </a:prstGeom>
        </p:spPr>
        <p:txBody>
          <a:bodyPr/>
          <a:lstStyle>
            <a:lvl1pPr algn="l" defTabSz="914400" rtl="0" eaLnBrk="1" latinLnBrk="0" hangingPunct="1">
              <a:lnSpc>
                <a:spcPct val="80000"/>
              </a:lnSpc>
              <a:spcBef>
                <a:spcPct val="0"/>
              </a:spcBef>
              <a:buNone/>
              <a:defRPr sz="2800" kern="1200" spc="-50" baseline="0">
                <a:solidFill>
                  <a:schemeClr val="tx1"/>
                </a:solidFill>
                <a:latin typeface="+mj-lt"/>
                <a:ea typeface="+mj-ea"/>
                <a:cs typeface="+mj-cs"/>
              </a:defRPr>
            </a:lvl1pPr>
          </a:lstStyle>
          <a:p>
            <a:r>
              <a:rPr lang="es-ES" sz="2600" dirty="0" err="1"/>
              <a:t>Part</a:t>
            </a:r>
            <a:r>
              <a:rPr lang="es-ES" sz="2600" dirty="0"/>
              <a:t> Library</a:t>
            </a:r>
            <a:endParaRPr lang="en-US" sz="2600" dirty="0"/>
          </a:p>
        </p:txBody>
      </p:sp>
      <p:sp>
        <p:nvSpPr>
          <p:cNvPr id="20" name="Text Placeholder 10">
            <a:extLst>
              <a:ext uri="{FF2B5EF4-FFF2-40B4-BE49-F238E27FC236}">
                <a16:creationId xmlns:a16="http://schemas.microsoft.com/office/drawing/2014/main" id="{A986EE7C-8F99-197C-BC65-457769E71C07}"/>
              </a:ext>
            </a:extLst>
          </p:cNvPr>
          <p:cNvSpPr txBox="1">
            <a:spLocks/>
          </p:cNvSpPr>
          <p:nvPr/>
        </p:nvSpPr>
        <p:spPr>
          <a:xfrm>
            <a:off x="550863" y="441325"/>
            <a:ext cx="5778601" cy="249299"/>
          </a:xfrm>
          <a:prstGeom prst="rect">
            <a:avLst/>
          </a:prstGeom>
        </p:spPr>
        <p:txBody>
          <a:bodyPr/>
          <a:lstStyle>
            <a:lvl1pPr marL="0" indent="0" algn="l" defTabSz="914400" rtl="0" eaLnBrk="1" latinLnBrk="0" hangingPunct="1">
              <a:lnSpc>
                <a:spcPct val="90000"/>
              </a:lnSpc>
              <a:spcBef>
                <a:spcPts val="600"/>
              </a:spcBef>
              <a:buFont typeface="Arial" panose="020B0604020202020204" pitchFamily="34" charset="0"/>
              <a:buNone/>
              <a:defRPr sz="1200" i="0" kern="1200">
                <a:solidFill>
                  <a:schemeClr val="tx1"/>
                </a:solidFill>
                <a:latin typeface="+mn-lt"/>
                <a:ea typeface="+mn-ea"/>
                <a:cs typeface="+mn-cs"/>
              </a:defRPr>
            </a:lvl1pPr>
            <a:lvl2pPr marL="0" indent="0" algn="l" defTabSz="914400" rtl="0" eaLnBrk="1" latinLnBrk="0" hangingPunct="1">
              <a:lnSpc>
                <a:spcPct val="90000"/>
              </a:lnSpc>
              <a:spcBef>
                <a:spcPts val="200"/>
              </a:spcBef>
              <a:spcAft>
                <a:spcPts val="200"/>
              </a:spcAft>
              <a:buFont typeface="Arial" panose="020B0604020202020204" pitchFamily="34" charset="0"/>
              <a:buNone/>
              <a:defRPr sz="1000" b="0" kern="1200">
                <a:solidFill>
                  <a:schemeClr val="tx1"/>
                </a:solidFill>
                <a:latin typeface="+mn-lt"/>
                <a:ea typeface="+mn-ea"/>
                <a:cs typeface="+mn-cs"/>
              </a:defRPr>
            </a:lvl2pPr>
            <a:lvl3pPr marL="0" indent="0" algn="l" defTabSz="914400" rtl="0" eaLnBrk="1" latinLnBrk="0" hangingPunct="1">
              <a:lnSpc>
                <a:spcPct val="90000"/>
              </a:lnSpc>
              <a:spcBef>
                <a:spcPts val="600"/>
              </a:spcBef>
              <a:buFont typeface="Arial" panose="020B0604020202020204" pitchFamily="34" charset="0"/>
              <a:buNone/>
              <a:defRPr sz="900" b="0" kern="1200">
                <a:solidFill>
                  <a:schemeClr val="tx1"/>
                </a:solidFill>
                <a:latin typeface="+mn-lt"/>
                <a:ea typeface="+mn-ea"/>
                <a:cs typeface="+mn-cs"/>
              </a:defRPr>
            </a:lvl3pPr>
            <a:lvl4pPr marL="0" indent="0" algn="l" defTabSz="914400" rtl="0" eaLnBrk="1" latinLnBrk="0" hangingPunct="1">
              <a:lnSpc>
                <a:spcPct val="90000"/>
              </a:lnSpc>
              <a:spcBef>
                <a:spcPts val="600"/>
              </a:spcBef>
              <a:buFont typeface="Arial" panose="020B0604020202020204" pitchFamily="34" charset="0"/>
              <a:buNone/>
              <a:defRPr sz="800" kern="1200">
                <a:solidFill>
                  <a:schemeClr val="tx1"/>
                </a:solidFill>
                <a:latin typeface="+mn-lt"/>
                <a:ea typeface="+mn-ea"/>
                <a:cs typeface="+mn-cs"/>
              </a:defRPr>
            </a:lvl4pPr>
            <a:lvl5pPr marL="0" indent="0" algn="l" defTabSz="914400" rtl="0" eaLnBrk="1" latinLnBrk="0" hangingPunct="1">
              <a:lnSpc>
                <a:spcPct val="90000"/>
              </a:lnSpc>
              <a:spcBef>
                <a:spcPts val="600"/>
              </a:spcBef>
              <a:buFont typeface="Arial" panose="020B0604020202020204" pitchFamily="34" charset="0"/>
              <a:buNone/>
              <a:defRPr sz="800" kern="1200" cap="all" baseline="0">
                <a:solidFill>
                  <a:schemeClr val="tx1"/>
                </a:solidFill>
                <a:latin typeface="+mn-lt"/>
                <a:ea typeface="+mn-ea"/>
                <a:cs typeface="+mn-cs"/>
              </a:defRPr>
            </a:lvl5pPr>
            <a:lvl6pPr marL="0" indent="0" algn="l" defTabSz="914400" rtl="0" eaLnBrk="1" latinLnBrk="0" hangingPunct="1">
              <a:lnSpc>
                <a:spcPct val="90000"/>
              </a:lnSpc>
              <a:spcBef>
                <a:spcPts val="600"/>
              </a:spcBef>
              <a:buFont typeface="Arial" panose="020B0604020202020204" pitchFamily="34" charset="0"/>
              <a:buNone/>
              <a:defRPr sz="1100" b="1" i="0" kern="1200">
                <a:solidFill>
                  <a:schemeClr val="tx2"/>
                </a:solidFill>
                <a:latin typeface="+mn-lt"/>
                <a:ea typeface="+mn-ea"/>
                <a:cs typeface="+mn-cs"/>
              </a:defRPr>
            </a:lvl6pPr>
            <a:lvl7pPr marL="0" indent="0" algn="l" defTabSz="914400" rtl="0" eaLnBrk="1" latinLnBrk="0" hangingPunct="1">
              <a:lnSpc>
                <a:spcPct val="90000"/>
              </a:lnSpc>
              <a:spcBef>
                <a:spcPts val="1200"/>
              </a:spcBef>
              <a:buFont typeface="Arial" panose="020B0604020202020204" pitchFamily="34" charset="0"/>
              <a:buNone/>
              <a:defRPr sz="1600" b="0" i="1" kern="1200" cap="none" spc="-30" baseline="0">
                <a:solidFill>
                  <a:schemeClr val="tx2"/>
                </a:solidFill>
                <a:latin typeface="+mj-lt"/>
                <a:ea typeface="+mn-ea"/>
                <a:cs typeface="+mn-cs"/>
              </a:defRPr>
            </a:lvl7pPr>
            <a:lvl8pPr marL="0" indent="0" algn="l" defTabSz="914400" rtl="0" eaLnBrk="1" latinLnBrk="0" hangingPunct="1">
              <a:lnSpc>
                <a:spcPct val="90000"/>
              </a:lnSpc>
              <a:spcBef>
                <a:spcPts val="900"/>
              </a:spcBef>
              <a:buFont typeface="Arial" panose="020B0604020202020204" pitchFamily="34" charset="0"/>
              <a:buNone/>
              <a:defRPr sz="1200" kern="1200" cap="all" baseline="0">
                <a:solidFill>
                  <a:schemeClr val="tx2"/>
                </a:solidFill>
                <a:latin typeface="+mn-lt"/>
                <a:ea typeface="+mn-ea"/>
                <a:cs typeface="+mn-cs"/>
              </a:defRPr>
            </a:lvl8pPr>
            <a:lvl9pPr marL="0" indent="0" algn="l" defTabSz="914400" rtl="0" eaLnBrk="1" latinLnBrk="0" hangingPunct="1">
              <a:lnSpc>
                <a:spcPct val="90000"/>
              </a:lnSpc>
              <a:spcBef>
                <a:spcPts val="600"/>
              </a:spcBef>
              <a:buFont typeface="Arial" panose="020B0604020202020204" pitchFamily="34" charset="0"/>
              <a:buNone/>
              <a:defRPr sz="1200" i="1" kern="1200">
                <a:solidFill>
                  <a:schemeClr val="tx1"/>
                </a:solidFill>
                <a:latin typeface="+mj-lt"/>
                <a:ea typeface="+mn-ea"/>
                <a:cs typeface="+mn-cs"/>
              </a:defRPr>
            </a:lvl9pPr>
          </a:lstStyle>
          <a:p>
            <a:r>
              <a:rPr lang="en-US" sz="1800" dirty="0">
                <a:solidFill>
                  <a:schemeClr val="tx2"/>
                </a:solidFill>
                <a:latin typeface="+mj-lt"/>
              </a:rPr>
              <a:t>Protocol</a:t>
            </a:r>
          </a:p>
        </p:txBody>
      </p:sp>
      <p:sp>
        <p:nvSpPr>
          <p:cNvPr id="3" name="TextBox 2">
            <a:extLst>
              <a:ext uri="{FF2B5EF4-FFF2-40B4-BE49-F238E27FC236}">
                <a16:creationId xmlns:a16="http://schemas.microsoft.com/office/drawing/2014/main" id="{0A6C1BA1-3E2F-BC86-EF8F-6A22A2555F06}"/>
              </a:ext>
            </a:extLst>
          </p:cNvPr>
          <p:cNvSpPr txBox="1"/>
          <p:nvPr/>
        </p:nvSpPr>
        <p:spPr>
          <a:xfrm>
            <a:off x="974035" y="2702256"/>
            <a:ext cx="5363570"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dirty="0" err="1"/>
              <a:t>All</a:t>
            </a:r>
            <a:r>
              <a:rPr lang="es-ES" dirty="0"/>
              <a:t> </a:t>
            </a:r>
            <a:r>
              <a:rPr lang="es-ES" dirty="0" err="1"/>
              <a:t>users</a:t>
            </a:r>
            <a:r>
              <a:rPr lang="es-ES" dirty="0"/>
              <a:t> </a:t>
            </a:r>
            <a:r>
              <a:rPr lang="es-ES" dirty="0" err="1"/>
              <a:t>should</a:t>
            </a:r>
            <a:r>
              <a:rPr lang="es-ES" dirty="0"/>
              <a:t> clone 00-Library </a:t>
            </a:r>
          </a:p>
          <a:p>
            <a:pPr marL="285750" indent="-285750">
              <a:lnSpc>
                <a:spcPct val="150000"/>
              </a:lnSpc>
              <a:buFont typeface="Arial" panose="020B0604020202020204" pitchFamily="34" charset="0"/>
              <a:buChar char="•"/>
            </a:pPr>
            <a:r>
              <a:rPr lang="es-ES" dirty="0" err="1"/>
              <a:t>Contains</a:t>
            </a:r>
            <a:r>
              <a:rPr lang="es-ES" dirty="0"/>
              <a:t> </a:t>
            </a:r>
            <a:r>
              <a:rPr lang="es-ES" dirty="0" err="1"/>
              <a:t>parts</a:t>
            </a:r>
            <a:r>
              <a:rPr lang="es-ES" dirty="0"/>
              <a:t> </a:t>
            </a:r>
            <a:r>
              <a:rPr lang="es-ES" dirty="0" err="1"/>
              <a:t>we</a:t>
            </a:r>
            <a:r>
              <a:rPr lang="es-ES" dirty="0"/>
              <a:t> </a:t>
            </a:r>
            <a:r>
              <a:rPr lang="es-ES" dirty="0" err="1"/>
              <a:t>have</a:t>
            </a:r>
            <a:r>
              <a:rPr lang="es-ES" dirty="0"/>
              <a:t> in </a:t>
            </a:r>
            <a:r>
              <a:rPr lang="es-ES" dirty="0" err="1"/>
              <a:t>house</a:t>
            </a:r>
            <a:r>
              <a:rPr lang="es-ES" dirty="0"/>
              <a:t> </a:t>
            </a:r>
            <a:r>
              <a:rPr lang="es-ES" dirty="0" err="1"/>
              <a:t>or</a:t>
            </a:r>
            <a:r>
              <a:rPr lang="es-ES" dirty="0"/>
              <a:t> plan </a:t>
            </a:r>
            <a:r>
              <a:rPr lang="es-ES" dirty="0" err="1"/>
              <a:t>to</a:t>
            </a:r>
            <a:r>
              <a:rPr lang="es-ES" dirty="0"/>
              <a:t> </a:t>
            </a:r>
            <a:r>
              <a:rPr lang="es-ES" dirty="0" err="1"/>
              <a:t>buy</a:t>
            </a:r>
            <a:r>
              <a:rPr lang="es-ES" dirty="0"/>
              <a:t> </a:t>
            </a:r>
            <a:r>
              <a:rPr lang="es-ES" dirty="0" err="1"/>
              <a:t>for</a:t>
            </a:r>
            <a:r>
              <a:rPr lang="es-ES" dirty="0"/>
              <a:t> </a:t>
            </a:r>
            <a:r>
              <a:rPr lang="es-ES" dirty="0" err="1"/>
              <a:t>an</a:t>
            </a:r>
            <a:r>
              <a:rPr lang="es-ES" dirty="0"/>
              <a:t> </a:t>
            </a:r>
            <a:r>
              <a:rPr lang="es-ES" dirty="0" err="1"/>
              <a:t>ongoing</a:t>
            </a:r>
            <a:r>
              <a:rPr lang="es-ES" dirty="0"/>
              <a:t> </a:t>
            </a:r>
            <a:r>
              <a:rPr lang="es-ES" dirty="0" err="1"/>
              <a:t>project</a:t>
            </a:r>
            <a:endParaRPr lang="es-ES" dirty="0"/>
          </a:p>
          <a:p>
            <a:pPr marL="285750" indent="-285750">
              <a:lnSpc>
                <a:spcPct val="150000"/>
              </a:lnSpc>
              <a:buFont typeface="Arial" panose="020B0604020202020204" pitchFamily="34" charset="0"/>
              <a:buChar char="•"/>
            </a:pPr>
            <a:r>
              <a:rPr lang="es-ES" dirty="0"/>
              <a:t>Files </a:t>
            </a:r>
            <a:r>
              <a:rPr lang="es-ES" dirty="0" err="1"/>
              <a:t>should</a:t>
            </a:r>
            <a:r>
              <a:rPr lang="es-ES" dirty="0"/>
              <a:t> be </a:t>
            </a:r>
            <a:r>
              <a:rPr lang="es-ES" dirty="0" err="1"/>
              <a:t>high</a:t>
            </a:r>
            <a:r>
              <a:rPr lang="es-ES" dirty="0"/>
              <a:t> </a:t>
            </a:r>
            <a:r>
              <a:rPr lang="es-ES" dirty="0" err="1"/>
              <a:t>fidelity</a:t>
            </a:r>
            <a:r>
              <a:rPr lang="es-ES" dirty="0"/>
              <a:t> (</a:t>
            </a:r>
            <a:r>
              <a:rPr lang="es-ES" dirty="0" err="1"/>
              <a:t>ideally</a:t>
            </a:r>
            <a:r>
              <a:rPr lang="es-ES" dirty="0"/>
              <a:t> </a:t>
            </a:r>
            <a:r>
              <a:rPr lang="es-ES" dirty="0" err="1"/>
              <a:t>downloaded</a:t>
            </a:r>
            <a:r>
              <a:rPr lang="es-ES" dirty="0"/>
              <a:t>, </a:t>
            </a:r>
            <a:r>
              <a:rPr lang="es-ES" dirty="0" err="1"/>
              <a:t>but</a:t>
            </a:r>
            <a:r>
              <a:rPr lang="es-ES" dirty="0"/>
              <a:t> </a:t>
            </a:r>
            <a:r>
              <a:rPr lang="es-ES" dirty="0" err="1"/>
              <a:t>reproduced</a:t>
            </a:r>
            <a:r>
              <a:rPr lang="es-ES" dirty="0"/>
              <a:t> </a:t>
            </a:r>
            <a:r>
              <a:rPr lang="es-ES" dirty="0" err="1"/>
              <a:t>is</a:t>
            </a:r>
            <a:r>
              <a:rPr lang="es-ES" dirty="0"/>
              <a:t> </a:t>
            </a:r>
            <a:r>
              <a:rPr lang="es-ES" dirty="0" err="1"/>
              <a:t>okay</a:t>
            </a:r>
            <a:r>
              <a:rPr lang="es-ES" dirty="0"/>
              <a:t>)</a:t>
            </a:r>
          </a:p>
          <a:p>
            <a:pPr marL="285750" indent="-285750">
              <a:lnSpc>
                <a:spcPct val="150000"/>
              </a:lnSpc>
              <a:buFont typeface="Arial" panose="020B0604020202020204" pitchFamily="34" charset="0"/>
              <a:buChar char="•"/>
            </a:pPr>
            <a:r>
              <a:rPr lang="es-ES" dirty="0"/>
              <a:t>Link </a:t>
            </a:r>
            <a:r>
              <a:rPr lang="es-ES" dirty="0" err="1"/>
              <a:t>directly</a:t>
            </a:r>
            <a:r>
              <a:rPr lang="es-ES" dirty="0"/>
              <a:t> </a:t>
            </a:r>
            <a:r>
              <a:rPr lang="es-ES" dirty="0" err="1"/>
              <a:t>to</a:t>
            </a:r>
            <a:r>
              <a:rPr lang="es-ES" dirty="0"/>
              <a:t> </a:t>
            </a:r>
            <a:r>
              <a:rPr lang="es-ES" dirty="0" err="1"/>
              <a:t>part</a:t>
            </a:r>
            <a:r>
              <a:rPr lang="es-ES" dirty="0"/>
              <a:t> </a:t>
            </a:r>
            <a:r>
              <a:rPr lang="es-ES" dirty="0" err="1"/>
              <a:t>for</a:t>
            </a:r>
            <a:r>
              <a:rPr lang="es-ES" dirty="0"/>
              <a:t> </a:t>
            </a:r>
            <a:r>
              <a:rPr lang="es-ES" dirty="0" err="1"/>
              <a:t>your</a:t>
            </a:r>
            <a:r>
              <a:rPr lang="es-ES" dirty="0"/>
              <a:t> </a:t>
            </a:r>
            <a:r>
              <a:rPr lang="es-ES" dirty="0" err="1"/>
              <a:t>project</a:t>
            </a:r>
            <a:r>
              <a:rPr lang="es-ES" dirty="0"/>
              <a:t>, </a:t>
            </a:r>
            <a:r>
              <a:rPr lang="es-ES" dirty="0" err="1"/>
              <a:t>don’t</a:t>
            </a:r>
            <a:r>
              <a:rPr lang="es-ES" dirty="0"/>
              <a:t> </a:t>
            </a:r>
            <a:r>
              <a:rPr lang="es-ES" dirty="0" err="1"/>
              <a:t>copy</a:t>
            </a:r>
            <a:r>
              <a:rPr lang="es-ES" dirty="0"/>
              <a:t>!</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349810F6-0380-EE55-8B7D-A89EEE653901}"/>
              </a:ext>
            </a:extLst>
          </p:cNvPr>
          <p:cNvPicPr>
            <a:picLocks noChangeAspect="1"/>
          </p:cNvPicPr>
          <p:nvPr/>
        </p:nvPicPr>
        <p:blipFill>
          <a:blip r:embed="rId3"/>
          <a:srcRect t="1412"/>
          <a:stretch/>
        </p:blipFill>
        <p:spPr>
          <a:xfrm>
            <a:off x="5861716" y="1121105"/>
            <a:ext cx="3753131" cy="1629675"/>
          </a:xfrm>
          <a:prstGeom prst="rect">
            <a:avLst/>
          </a:prstGeom>
        </p:spPr>
      </p:pic>
      <p:pic>
        <p:nvPicPr>
          <p:cNvPr id="6" name="Picture 5">
            <a:extLst>
              <a:ext uri="{FF2B5EF4-FFF2-40B4-BE49-F238E27FC236}">
                <a16:creationId xmlns:a16="http://schemas.microsoft.com/office/drawing/2014/main" id="{FCA5C956-F38A-E8BA-107C-53FD133E5736}"/>
              </a:ext>
            </a:extLst>
          </p:cNvPr>
          <p:cNvPicPr>
            <a:picLocks noChangeAspect="1"/>
          </p:cNvPicPr>
          <p:nvPr/>
        </p:nvPicPr>
        <p:blipFill>
          <a:blip r:embed="rId4"/>
          <a:srcRect t="2484"/>
          <a:stretch/>
        </p:blipFill>
        <p:spPr>
          <a:xfrm>
            <a:off x="7980843" y="2502701"/>
            <a:ext cx="4109293" cy="3356293"/>
          </a:xfrm>
          <a:prstGeom prst="rect">
            <a:avLst/>
          </a:prstGeom>
        </p:spPr>
      </p:pic>
      <p:sp>
        <p:nvSpPr>
          <p:cNvPr id="7" name="Arrow: Bent 6">
            <a:extLst>
              <a:ext uri="{FF2B5EF4-FFF2-40B4-BE49-F238E27FC236}">
                <a16:creationId xmlns:a16="http://schemas.microsoft.com/office/drawing/2014/main" id="{07315BC1-0D70-ACD8-E722-96CDCFC2A5BC}"/>
              </a:ext>
            </a:extLst>
          </p:cNvPr>
          <p:cNvSpPr/>
          <p:nvPr/>
        </p:nvSpPr>
        <p:spPr>
          <a:xfrm rot="5400000">
            <a:off x="9747034" y="1739216"/>
            <a:ext cx="1021919" cy="904161"/>
          </a:xfrm>
          <a:prstGeom prst="ben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80929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7A6CA-5FA0-1210-87BD-E7259FF0E1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663964-078F-0BE3-69D9-1B8DF053C648}"/>
              </a:ext>
            </a:extLst>
          </p:cNvPr>
          <p:cNvSpPr>
            <a:spLocks noGrp="1"/>
          </p:cNvSpPr>
          <p:nvPr>
            <p:ph type="title"/>
          </p:nvPr>
        </p:nvSpPr>
        <p:spPr/>
        <p:txBody>
          <a:bodyPr/>
          <a:lstStyle/>
          <a:p>
            <a:r>
              <a:rPr lang="es-ES" dirty="0"/>
              <a:t>Demo</a:t>
            </a:r>
            <a:endParaRPr lang="en-US" dirty="0"/>
          </a:p>
        </p:txBody>
      </p:sp>
      <p:sp>
        <p:nvSpPr>
          <p:cNvPr id="3" name="Subtitle 2">
            <a:extLst>
              <a:ext uri="{FF2B5EF4-FFF2-40B4-BE49-F238E27FC236}">
                <a16:creationId xmlns:a16="http://schemas.microsoft.com/office/drawing/2014/main" id="{424930BC-66B8-1586-A474-FE0E811D2DEE}"/>
              </a:ext>
            </a:extLst>
          </p:cNvPr>
          <p:cNvSpPr>
            <a:spLocks noGrp="1"/>
          </p:cNvSpPr>
          <p:nvPr>
            <p:ph type="subTitle" idx="1"/>
          </p:nvPr>
        </p:nvSpPr>
        <p:spPr/>
        <p:txBody>
          <a:bodyPr/>
          <a:lstStyle/>
          <a:p>
            <a:r>
              <a:rPr lang="es-ES" dirty="0"/>
              <a:t>4</a:t>
            </a:r>
            <a:endParaRPr lang="en-US" dirty="0"/>
          </a:p>
        </p:txBody>
      </p:sp>
    </p:spTree>
    <p:extLst>
      <p:ext uri="{BB962C8B-B14F-4D97-AF65-F5344CB8AC3E}">
        <p14:creationId xmlns:p14="http://schemas.microsoft.com/office/powerpoint/2010/main" val="1048794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0">
            <a:extLst>
              <a:ext uri="{FF2B5EF4-FFF2-40B4-BE49-F238E27FC236}">
                <a16:creationId xmlns:a16="http://schemas.microsoft.com/office/drawing/2014/main" id="{020D142F-A8F6-45A8-8DD9-DDC24CDFAF03}"/>
              </a:ext>
            </a:extLst>
          </p:cNvPr>
          <p:cNvSpPr txBox="1">
            <a:spLocks/>
          </p:cNvSpPr>
          <p:nvPr/>
        </p:nvSpPr>
        <p:spPr>
          <a:xfrm>
            <a:off x="550863" y="441325"/>
            <a:ext cx="5778601" cy="249299"/>
          </a:xfrm>
          <a:prstGeom prst="rect">
            <a:avLst/>
          </a:prstGeom>
        </p:spPr>
        <p:txBody>
          <a:bodyPr/>
          <a:lstStyle>
            <a:lvl1pPr marL="0" indent="0" algn="l" defTabSz="914400" rtl="0" eaLnBrk="1" latinLnBrk="0" hangingPunct="1">
              <a:lnSpc>
                <a:spcPct val="90000"/>
              </a:lnSpc>
              <a:spcBef>
                <a:spcPts val="600"/>
              </a:spcBef>
              <a:buFont typeface="Arial" panose="020B0604020202020204" pitchFamily="34" charset="0"/>
              <a:buNone/>
              <a:defRPr sz="1200" i="0" kern="1200">
                <a:solidFill>
                  <a:schemeClr val="tx1"/>
                </a:solidFill>
                <a:latin typeface="+mn-lt"/>
                <a:ea typeface="+mn-ea"/>
                <a:cs typeface="+mn-cs"/>
              </a:defRPr>
            </a:lvl1pPr>
            <a:lvl2pPr marL="0" indent="0" algn="l" defTabSz="914400" rtl="0" eaLnBrk="1" latinLnBrk="0" hangingPunct="1">
              <a:lnSpc>
                <a:spcPct val="90000"/>
              </a:lnSpc>
              <a:spcBef>
                <a:spcPts val="200"/>
              </a:spcBef>
              <a:spcAft>
                <a:spcPts val="200"/>
              </a:spcAft>
              <a:buFont typeface="Arial" panose="020B0604020202020204" pitchFamily="34" charset="0"/>
              <a:buNone/>
              <a:defRPr sz="1000" b="0" kern="1200">
                <a:solidFill>
                  <a:schemeClr val="tx1"/>
                </a:solidFill>
                <a:latin typeface="+mn-lt"/>
                <a:ea typeface="+mn-ea"/>
                <a:cs typeface="+mn-cs"/>
              </a:defRPr>
            </a:lvl2pPr>
            <a:lvl3pPr marL="0" indent="0" algn="l" defTabSz="914400" rtl="0" eaLnBrk="1" latinLnBrk="0" hangingPunct="1">
              <a:lnSpc>
                <a:spcPct val="90000"/>
              </a:lnSpc>
              <a:spcBef>
                <a:spcPts val="600"/>
              </a:spcBef>
              <a:buFont typeface="Arial" panose="020B0604020202020204" pitchFamily="34" charset="0"/>
              <a:buNone/>
              <a:defRPr sz="900" b="0" kern="1200">
                <a:solidFill>
                  <a:schemeClr val="tx1"/>
                </a:solidFill>
                <a:latin typeface="+mn-lt"/>
                <a:ea typeface="+mn-ea"/>
                <a:cs typeface="+mn-cs"/>
              </a:defRPr>
            </a:lvl3pPr>
            <a:lvl4pPr marL="0" indent="0" algn="l" defTabSz="914400" rtl="0" eaLnBrk="1" latinLnBrk="0" hangingPunct="1">
              <a:lnSpc>
                <a:spcPct val="90000"/>
              </a:lnSpc>
              <a:spcBef>
                <a:spcPts val="600"/>
              </a:spcBef>
              <a:buFont typeface="Arial" panose="020B0604020202020204" pitchFamily="34" charset="0"/>
              <a:buNone/>
              <a:defRPr sz="800" kern="1200">
                <a:solidFill>
                  <a:schemeClr val="tx1"/>
                </a:solidFill>
                <a:latin typeface="+mn-lt"/>
                <a:ea typeface="+mn-ea"/>
                <a:cs typeface="+mn-cs"/>
              </a:defRPr>
            </a:lvl4pPr>
            <a:lvl5pPr marL="0" indent="0" algn="l" defTabSz="914400" rtl="0" eaLnBrk="1" latinLnBrk="0" hangingPunct="1">
              <a:lnSpc>
                <a:spcPct val="90000"/>
              </a:lnSpc>
              <a:spcBef>
                <a:spcPts val="600"/>
              </a:spcBef>
              <a:buFont typeface="Arial" panose="020B0604020202020204" pitchFamily="34" charset="0"/>
              <a:buNone/>
              <a:defRPr sz="800" kern="1200" cap="all" baseline="0">
                <a:solidFill>
                  <a:schemeClr val="tx1"/>
                </a:solidFill>
                <a:latin typeface="+mn-lt"/>
                <a:ea typeface="+mn-ea"/>
                <a:cs typeface="+mn-cs"/>
              </a:defRPr>
            </a:lvl5pPr>
            <a:lvl6pPr marL="0" indent="0" algn="l" defTabSz="914400" rtl="0" eaLnBrk="1" latinLnBrk="0" hangingPunct="1">
              <a:lnSpc>
                <a:spcPct val="90000"/>
              </a:lnSpc>
              <a:spcBef>
                <a:spcPts val="600"/>
              </a:spcBef>
              <a:buFont typeface="Arial" panose="020B0604020202020204" pitchFamily="34" charset="0"/>
              <a:buNone/>
              <a:defRPr sz="1100" b="1" i="0" kern="1200">
                <a:solidFill>
                  <a:schemeClr val="tx2"/>
                </a:solidFill>
                <a:latin typeface="+mn-lt"/>
                <a:ea typeface="+mn-ea"/>
                <a:cs typeface="+mn-cs"/>
              </a:defRPr>
            </a:lvl6pPr>
            <a:lvl7pPr marL="0" indent="0" algn="l" defTabSz="914400" rtl="0" eaLnBrk="1" latinLnBrk="0" hangingPunct="1">
              <a:lnSpc>
                <a:spcPct val="90000"/>
              </a:lnSpc>
              <a:spcBef>
                <a:spcPts val="1200"/>
              </a:spcBef>
              <a:buFont typeface="Arial" panose="020B0604020202020204" pitchFamily="34" charset="0"/>
              <a:buNone/>
              <a:defRPr sz="1600" b="0" i="1" kern="1200" cap="none" spc="-30" baseline="0">
                <a:solidFill>
                  <a:schemeClr val="tx2"/>
                </a:solidFill>
                <a:latin typeface="+mj-lt"/>
                <a:ea typeface="+mn-ea"/>
                <a:cs typeface="+mn-cs"/>
              </a:defRPr>
            </a:lvl7pPr>
            <a:lvl8pPr marL="0" indent="0" algn="l" defTabSz="914400" rtl="0" eaLnBrk="1" latinLnBrk="0" hangingPunct="1">
              <a:lnSpc>
                <a:spcPct val="90000"/>
              </a:lnSpc>
              <a:spcBef>
                <a:spcPts val="900"/>
              </a:spcBef>
              <a:buFont typeface="Arial" panose="020B0604020202020204" pitchFamily="34" charset="0"/>
              <a:buNone/>
              <a:defRPr sz="1200" kern="1200" cap="all" baseline="0">
                <a:solidFill>
                  <a:schemeClr val="tx2"/>
                </a:solidFill>
                <a:latin typeface="+mn-lt"/>
                <a:ea typeface="+mn-ea"/>
                <a:cs typeface="+mn-cs"/>
              </a:defRPr>
            </a:lvl8pPr>
            <a:lvl9pPr marL="0" indent="0" algn="l" defTabSz="914400" rtl="0" eaLnBrk="1" latinLnBrk="0" hangingPunct="1">
              <a:lnSpc>
                <a:spcPct val="90000"/>
              </a:lnSpc>
              <a:spcBef>
                <a:spcPts val="600"/>
              </a:spcBef>
              <a:buFont typeface="Arial" panose="020B0604020202020204" pitchFamily="34" charset="0"/>
              <a:buNone/>
              <a:defRPr sz="1200" i="1" kern="1200">
                <a:solidFill>
                  <a:schemeClr val="tx1"/>
                </a:solidFill>
                <a:latin typeface="+mj-lt"/>
                <a:ea typeface="+mn-ea"/>
                <a:cs typeface="+mn-cs"/>
              </a:defRPr>
            </a:lvl9pPr>
          </a:lstStyle>
          <a:p>
            <a:r>
              <a:rPr lang="en-US" sz="1800" dirty="0">
                <a:solidFill>
                  <a:schemeClr val="tx2"/>
                </a:solidFill>
                <a:latin typeface="+mj-lt"/>
              </a:rPr>
              <a:t>Agenda</a:t>
            </a:r>
          </a:p>
        </p:txBody>
      </p:sp>
      <p:sp>
        <p:nvSpPr>
          <p:cNvPr id="28" name="TextBox 27">
            <a:extLst>
              <a:ext uri="{FF2B5EF4-FFF2-40B4-BE49-F238E27FC236}">
                <a16:creationId xmlns:a16="http://schemas.microsoft.com/office/drawing/2014/main" id="{DBBAC675-F0D2-3399-B0EB-882E83E1844B}"/>
              </a:ext>
            </a:extLst>
          </p:cNvPr>
          <p:cNvSpPr txBox="1"/>
          <p:nvPr/>
        </p:nvSpPr>
        <p:spPr>
          <a:xfrm>
            <a:off x="700988" y="1428371"/>
            <a:ext cx="9347200" cy="2949525"/>
          </a:xfrm>
          <a:prstGeom prst="rect">
            <a:avLst/>
          </a:prstGeom>
          <a:noFill/>
        </p:spPr>
        <p:txBody>
          <a:bodyPr wrap="square" rtlCol="0">
            <a:spAutoFit/>
          </a:bodyPr>
          <a:lstStyle/>
          <a:p>
            <a:pPr>
              <a:lnSpc>
                <a:spcPct val="150000"/>
              </a:lnSpc>
            </a:pPr>
            <a:endParaRPr lang="es-ES" dirty="0"/>
          </a:p>
          <a:p>
            <a:pPr marL="342900" indent="-342900">
              <a:lnSpc>
                <a:spcPct val="150000"/>
              </a:lnSpc>
              <a:buFont typeface="+mj-lt"/>
              <a:buAutoNum type="arabicPeriod"/>
            </a:pPr>
            <a:r>
              <a:rPr lang="en-US" dirty="0"/>
              <a:t>Why GitHub for PDM?</a:t>
            </a:r>
          </a:p>
          <a:p>
            <a:pPr marL="342900" indent="-342900">
              <a:lnSpc>
                <a:spcPct val="150000"/>
              </a:lnSpc>
              <a:buFont typeface="+mj-lt"/>
              <a:buAutoNum type="arabicPeriod"/>
            </a:pPr>
            <a:r>
              <a:rPr lang="en-US" dirty="0"/>
              <a:t>How it works</a:t>
            </a:r>
          </a:p>
          <a:p>
            <a:pPr marL="342900" indent="-342900">
              <a:lnSpc>
                <a:spcPct val="150000"/>
              </a:lnSpc>
              <a:buFont typeface="+mj-lt"/>
              <a:buAutoNum type="arabicPeriod"/>
            </a:pPr>
            <a:r>
              <a:rPr lang="en-US" dirty="0"/>
              <a:t>New daily workflow in GitHub </a:t>
            </a:r>
          </a:p>
          <a:p>
            <a:pPr marL="342900" indent="-342900">
              <a:lnSpc>
                <a:spcPct val="150000"/>
              </a:lnSpc>
              <a:buFont typeface="+mj-lt"/>
              <a:buAutoNum type="arabicPeriod"/>
            </a:pPr>
            <a:r>
              <a:rPr lang="en-US" dirty="0"/>
              <a:t>Protocol for naming files, branches, and commits</a:t>
            </a:r>
          </a:p>
          <a:p>
            <a:pPr marL="342900" indent="-342900">
              <a:lnSpc>
                <a:spcPct val="150000"/>
              </a:lnSpc>
              <a:buFont typeface="+mj-lt"/>
              <a:buAutoNum type="arabicPeriod"/>
            </a:pPr>
            <a:r>
              <a:rPr lang="en-US" dirty="0"/>
              <a:t>Demonstration </a:t>
            </a:r>
          </a:p>
          <a:p>
            <a:pPr marL="342900" indent="-342900">
              <a:lnSpc>
                <a:spcPct val="150000"/>
              </a:lnSpc>
              <a:buFont typeface="+mj-lt"/>
              <a:buAutoNum type="arabicPeriod"/>
            </a:pPr>
            <a:r>
              <a:rPr lang="en-US" dirty="0"/>
              <a:t>Next steps</a:t>
            </a:r>
          </a:p>
        </p:txBody>
      </p:sp>
    </p:spTree>
    <p:extLst>
      <p:ext uri="{BB962C8B-B14F-4D97-AF65-F5344CB8AC3E}">
        <p14:creationId xmlns:p14="http://schemas.microsoft.com/office/powerpoint/2010/main" val="3741435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F0F81-32A1-6F5E-B50B-F2BF561F8B68}"/>
            </a:ext>
          </a:extLst>
        </p:cNvPr>
        <p:cNvGrpSpPr/>
        <p:nvPr/>
      </p:nvGrpSpPr>
      <p:grpSpPr>
        <a:xfrm>
          <a:off x="0" y="0"/>
          <a:ext cx="0" cy="0"/>
          <a:chOff x="0" y="0"/>
          <a:chExt cx="0" cy="0"/>
        </a:xfrm>
      </p:grpSpPr>
      <p:sp>
        <p:nvSpPr>
          <p:cNvPr id="19" name="Title 9">
            <a:extLst>
              <a:ext uri="{FF2B5EF4-FFF2-40B4-BE49-F238E27FC236}">
                <a16:creationId xmlns:a16="http://schemas.microsoft.com/office/drawing/2014/main" id="{07DA4082-82AD-78D8-D342-6CED3131DC02}"/>
              </a:ext>
            </a:extLst>
          </p:cNvPr>
          <p:cNvSpPr txBox="1">
            <a:spLocks/>
          </p:cNvSpPr>
          <p:nvPr/>
        </p:nvSpPr>
        <p:spPr>
          <a:xfrm>
            <a:off x="550863" y="734909"/>
            <a:ext cx="5778601" cy="386883"/>
          </a:xfrm>
          <a:prstGeom prst="rect">
            <a:avLst/>
          </a:prstGeom>
        </p:spPr>
        <p:txBody>
          <a:bodyPr/>
          <a:lstStyle>
            <a:lvl1pPr algn="l" defTabSz="914400" rtl="0" eaLnBrk="1" latinLnBrk="0" hangingPunct="1">
              <a:lnSpc>
                <a:spcPct val="80000"/>
              </a:lnSpc>
              <a:spcBef>
                <a:spcPct val="0"/>
              </a:spcBef>
              <a:buNone/>
              <a:defRPr sz="2800" kern="1200" spc="-50" baseline="0">
                <a:solidFill>
                  <a:schemeClr val="tx1"/>
                </a:solidFill>
                <a:latin typeface="+mj-lt"/>
                <a:ea typeface="+mj-ea"/>
                <a:cs typeface="+mj-cs"/>
              </a:defRPr>
            </a:lvl1pPr>
          </a:lstStyle>
          <a:p>
            <a:r>
              <a:rPr lang="es-ES" sz="2600" dirty="0" err="1"/>
              <a:t>Setting</a:t>
            </a:r>
            <a:r>
              <a:rPr lang="es-ES" sz="2600" dirty="0"/>
              <a:t> up a new </a:t>
            </a:r>
            <a:r>
              <a:rPr lang="es-ES" sz="2600" dirty="0" err="1"/>
              <a:t>project</a:t>
            </a:r>
            <a:endParaRPr lang="en-US" sz="2600" dirty="0"/>
          </a:p>
        </p:txBody>
      </p:sp>
      <p:sp>
        <p:nvSpPr>
          <p:cNvPr id="20" name="Text Placeholder 10">
            <a:extLst>
              <a:ext uri="{FF2B5EF4-FFF2-40B4-BE49-F238E27FC236}">
                <a16:creationId xmlns:a16="http://schemas.microsoft.com/office/drawing/2014/main" id="{5EAA1ED8-4938-2DAB-CCFE-E513BDD25F02}"/>
              </a:ext>
            </a:extLst>
          </p:cNvPr>
          <p:cNvSpPr txBox="1">
            <a:spLocks/>
          </p:cNvSpPr>
          <p:nvPr/>
        </p:nvSpPr>
        <p:spPr>
          <a:xfrm>
            <a:off x="550863" y="441325"/>
            <a:ext cx="5778601" cy="249299"/>
          </a:xfrm>
          <a:prstGeom prst="rect">
            <a:avLst/>
          </a:prstGeom>
        </p:spPr>
        <p:txBody>
          <a:bodyPr/>
          <a:lstStyle>
            <a:lvl1pPr marL="0" indent="0" algn="l" defTabSz="914400" rtl="0" eaLnBrk="1" latinLnBrk="0" hangingPunct="1">
              <a:lnSpc>
                <a:spcPct val="90000"/>
              </a:lnSpc>
              <a:spcBef>
                <a:spcPts val="600"/>
              </a:spcBef>
              <a:buFont typeface="Arial" panose="020B0604020202020204" pitchFamily="34" charset="0"/>
              <a:buNone/>
              <a:defRPr sz="1200" i="0" kern="1200">
                <a:solidFill>
                  <a:schemeClr val="tx1"/>
                </a:solidFill>
                <a:latin typeface="+mn-lt"/>
                <a:ea typeface="+mn-ea"/>
                <a:cs typeface="+mn-cs"/>
              </a:defRPr>
            </a:lvl1pPr>
            <a:lvl2pPr marL="0" indent="0" algn="l" defTabSz="914400" rtl="0" eaLnBrk="1" latinLnBrk="0" hangingPunct="1">
              <a:lnSpc>
                <a:spcPct val="90000"/>
              </a:lnSpc>
              <a:spcBef>
                <a:spcPts val="200"/>
              </a:spcBef>
              <a:spcAft>
                <a:spcPts val="200"/>
              </a:spcAft>
              <a:buFont typeface="Arial" panose="020B0604020202020204" pitchFamily="34" charset="0"/>
              <a:buNone/>
              <a:defRPr sz="1000" b="0" kern="1200">
                <a:solidFill>
                  <a:schemeClr val="tx1"/>
                </a:solidFill>
                <a:latin typeface="+mn-lt"/>
                <a:ea typeface="+mn-ea"/>
                <a:cs typeface="+mn-cs"/>
              </a:defRPr>
            </a:lvl2pPr>
            <a:lvl3pPr marL="0" indent="0" algn="l" defTabSz="914400" rtl="0" eaLnBrk="1" latinLnBrk="0" hangingPunct="1">
              <a:lnSpc>
                <a:spcPct val="90000"/>
              </a:lnSpc>
              <a:spcBef>
                <a:spcPts val="600"/>
              </a:spcBef>
              <a:buFont typeface="Arial" panose="020B0604020202020204" pitchFamily="34" charset="0"/>
              <a:buNone/>
              <a:defRPr sz="900" b="0" kern="1200">
                <a:solidFill>
                  <a:schemeClr val="tx1"/>
                </a:solidFill>
                <a:latin typeface="+mn-lt"/>
                <a:ea typeface="+mn-ea"/>
                <a:cs typeface="+mn-cs"/>
              </a:defRPr>
            </a:lvl3pPr>
            <a:lvl4pPr marL="0" indent="0" algn="l" defTabSz="914400" rtl="0" eaLnBrk="1" latinLnBrk="0" hangingPunct="1">
              <a:lnSpc>
                <a:spcPct val="90000"/>
              </a:lnSpc>
              <a:spcBef>
                <a:spcPts val="600"/>
              </a:spcBef>
              <a:buFont typeface="Arial" panose="020B0604020202020204" pitchFamily="34" charset="0"/>
              <a:buNone/>
              <a:defRPr sz="800" kern="1200">
                <a:solidFill>
                  <a:schemeClr val="tx1"/>
                </a:solidFill>
                <a:latin typeface="+mn-lt"/>
                <a:ea typeface="+mn-ea"/>
                <a:cs typeface="+mn-cs"/>
              </a:defRPr>
            </a:lvl4pPr>
            <a:lvl5pPr marL="0" indent="0" algn="l" defTabSz="914400" rtl="0" eaLnBrk="1" latinLnBrk="0" hangingPunct="1">
              <a:lnSpc>
                <a:spcPct val="90000"/>
              </a:lnSpc>
              <a:spcBef>
                <a:spcPts val="600"/>
              </a:spcBef>
              <a:buFont typeface="Arial" panose="020B0604020202020204" pitchFamily="34" charset="0"/>
              <a:buNone/>
              <a:defRPr sz="800" kern="1200" cap="all" baseline="0">
                <a:solidFill>
                  <a:schemeClr val="tx1"/>
                </a:solidFill>
                <a:latin typeface="+mn-lt"/>
                <a:ea typeface="+mn-ea"/>
                <a:cs typeface="+mn-cs"/>
              </a:defRPr>
            </a:lvl5pPr>
            <a:lvl6pPr marL="0" indent="0" algn="l" defTabSz="914400" rtl="0" eaLnBrk="1" latinLnBrk="0" hangingPunct="1">
              <a:lnSpc>
                <a:spcPct val="90000"/>
              </a:lnSpc>
              <a:spcBef>
                <a:spcPts val="600"/>
              </a:spcBef>
              <a:buFont typeface="Arial" panose="020B0604020202020204" pitchFamily="34" charset="0"/>
              <a:buNone/>
              <a:defRPr sz="1100" b="1" i="0" kern="1200">
                <a:solidFill>
                  <a:schemeClr val="tx2"/>
                </a:solidFill>
                <a:latin typeface="+mn-lt"/>
                <a:ea typeface="+mn-ea"/>
                <a:cs typeface="+mn-cs"/>
              </a:defRPr>
            </a:lvl6pPr>
            <a:lvl7pPr marL="0" indent="0" algn="l" defTabSz="914400" rtl="0" eaLnBrk="1" latinLnBrk="0" hangingPunct="1">
              <a:lnSpc>
                <a:spcPct val="90000"/>
              </a:lnSpc>
              <a:spcBef>
                <a:spcPts val="1200"/>
              </a:spcBef>
              <a:buFont typeface="Arial" panose="020B0604020202020204" pitchFamily="34" charset="0"/>
              <a:buNone/>
              <a:defRPr sz="1600" b="0" i="1" kern="1200" cap="none" spc="-30" baseline="0">
                <a:solidFill>
                  <a:schemeClr val="tx2"/>
                </a:solidFill>
                <a:latin typeface="+mj-lt"/>
                <a:ea typeface="+mn-ea"/>
                <a:cs typeface="+mn-cs"/>
              </a:defRPr>
            </a:lvl7pPr>
            <a:lvl8pPr marL="0" indent="0" algn="l" defTabSz="914400" rtl="0" eaLnBrk="1" latinLnBrk="0" hangingPunct="1">
              <a:lnSpc>
                <a:spcPct val="90000"/>
              </a:lnSpc>
              <a:spcBef>
                <a:spcPts val="900"/>
              </a:spcBef>
              <a:buFont typeface="Arial" panose="020B0604020202020204" pitchFamily="34" charset="0"/>
              <a:buNone/>
              <a:defRPr sz="1200" kern="1200" cap="all" baseline="0">
                <a:solidFill>
                  <a:schemeClr val="tx2"/>
                </a:solidFill>
                <a:latin typeface="+mn-lt"/>
                <a:ea typeface="+mn-ea"/>
                <a:cs typeface="+mn-cs"/>
              </a:defRPr>
            </a:lvl8pPr>
            <a:lvl9pPr marL="0" indent="0" algn="l" defTabSz="914400" rtl="0" eaLnBrk="1" latinLnBrk="0" hangingPunct="1">
              <a:lnSpc>
                <a:spcPct val="90000"/>
              </a:lnSpc>
              <a:spcBef>
                <a:spcPts val="600"/>
              </a:spcBef>
              <a:buFont typeface="Arial" panose="020B0604020202020204" pitchFamily="34" charset="0"/>
              <a:buNone/>
              <a:defRPr sz="1200" i="1" kern="1200">
                <a:solidFill>
                  <a:schemeClr val="tx1"/>
                </a:solidFill>
                <a:latin typeface="+mj-lt"/>
                <a:ea typeface="+mn-ea"/>
                <a:cs typeface="+mn-cs"/>
              </a:defRPr>
            </a:lvl9pPr>
          </a:lstStyle>
          <a:p>
            <a:r>
              <a:rPr lang="en-US" sz="1800" dirty="0">
                <a:solidFill>
                  <a:schemeClr val="tx2"/>
                </a:solidFill>
                <a:latin typeface="+mj-lt"/>
              </a:rPr>
              <a:t>Workflow</a:t>
            </a:r>
          </a:p>
        </p:txBody>
      </p:sp>
      <p:sp>
        <p:nvSpPr>
          <p:cNvPr id="3" name="TextBox 2">
            <a:extLst>
              <a:ext uri="{FF2B5EF4-FFF2-40B4-BE49-F238E27FC236}">
                <a16:creationId xmlns:a16="http://schemas.microsoft.com/office/drawing/2014/main" id="{124167D7-E597-BE5A-610F-41725AC753AE}"/>
              </a:ext>
            </a:extLst>
          </p:cNvPr>
          <p:cNvSpPr txBox="1"/>
          <p:nvPr/>
        </p:nvSpPr>
        <p:spPr>
          <a:xfrm>
            <a:off x="1052911" y="2031338"/>
            <a:ext cx="5276553" cy="2534027"/>
          </a:xfrm>
          <a:prstGeom prst="rect">
            <a:avLst/>
          </a:prstGeom>
          <a:noFill/>
        </p:spPr>
        <p:txBody>
          <a:bodyPr wrap="square" rtlCol="0">
            <a:spAutoFit/>
          </a:bodyPr>
          <a:lstStyle/>
          <a:p>
            <a:pPr marL="342900" indent="-342900">
              <a:lnSpc>
                <a:spcPct val="150000"/>
              </a:lnSpc>
              <a:buFont typeface="+mj-lt"/>
              <a:buAutoNum type="arabicPeriod"/>
            </a:pPr>
            <a:r>
              <a:rPr lang="es-ES" dirty="0"/>
              <a:t>Open </a:t>
            </a:r>
            <a:r>
              <a:rPr lang="es-ES" dirty="0" err="1"/>
              <a:t>repository</a:t>
            </a:r>
            <a:r>
              <a:rPr lang="es-ES" dirty="0"/>
              <a:t> </a:t>
            </a:r>
            <a:r>
              <a:rPr lang="es-ES" dirty="0" err="1"/>
              <a:t>template</a:t>
            </a:r>
            <a:r>
              <a:rPr lang="es-ES" dirty="0"/>
              <a:t> (</a:t>
            </a:r>
            <a:r>
              <a:rPr lang="es-ES" dirty="0">
                <a:hlinkClick r:id="rId3"/>
              </a:rPr>
              <a:t>link</a:t>
            </a:r>
            <a:r>
              <a:rPr lang="es-ES" dirty="0"/>
              <a:t>) </a:t>
            </a:r>
            <a:r>
              <a:rPr lang="en-US" dirty="0"/>
              <a:t>in website</a:t>
            </a:r>
          </a:p>
          <a:p>
            <a:pPr marL="342900" indent="-342900">
              <a:lnSpc>
                <a:spcPct val="150000"/>
              </a:lnSpc>
              <a:buFont typeface="+mj-lt"/>
              <a:buAutoNum type="arabicPeriod"/>
            </a:pPr>
            <a:r>
              <a:rPr lang="en-US" dirty="0"/>
              <a:t>Click “Use this template”</a:t>
            </a:r>
          </a:p>
          <a:p>
            <a:pPr marL="342900" indent="-342900">
              <a:lnSpc>
                <a:spcPct val="150000"/>
              </a:lnSpc>
              <a:buFont typeface="+mj-lt"/>
              <a:buAutoNum type="arabicPeriod"/>
            </a:pPr>
            <a:r>
              <a:rPr lang="en-US" dirty="0"/>
              <a:t>Fill in the name and description of your project</a:t>
            </a:r>
            <a:endParaRPr lang="es-ES" dirty="0"/>
          </a:p>
          <a:p>
            <a:pPr marL="342900" indent="-342900">
              <a:lnSpc>
                <a:spcPct val="150000"/>
              </a:lnSpc>
              <a:buFont typeface="+mj-lt"/>
              <a:buAutoNum type="arabicPeriod"/>
            </a:pPr>
            <a:r>
              <a:rPr lang="es-ES" dirty="0"/>
              <a:t>Set </a:t>
            </a:r>
            <a:r>
              <a:rPr lang="es-ES" dirty="0" err="1"/>
              <a:t>reviewers</a:t>
            </a:r>
            <a:r>
              <a:rPr lang="es-ES" dirty="0"/>
              <a:t> (</a:t>
            </a:r>
            <a:r>
              <a:rPr lang="es-ES" dirty="0" err="1"/>
              <a:t>pending</a:t>
            </a:r>
            <a:r>
              <a:rPr lang="es-ES" dirty="0"/>
              <a:t>)</a:t>
            </a:r>
          </a:p>
          <a:p>
            <a:pPr marL="342900" indent="-342900">
              <a:lnSpc>
                <a:spcPct val="150000"/>
              </a:lnSpc>
              <a:buFont typeface="+mj-lt"/>
              <a:buAutoNum type="arabicPeriod"/>
            </a:pPr>
            <a:r>
              <a:rPr lang="es-ES" dirty="0" err="1"/>
              <a:t>Add</a:t>
            </a:r>
            <a:r>
              <a:rPr lang="es-ES" dirty="0"/>
              <a:t> </a:t>
            </a:r>
            <a:r>
              <a:rPr lang="es-ES" dirty="0" err="1"/>
              <a:t>external</a:t>
            </a:r>
            <a:r>
              <a:rPr lang="es-ES" dirty="0"/>
              <a:t>(s)</a:t>
            </a:r>
          </a:p>
          <a:p>
            <a:pPr marL="342900" indent="-342900">
              <a:lnSpc>
                <a:spcPct val="150000"/>
              </a:lnSpc>
              <a:buFont typeface="+mj-lt"/>
              <a:buAutoNum type="arabicPeriod"/>
            </a:pPr>
            <a:r>
              <a:rPr lang="es-ES" dirty="0"/>
              <a:t>Clone and </a:t>
            </a:r>
            <a:r>
              <a:rPr lang="es-ES" dirty="0" err="1"/>
              <a:t>start</a:t>
            </a:r>
            <a:r>
              <a:rPr lang="es-ES" dirty="0"/>
              <a:t> </a:t>
            </a:r>
            <a:r>
              <a:rPr lang="es-ES" dirty="0" err="1"/>
              <a:t>using</a:t>
            </a:r>
            <a:r>
              <a:rPr lang="es-ES" dirty="0"/>
              <a:t> local repo</a:t>
            </a:r>
          </a:p>
        </p:txBody>
      </p:sp>
      <p:pic>
        <p:nvPicPr>
          <p:cNvPr id="4" name="Picture 3">
            <a:extLst>
              <a:ext uri="{FF2B5EF4-FFF2-40B4-BE49-F238E27FC236}">
                <a16:creationId xmlns:a16="http://schemas.microsoft.com/office/drawing/2014/main" id="{63AF9055-8BCA-BD37-81FC-C304510D1979}"/>
              </a:ext>
            </a:extLst>
          </p:cNvPr>
          <p:cNvPicPr>
            <a:picLocks noChangeAspect="1"/>
          </p:cNvPicPr>
          <p:nvPr/>
        </p:nvPicPr>
        <p:blipFill>
          <a:blip r:embed="rId4"/>
          <a:stretch>
            <a:fillRect/>
          </a:stretch>
        </p:blipFill>
        <p:spPr>
          <a:xfrm>
            <a:off x="7197095" y="1121792"/>
            <a:ext cx="4241386" cy="4105072"/>
          </a:xfrm>
          <a:prstGeom prst="rect">
            <a:avLst/>
          </a:prstGeom>
        </p:spPr>
      </p:pic>
      <p:sp>
        <p:nvSpPr>
          <p:cNvPr id="5" name="TextBox 4">
            <a:extLst>
              <a:ext uri="{FF2B5EF4-FFF2-40B4-BE49-F238E27FC236}">
                <a16:creationId xmlns:a16="http://schemas.microsoft.com/office/drawing/2014/main" id="{554F5034-1AD0-4365-48E5-19D46BA7FAE2}"/>
              </a:ext>
            </a:extLst>
          </p:cNvPr>
          <p:cNvSpPr txBox="1"/>
          <p:nvPr/>
        </p:nvSpPr>
        <p:spPr>
          <a:xfrm>
            <a:off x="7197095" y="5363051"/>
            <a:ext cx="4116173" cy="923330"/>
          </a:xfrm>
          <a:prstGeom prst="rect">
            <a:avLst/>
          </a:prstGeom>
          <a:noFill/>
        </p:spPr>
        <p:txBody>
          <a:bodyPr wrap="square" rtlCol="0">
            <a:spAutoFit/>
          </a:bodyPr>
          <a:lstStyle/>
          <a:p>
            <a:pPr algn="ctr"/>
            <a:r>
              <a:rPr lang="es-ES" dirty="0" err="1"/>
              <a:t>All</a:t>
            </a:r>
            <a:r>
              <a:rPr lang="es-ES" dirty="0"/>
              <a:t> KDC </a:t>
            </a:r>
            <a:r>
              <a:rPr lang="es-ES" dirty="0" err="1"/>
              <a:t>team</a:t>
            </a:r>
            <a:r>
              <a:rPr lang="es-ES" dirty="0"/>
              <a:t> </a:t>
            </a:r>
            <a:r>
              <a:rPr lang="es-ES" dirty="0" err="1"/>
              <a:t>members</a:t>
            </a:r>
            <a:r>
              <a:rPr lang="es-ES" dirty="0"/>
              <a:t> </a:t>
            </a:r>
            <a:r>
              <a:rPr lang="es-ES" dirty="0" err="1"/>
              <a:t>automatically</a:t>
            </a:r>
            <a:r>
              <a:rPr lang="es-ES" dirty="0"/>
              <a:t> </a:t>
            </a:r>
            <a:r>
              <a:rPr lang="es-ES" dirty="0" err="1"/>
              <a:t>have</a:t>
            </a:r>
            <a:r>
              <a:rPr lang="es-ES" dirty="0"/>
              <a:t> </a:t>
            </a:r>
            <a:r>
              <a:rPr lang="es-ES" dirty="0" err="1"/>
              <a:t>access</a:t>
            </a:r>
            <a:r>
              <a:rPr lang="es-ES" dirty="0"/>
              <a:t> </a:t>
            </a:r>
            <a:r>
              <a:rPr lang="es-ES" dirty="0" err="1"/>
              <a:t>to</a:t>
            </a:r>
            <a:r>
              <a:rPr lang="es-ES" dirty="0"/>
              <a:t> </a:t>
            </a:r>
            <a:r>
              <a:rPr lang="es-ES" dirty="0" err="1"/>
              <a:t>all</a:t>
            </a:r>
            <a:r>
              <a:rPr lang="es-ES" dirty="0"/>
              <a:t> repos</a:t>
            </a:r>
          </a:p>
          <a:p>
            <a:endParaRPr lang="en-US" dirty="0"/>
          </a:p>
        </p:txBody>
      </p:sp>
    </p:spTree>
    <p:extLst>
      <p:ext uri="{BB962C8B-B14F-4D97-AF65-F5344CB8AC3E}">
        <p14:creationId xmlns:p14="http://schemas.microsoft.com/office/powerpoint/2010/main" val="1690435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7C290-EF43-0328-8EA7-9695DA6657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7983CB-5A5E-326F-0339-2010095342F2}"/>
              </a:ext>
            </a:extLst>
          </p:cNvPr>
          <p:cNvSpPr>
            <a:spLocks noGrp="1"/>
          </p:cNvSpPr>
          <p:nvPr>
            <p:ph type="title"/>
          </p:nvPr>
        </p:nvSpPr>
        <p:spPr/>
        <p:txBody>
          <a:bodyPr/>
          <a:lstStyle/>
          <a:p>
            <a:r>
              <a:rPr lang="es-ES" dirty="0" err="1"/>
              <a:t>Watch</a:t>
            </a:r>
            <a:r>
              <a:rPr lang="es-ES" dirty="0"/>
              <a:t> </a:t>
            </a:r>
            <a:r>
              <a:rPr lang="es-ES" dirty="0" err="1"/>
              <a:t>out</a:t>
            </a:r>
            <a:r>
              <a:rPr lang="es-ES" dirty="0"/>
              <a:t> </a:t>
            </a:r>
            <a:r>
              <a:rPr lang="es-ES" dirty="0" err="1"/>
              <a:t>for</a:t>
            </a:r>
            <a:r>
              <a:rPr lang="es-ES" dirty="0"/>
              <a:t> …</a:t>
            </a:r>
            <a:endParaRPr lang="en-US" dirty="0"/>
          </a:p>
        </p:txBody>
      </p:sp>
      <p:sp>
        <p:nvSpPr>
          <p:cNvPr id="3" name="Subtitle 2">
            <a:extLst>
              <a:ext uri="{FF2B5EF4-FFF2-40B4-BE49-F238E27FC236}">
                <a16:creationId xmlns:a16="http://schemas.microsoft.com/office/drawing/2014/main" id="{813087C8-9174-FF71-50B7-A7A323991698}"/>
              </a:ext>
            </a:extLst>
          </p:cNvPr>
          <p:cNvSpPr>
            <a:spLocks noGrp="1"/>
          </p:cNvSpPr>
          <p:nvPr>
            <p:ph type="subTitle" idx="1"/>
          </p:nvPr>
        </p:nvSpPr>
        <p:spPr/>
        <p:txBody>
          <a:bodyPr/>
          <a:lstStyle/>
          <a:p>
            <a:r>
              <a:rPr lang="es-ES" dirty="0"/>
              <a:t>5</a:t>
            </a:r>
            <a:endParaRPr lang="en-US" dirty="0"/>
          </a:p>
        </p:txBody>
      </p:sp>
    </p:spTree>
    <p:extLst>
      <p:ext uri="{BB962C8B-B14F-4D97-AF65-F5344CB8AC3E}">
        <p14:creationId xmlns:p14="http://schemas.microsoft.com/office/powerpoint/2010/main" val="1323425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69C43-ED29-CDEB-5FDA-6519A862985A}"/>
            </a:ext>
          </a:extLst>
        </p:cNvPr>
        <p:cNvGrpSpPr/>
        <p:nvPr/>
      </p:nvGrpSpPr>
      <p:grpSpPr>
        <a:xfrm>
          <a:off x="0" y="0"/>
          <a:ext cx="0" cy="0"/>
          <a:chOff x="0" y="0"/>
          <a:chExt cx="0" cy="0"/>
        </a:xfrm>
      </p:grpSpPr>
      <p:sp>
        <p:nvSpPr>
          <p:cNvPr id="19" name="Title 9">
            <a:extLst>
              <a:ext uri="{FF2B5EF4-FFF2-40B4-BE49-F238E27FC236}">
                <a16:creationId xmlns:a16="http://schemas.microsoft.com/office/drawing/2014/main" id="{68DA7BDD-032A-549F-7F5D-1E099E168230}"/>
              </a:ext>
            </a:extLst>
          </p:cNvPr>
          <p:cNvSpPr txBox="1">
            <a:spLocks/>
          </p:cNvSpPr>
          <p:nvPr/>
        </p:nvSpPr>
        <p:spPr>
          <a:xfrm>
            <a:off x="550863" y="734909"/>
            <a:ext cx="5778601" cy="386883"/>
          </a:xfrm>
          <a:prstGeom prst="rect">
            <a:avLst/>
          </a:prstGeom>
        </p:spPr>
        <p:txBody>
          <a:bodyPr/>
          <a:lstStyle>
            <a:lvl1pPr algn="l" defTabSz="914400" rtl="0" eaLnBrk="1" latinLnBrk="0" hangingPunct="1">
              <a:lnSpc>
                <a:spcPct val="80000"/>
              </a:lnSpc>
              <a:spcBef>
                <a:spcPct val="0"/>
              </a:spcBef>
              <a:buNone/>
              <a:defRPr sz="2800" kern="1200" spc="-50" baseline="0">
                <a:solidFill>
                  <a:schemeClr val="tx1"/>
                </a:solidFill>
                <a:latin typeface="+mj-lt"/>
                <a:ea typeface="+mj-ea"/>
                <a:cs typeface="+mj-cs"/>
              </a:defRPr>
            </a:lvl1pPr>
          </a:lstStyle>
          <a:p>
            <a:r>
              <a:rPr lang="es-ES" sz="2600" dirty="0" err="1"/>
              <a:t>Collaborating</a:t>
            </a:r>
            <a:r>
              <a:rPr lang="es-ES" sz="2600" dirty="0"/>
              <a:t> </a:t>
            </a:r>
            <a:r>
              <a:rPr lang="es-ES" sz="2600" dirty="0" err="1"/>
              <a:t>with</a:t>
            </a:r>
            <a:r>
              <a:rPr lang="es-ES" sz="2600" dirty="0"/>
              <a:t> </a:t>
            </a:r>
            <a:r>
              <a:rPr lang="es-ES" sz="2600" dirty="0" err="1"/>
              <a:t>externals</a:t>
            </a:r>
            <a:endParaRPr lang="en-US" sz="2600" dirty="0"/>
          </a:p>
        </p:txBody>
      </p:sp>
      <p:sp>
        <p:nvSpPr>
          <p:cNvPr id="20" name="Text Placeholder 10">
            <a:extLst>
              <a:ext uri="{FF2B5EF4-FFF2-40B4-BE49-F238E27FC236}">
                <a16:creationId xmlns:a16="http://schemas.microsoft.com/office/drawing/2014/main" id="{8A0451AC-C85D-44A8-842F-315CACB079E1}"/>
              </a:ext>
            </a:extLst>
          </p:cNvPr>
          <p:cNvSpPr txBox="1">
            <a:spLocks/>
          </p:cNvSpPr>
          <p:nvPr/>
        </p:nvSpPr>
        <p:spPr>
          <a:xfrm>
            <a:off x="550863" y="441325"/>
            <a:ext cx="5778601" cy="249299"/>
          </a:xfrm>
          <a:prstGeom prst="rect">
            <a:avLst/>
          </a:prstGeom>
        </p:spPr>
        <p:txBody>
          <a:bodyPr/>
          <a:lstStyle>
            <a:lvl1pPr marL="0" indent="0" algn="l" defTabSz="914400" rtl="0" eaLnBrk="1" latinLnBrk="0" hangingPunct="1">
              <a:lnSpc>
                <a:spcPct val="90000"/>
              </a:lnSpc>
              <a:spcBef>
                <a:spcPts val="600"/>
              </a:spcBef>
              <a:buFont typeface="Arial" panose="020B0604020202020204" pitchFamily="34" charset="0"/>
              <a:buNone/>
              <a:defRPr sz="1200" i="0" kern="1200">
                <a:solidFill>
                  <a:schemeClr val="tx1"/>
                </a:solidFill>
                <a:latin typeface="+mn-lt"/>
                <a:ea typeface="+mn-ea"/>
                <a:cs typeface="+mn-cs"/>
              </a:defRPr>
            </a:lvl1pPr>
            <a:lvl2pPr marL="0" indent="0" algn="l" defTabSz="914400" rtl="0" eaLnBrk="1" latinLnBrk="0" hangingPunct="1">
              <a:lnSpc>
                <a:spcPct val="90000"/>
              </a:lnSpc>
              <a:spcBef>
                <a:spcPts val="200"/>
              </a:spcBef>
              <a:spcAft>
                <a:spcPts val="200"/>
              </a:spcAft>
              <a:buFont typeface="Arial" panose="020B0604020202020204" pitchFamily="34" charset="0"/>
              <a:buNone/>
              <a:defRPr sz="1000" b="0" kern="1200">
                <a:solidFill>
                  <a:schemeClr val="tx1"/>
                </a:solidFill>
                <a:latin typeface="+mn-lt"/>
                <a:ea typeface="+mn-ea"/>
                <a:cs typeface="+mn-cs"/>
              </a:defRPr>
            </a:lvl2pPr>
            <a:lvl3pPr marL="0" indent="0" algn="l" defTabSz="914400" rtl="0" eaLnBrk="1" latinLnBrk="0" hangingPunct="1">
              <a:lnSpc>
                <a:spcPct val="90000"/>
              </a:lnSpc>
              <a:spcBef>
                <a:spcPts val="600"/>
              </a:spcBef>
              <a:buFont typeface="Arial" panose="020B0604020202020204" pitchFamily="34" charset="0"/>
              <a:buNone/>
              <a:defRPr sz="900" b="0" kern="1200">
                <a:solidFill>
                  <a:schemeClr val="tx1"/>
                </a:solidFill>
                <a:latin typeface="+mn-lt"/>
                <a:ea typeface="+mn-ea"/>
                <a:cs typeface="+mn-cs"/>
              </a:defRPr>
            </a:lvl3pPr>
            <a:lvl4pPr marL="0" indent="0" algn="l" defTabSz="914400" rtl="0" eaLnBrk="1" latinLnBrk="0" hangingPunct="1">
              <a:lnSpc>
                <a:spcPct val="90000"/>
              </a:lnSpc>
              <a:spcBef>
                <a:spcPts val="600"/>
              </a:spcBef>
              <a:buFont typeface="Arial" panose="020B0604020202020204" pitchFamily="34" charset="0"/>
              <a:buNone/>
              <a:defRPr sz="800" kern="1200">
                <a:solidFill>
                  <a:schemeClr val="tx1"/>
                </a:solidFill>
                <a:latin typeface="+mn-lt"/>
                <a:ea typeface="+mn-ea"/>
                <a:cs typeface="+mn-cs"/>
              </a:defRPr>
            </a:lvl4pPr>
            <a:lvl5pPr marL="0" indent="0" algn="l" defTabSz="914400" rtl="0" eaLnBrk="1" latinLnBrk="0" hangingPunct="1">
              <a:lnSpc>
                <a:spcPct val="90000"/>
              </a:lnSpc>
              <a:spcBef>
                <a:spcPts val="600"/>
              </a:spcBef>
              <a:buFont typeface="Arial" panose="020B0604020202020204" pitchFamily="34" charset="0"/>
              <a:buNone/>
              <a:defRPr sz="800" kern="1200" cap="all" baseline="0">
                <a:solidFill>
                  <a:schemeClr val="tx1"/>
                </a:solidFill>
                <a:latin typeface="+mn-lt"/>
                <a:ea typeface="+mn-ea"/>
                <a:cs typeface="+mn-cs"/>
              </a:defRPr>
            </a:lvl5pPr>
            <a:lvl6pPr marL="0" indent="0" algn="l" defTabSz="914400" rtl="0" eaLnBrk="1" latinLnBrk="0" hangingPunct="1">
              <a:lnSpc>
                <a:spcPct val="90000"/>
              </a:lnSpc>
              <a:spcBef>
                <a:spcPts val="600"/>
              </a:spcBef>
              <a:buFont typeface="Arial" panose="020B0604020202020204" pitchFamily="34" charset="0"/>
              <a:buNone/>
              <a:defRPr sz="1100" b="1" i="0" kern="1200">
                <a:solidFill>
                  <a:schemeClr val="tx2"/>
                </a:solidFill>
                <a:latin typeface="+mn-lt"/>
                <a:ea typeface="+mn-ea"/>
                <a:cs typeface="+mn-cs"/>
              </a:defRPr>
            </a:lvl6pPr>
            <a:lvl7pPr marL="0" indent="0" algn="l" defTabSz="914400" rtl="0" eaLnBrk="1" latinLnBrk="0" hangingPunct="1">
              <a:lnSpc>
                <a:spcPct val="90000"/>
              </a:lnSpc>
              <a:spcBef>
                <a:spcPts val="1200"/>
              </a:spcBef>
              <a:buFont typeface="Arial" panose="020B0604020202020204" pitchFamily="34" charset="0"/>
              <a:buNone/>
              <a:defRPr sz="1600" b="0" i="1" kern="1200" cap="none" spc="-30" baseline="0">
                <a:solidFill>
                  <a:schemeClr val="tx2"/>
                </a:solidFill>
                <a:latin typeface="+mj-lt"/>
                <a:ea typeface="+mn-ea"/>
                <a:cs typeface="+mn-cs"/>
              </a:defRPr>
            </a:lvl7pPr>
            <a:lvl8pPr marL="0" indent="0" algn="l" defTabSz="914400" rtl="0" eaLnBrk="1" latinLnBrk="0" hangingPunct="1">
              <a:lnSpc>
                <a:spcPct val="90000"/>
              </a:lnSpc>
              <a:spcBef>
                <a:spcPts val="900"/>
              </a:spcBef>
              <a:buFont typeface="Arial" panose="020B0604020202020204" pitchFamily="34" charset="0"/>
              <a:buNone/>
              <a:defRPr sz="1200" kern="1200" cap="all" baseline="0">
                <a:solidFill>
                  <a:schemeClr val="tx2"/>
                </a:solidFill>
                <a:latin typeface="+mn-lt"/>
                <a:ea typeface="+mn-ea"/>
                <a:cs typeface="+mn-cs"/>
              </a:defRPr>
            </a:lvl8pPr>
            <a:lvl9pPr marL="0" indent="0" algn="l" defTabSz="914400" rtl="0" eaLnBrk="1" latinLnBrk="0" hangingPunct="1">
              <a:lnSpc>
                <a:spcPct val="90000"/>
              </a:lnSpc>
              <a:spcBef>
                <a:spcPts val="600"/>
              </a:spcBef>
              <a:buFont typeface="Arial" panose="020B0604020202020204" pitchFamily="34" charset="0"/>
              <a:buNone/>
              <a:defRPr sz="1200" i="1" kern="1200">
                <a:solidFill>
                  <a:schemeClr val="tx1"/>
                </a:solidFill>
                <a:latin typeface="+mj-lt"/>
                <a:ea typeface="+mn-ea"/>
                <a:cs typeface="+mn-cs"/>
              </a:defRPr>
            </a:lvl9pPr>
          </a:lstStyle>
          <a:p>
            <a:r>
              <a:rPr lang="en-US" sz="1800" dirty="0">
                <a:solidFill>
                  <a:schemeClr val="tx2"/>
                </a:solidFill>
                <a:latin typeface="+mj-lt"/>
              </a:rPr>
              <a:t>Watch out for …</a:t>
            </a:r>
          </a:p>
        </p:txBody>
      </p:sp>
      <p:sp>
        <p:nvSpPr>
          <p:cNvPr id="3" name="TextBox 2">
            <a:extLst>
              <a:ext uri="{FF2B5EF4-FFF2-40B4-BE49-F238E27FC236}">
                <a16:creationId xmlns:a16="http://schemas.microsoft.com/office/drawing/2014/main" id="{608E9EE5-DE72-C5BF-9DFC-F716EB517CF4}"/>
              </a:ext>
            </a:extLst>
          </p:cNvPr>
          <p:cNvSpPr txBox="1"/>
          <p:nvPr/>
        </p:nvSpPr>
        <p:spPr>
          <a:xfrm>
            <a:off x="827966" y="2205588"/>
            <a:ext cx="6803619"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dirty="0" err="1"/>
              <a:t>Consultants</a:t>
            </a:r>
            <a:r>
              <a:rPr lang="es-ES" dirty="0"/>
              <a:t> </a:t>
            </a:r>
            <a:r>
              <a:rPr lang="es-ES" dirty="0" err="1"/>
              <a:t>should</a:t>
            </a:r>
            <a:r>
              <a:rPr lang="es-ES" dirty="0"/>
              <a:t> be </a:t>
            </a:r>
            <a:r>
              <a:rPr lang="es-ES" dirty="0" err="1"/>
              <a:t>added</a:t>
            </a:r>
            <a:r>
              <a:rPr lang="es-ES" dirty="0"/>
              <a:t> as </a:t>
            </a:r>
            <a:r>
              <a:rPr lang="es-ES" dirty="0" err="1"/>
              <a:t>member</a:t>
            </a:r>
            <a:endParaRPr lang="es-ES" dirty="0"/>
          </a:p>
          <a:p>
            <a:pPr marL="285750" indent="-285750">
              <a:lnSpc>
                <a:spcPct val="150000"/>
              </a:lnSpc>
              <a:buFont typeface="Arial" panose="020B0604020202020204" pitchFamily="34" charset="0"/>
              <a:buChar char="•"/>
            </a:pPr>
            <a:r>
              <a:rPr lang="es-ES" dirty="0" err="1"/>
              <a:t>Add</a:t>
            </a:r>
            <a:r>
              <a:rPr lang="es-ES" dirty="0"/>
              <a:t> </a:t>
            </a:r>
            <a:r>
              <a:rPr lang="es-ES" dirty="0" err="1"/>
              <a:t>member</a:t>
            </a:r>
            <a:r>
              <a:rPr lang="es-ES" dirty="0"/>
              <a:t> </a:t>
            </a:r>
            <a:r>
              <a:rPr lang="es-ES" dirty="0" err="1"/>
              <a:t>to</a:t>
            </a:r>
            <a:r>
              <a:rPr lang="es-ES" dirty="0"/>
              <a:t> </a:t>
            </a:r>
            <a:r>
              <a:rPr lang="es-ES" dirty="0" err="1"/>
              <a:t>project</a:t>
            </a:r>
            <a:r>
              <a:rPr lang="es-ES" dirty="0"/>
              <a:t> </a:t>
            </a:r>
            <a:r>
              <a:rPr lang="es-ES" dirty="0" err="1"/>
              <a:t>repository</a:t>
            </a:r>
            <a:r>
              <a:rPr lang="es-ES" dirty="0"/>
              <a:t> and </a:t>
            </a:r>
            <a:r>
              <a:rPr lang="es-ES" dirty="0" err="1"/>
              <a:t>part</a:t>
            </a:r>
            <a:r>
              <a:rPr lang="es-ES" dirty="0"/>
              <a:t> </a:t>
            </a:r>
            <a:r>
              <a:rPr lang="es-ES" dirty="0" err="1"/>
              <a:t>library</a:t>
            </a:r>
            <a:r>
              <a:rPr lang="es-ES" dirty="0"/>
              <a:t> (repo: 00-LIBRARY) </a:t>
            </a:r>
          </a:p>
          <a:p>
            <a:pPr marL="285750" indent="-285750">
              <a:lnSpc>
                <a:spcPct val="150000"/>
              </a:lnSpc>
              <a:buFont typeface="Arial" panose="020B0604020202020204" pitchFamily="34" charset="0"/>
              <a:buChar char="•"/>
            </a:pPr>
            <a:r>
              <a:rPr lang="es-ES" dirty="0" err="1"/>
              <a:t>Technical</a:t>
            </a:r>
            <a:r>
              <a:rPr lang="es-ES" dirty="0"/>
              <a:t> manager (</a:t>
            </a:r>
            <a:r>
              <a:rPr lang="es-ES" dirty="0" err="1"/>
              <a:t>or</a:t>
            </a:r>
            <a:r>
              <a:rPr lang="es-ES" dirty="0"/>
              <a:t> </a:t>
            </a:r>
            <a:r>
              <a:rPr lang="es-ES" dirty="0" err="1"/>
              <a:t>contact</a:t>
            </a:r>
            <a:r>
              <a:rPr lang="es-ES" dirty="0"/>
              <a:t> </a:t>
            </a:r>
            <a:r>
              <a:rPr lang="es-ES" dirty="0" err="1"/>
              <a:t>person</a:t>
            </a:r>
            <a:r>
              <a:rPr lang="es-ES" dirty="0"/>
              <a:t> in </a:t>
            </a:r>
            <a:r>
              <a:rPr lang="es-ES" dirty="0" err="1"/>
              <a:t>other</a:t>
            </a:r>
            <a:r>
              <a:rPr lang="es-ES" dirty="0"/>
              <a:t> cases) </a:t>
            </a:r>
            <a:r>
              <a:rPr lang="es-ES" dirty="0" err="1"/>
              <a:t>is</a:t>
            </a:r>
            <a:r>
              <a:rPr lang="es-ES" dirty="0"/>
              <a:t> </a:t>
            </a:r>
            <a:r>
              <a:rPr lang="es-ES" dirty="0" err="1"/>
              <a:t>responsible</a:t>
            </a:r>
            <a:r>
              <a:rPr lang="es-ES" dirty="0"/>
              <a:t> </a:t>
            </a:r>
            <a:r>
              <a:rPr lang="es-ES" dirty="0" err="1"/>
              <a:t>for</a:t>
            </a:r>
            <a:r>
              <a:rPr lang="es-ES" dirty="0"/>
              <a:t> </a:t>
            </a:r>
            <a:r>
              <a:rPr lang="es-ES" dirty="0" err="1"/>
              <a:t>ensuring</a:t>
            </a:r>
            <a:r>
              <a:rPr lang="es-ES" dirty="0"/>
              <a:t> </a:t>
            </a:r>
            <a:r>
              <a:rPr lang="es-ES" dirty="0" err="1"/>
              <a:t>access</a:t>
            </a:r>
            <a:r>
              <a:rPr lang="es-ES" dirty="0"/>
              <a:t> </a:t>
            </a:r>
            <a:r>
              <a:rPr lang="es-ES" dirty="0" err="1"/>
              <a:t>is</a:t>
            </a:r>
            <a:r>
              <a:rPr lang="es-ES" dirty="0"/>
              <a:t> </a:t>
            </a:r>
            <a:r>
              <a:rPr lang="es-ES" dirty="0" err="1"/>
              <a:t>revoked</a:t>
            </a:r>
            <a:r>
              <a:rPr lang="es-ES" dirty="0"/>
              <a:t> after </a:t>
            </a:r>
            <a:r>
              <a:rPr lang="es-ES" dirty="0" err="1"/>
              <a:t>the</a:t>
            </a:r>
            <a:r>
              <a:rPr lang="es-ES" dirty="0"/>
              <a:t> </a:t>
            </a:r>
            <a:r>
              <a:rPr lang="es-ES" dirty="0" err="1"/>
              <a:t>contract</a:t>
            </a:r>
            <a:r>
              <a:rPr lang="es-ES" dirty="0"/>
              <a:t> </a:t>
            </a:r>
            <a:r>
              <a:rPr lang="es-ES" dirty="0" err="1"/>
              <a:t>is</a:t>
            </a:r>
            <a:r>
              <a:rPr lang="es-ES" dirty="0"/>
              <a:t> </a:t>
            </a:r>
            <a:r>
              <a:rPr lang="es-ES" dirty="0" err="1"/>
              <a:t>over</a:t>
            </a:r>
            <a:endParaRPr lang="es-ES" dirty="0"/>
          </a:p>
          <a:p>
            <a:endParaRPr lang="es-ES" dirty="0"/>
          </a:p>
        </p:txBody>
      </p:sp>
      <p:pic>
        <p:nvPicPr>
          <p:cNvPr id="4" name="Picture 3">
            <a:extLst>
              <a:ext uri="{FF2B5EF4-FFF2-40B4-BE49-F238E27FC236}">
                <a16:creationId xmlns:a16="http://schemas.microsoft.com/office/drawing/2014/main" id="{5E404BC8-D2E6-4542-13FA-DD4CB39E4571}"/>
              </a:ext>
            </a:extLst>
          </p:cNvPr>
          <p:cNvPicPr>
            <a:picLocks noChangeAspect="1"/>
          </p:cNvPicPr>
          <p:nvPr/>
        </p:nvPicPr>
        <p:blipFill>
          <a:blip r:embed="rId3"/>
          <a:stretch>
            <a:fillRect/>
          </a:stretch>
        </p:blipFill>
        <p:spPr>
          <a:xfrm>
            <a:off x="7814978" y="1760560"/>
            <a:ext cx="3572443" cy="2960898"/>
          </a:xfrm>
          <a:prstGeom prst="rect">
            <a:avLst/>
          </a:prstGeom>
        </p:spPr>
      </p:pic>
    </p:spTree>
    <p:extLst>
      <p:ext uri="{BB962C8B-B14F-4D97-AF65-F5344CB8AC3E}">
        <p14:creationId xmlns:p14="http://schemas.microsoft.com/office/powerpoint/2010/main" val="2558217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BC3DF-B020-E48A-EFCF-2BA1FDBEA3CD}"/>
            </a:ext>
          </a:extLst>
        </p:cNvPr>
        <p:cNvGrpSpPr/>
        <p:nvPr/>
      </p:nvGrpSpPr>
      <p:grpSpPr>
        <a:xfrm>
          <a:off x="0" y="0"/>
          <a:ext cx="0" cy="0"/>
          <a:chOff x="0" y="0"/>
          <a:chExt cx="0" cy="0"/>
        </a:xfrm>
      </p:grpSpPr>
      <p:sp>
        <p:nvSpPr>
          <p:cNvPr id="19" name="Title 9">
            <a:extLst>
              <a:ext uri="{FF2B5EF4-FFF2-40B4-BE49-F238E27FC236}">
                <a16:creationId xmlns:a16="http://schemas.microsoft.com/office/drawing/2014/main" id="{D4893831-2A4B-0571-7F82-73F936E9295F}"/>
              </a:ext>
            </a:extLst>
          </p:cNvPr>
          <p:cNvSpPr txBox="1">
            <a:spLocks/>
          </p:cNvSpPr>
          <p:nvPr/>
        </p:nvSpPr>
        <p:spPr>
          <a:xfrm>
            <a:off x="550863" y="734909"/>
            <a:ext cx="5778601" cy="386883"/>
          </a:xfrm>
          <a:prstGeom prst="rect">
            <a:avLst/>
          </a:prstGeom>
        </p:spPr>
        <p:txBody>
          <a:bodyPr/>
          <a:lstStyle>
            <a:lvl1pPr algn="l" defTabSz="914400" rtl="0" eaLnBrk="1" latinLnBrk="0" hangingPunct="1">
              <a:lnSpc>
                <a:spcPct val="80000"/>
              </a:lnSpc>
              <a:spcBef>
                <a:spcPct val="0"/>
              </a:spcBef>
              <a:buNone/>
              <a:defRPr sz="2800" kern="1200" spc="-50" baseline="0">
                <a:solidFill>
                  <a:schemeClr val="tx1"/>
                </a:solidFill>
                <a:latin typeface="+mj-lt"/>
                <a:ea typeface="+mj-ea"/>
                <a:cs typeface="+mj-cs"/>
              </a:defRPr>
            </a:lvl1pPr>
          </a:lstStyle>
          <a:p>
            <a:endParaRPr lang="en-US" sz="2600" dirty="0"/>
          </a:p>
        </p:txBody>
      </p:sp>
      <p:sp>
        <p:nvSpPr>
          <p:cNvPr id="20" name="Text Placeholder 10">
            <a:extLst>
              <a:ext uri="{FF2B5EF4-FFF2-40B4-BE49-F238E27FC236}">
                <a16:creationId xmlns:a16="http://schemas.microsoft.com/office/drawing/2014/main" id="{8720E813-8AD8-37B7-C80A-662FC898A3E9}"/>
              </a:ext>
            </a:extLst>
          </p:cNvPr>
          <p:cNvSpPr txBox="1">
            <a:spLocks/>
          </p:cNvSpPr>
          <p:nvPr/>
        </p:nvSpPr>
        <p:spPr>
          <a:xfrm>
            <a:off x="550863" y="441325"/>
            <a:ext cx="5778601" cy="249299"/>
          </a:xfrm>
          <a:prstGeom prst="rect">
            <a:avLst/>
          </a:prstGeom>
        </p:spPr>
        <p:txBody>
          <a:bodyPr/>
          <a:lstStyle>
            <a:lvl1pPr marL="0" indent="0" algn="l" defTabSz="914400" rtl="0" eaLnBrk="1" latinLnBrk="0" hangingPunct="1">
              <a:lnSpc>
                <a:spcPct val="90000"/>
              </a:lnSpc>
              <a:spcBef>
                <a:spcPts val="600"/>
              </a:spcBef>
              <a:buFont typeface="Arial" panose="020B0604020202020204" pitchFamily="34" charset="0"/>
              <a:buNone/>
              <a:defRPr sz="1200" i="0" kern="1200">
                <a:solidFill>
                  <a:schemeClr val="tx1"/>
                </a:solidFill>
                <a:latin typeface="+mn-lt"/>
                <a:ea typeface="+mn-ea"/>
                <a:cs typeface="+mn-cs"/>
              </a:defRPr>
            </a:lvl1pPr>
            <a:lvl2pPr marL="0" indent="0" algn="l" defTabSz="914400" rtl="0" eaLnBrk="1" latinLnBrk="0" hangingPunct="1">
              <a:lnSpc>
                <a:spcPct val="90000"/>
              </a:lnSpc>
              <a:spcBef>
                <a:spcPts val="200"/>
              </a:spcBef>
              <a:spcAft>
                <a:spcPts val="200"/>
              </a:spcAft>
              <a:buFont typeface="Arial" panose="020B0604020202020204" pitchFamily="34" charset="0"/>
              <a:buNone/>
              <a:defRPr sz="1000" b="0" kern="1200">
                <a:solidFill>
                  <a:schemeClr val="tx1"/>
                </a:solidFill>
                <a:latin typeface="+mn-lt"/>
                <a:ea typeface="+mn-ea"/>
                <a:cs typeface="+mn-cs"/>
              </a:defRPr>
            </a:lvl2pPr>
            <a:lvl3pPr marL="0" indent="0" algn="l" defTabSz="914400" rtl="0" eaLnBrk="1" latinLnBrk="0" hangingPunct="1">
              <a:lnSpc>
                <a:spcPct val="90000"/>
              </a:lnSpc>
              <a:spcBef>
                <a:spcPts val="600"/>
              </a:spcBef>
              <a:buFont typeface="Arial" panose="020B0604020202020204" pitchFamily="34" charset="0"/>
              <a:buNone/>
              <a:defRPr sz="900" b="0" kern="1200">
                <a:solidFill>
                  <a:schemeClr val="tx1"/>
                </a:solidFill>
                <a:latin typeface="+mn-lt"/>
                <a:ea typeface="+mn-ea"/>
                <a:cs typeface="+mn-cs"/>
              </a:defRPr>
            </a:lvl3pPr>
            <a:lvl4pPr marL="0" indent="0" algn="l" defTabSz="914400" rtl="0" eaLnBrk="1" latinLnBrk="0" hangingPunct="1">
              <a:lnSpc>
                <a:spcPct val="90000"/>
              </a:lnSpc>
              <a:spcBef>
                <a:spcPts val="600"/>
              </a:spcBef>
              <a:buFont typeface="Arial" panose="020B0604020202020204" pitchFamily="34" charset="0"/>
              <a:buNone/>
              <a:defRPr sz="800" kern="1200">
                <a:solidFill>
                  <a:schemeClr val="tx1"/>
                </a:solidFill>
                <a:latin typeface="+mn-lt"/>
                <a:ea typeface="+mn-ea"/>
                <a:cs typeface="+mn-cs"/>
              </a:defRPr>
            </a:lvl4pPr>
            <a:lvl5pPr marL="0" indent="0" algn="l" defTabSz="914400" rtl="0" eaLnBrk="1" latinLnBrk="0" hangingPunct="1">
              <a:lnSpc>
                <a:spcPct val="90000"/>
              </a:lnSpc>
              <a:spcBef>
                <a:spcPts val="600"/>
              </a:spcBef>
              <a:buFont typeface="Arial" panose="020B0604020202020204" pitchFamily="34" charset="0"/>
              <a:buNone/>
              <a:defRPr sz="800" kern="1200" cap="all" baseline="0">
                <a:solidFill>
                  <a:schemeClr val="tx1"/>
                </a:solidFill>
                <a:latin typeface="+mn-lt"/>
                <a:ea typeface="+mn-ea"/>
                <a:cs typeface="+mn-cs"/>
              </a:defRPr>
            </a:lvl5pPr>
            <a:lvl6pPr marL="0" indent="0" algn="l" defTabSz="914400" rtl="0" eaLnBrk="1" latinLnBrk="0" hangingPunct="1">
              <a:lnSpc>
                <a:spcPct val="90000"/>
              </a:lnSpc>
              <a:spcBef>
                <a:spcPts val="600"/>
              </a:spcBef>
              <a:buFont typeface="Arial" panose="020B0604020202020204" pitchFamily="34" charset="0"/>
              <a:buNone/>
              <a:defRPr sz="1100" b="1" i="0" kern="1200">
                <a:solidFill>
                  <a:schemeClr val="tx2"/>
                </a:solidFill>
                <a:latin typeface="+mn-lt"/>
                <a:ea typeface="+mn-ea"/>
                <a:cs typeface="+mn-cs"/>
              </a:defRPr>
            </a:lvl6pPr>
            <a:lvl7pPr marL="0" indent="0" algn="l" defTabSz="914400" rtl="0" eaLnBrk="1" latinLnBrk="0" hangingPunct="1">
              <a:lnSpc>
                <a:spcPct val="90000"/>
              </a:lnSpc>
              <a:spcBef>
                <a:spcPts val="1200"/>
              </a:spcBef>
              <a:buFont typeface="Arial" panose="020B0604020202020204" pitchFamily="34" charset="0"/>
              <a:buNone/>
              <a:defRPr sz="1600" b="0" i="1" kern="1200" cap="none" spc="-30" baseline="0">
                <a:solidFill>
                  <a:schemeClr val="tx2"/>
                </a:solidFill>
                <a:latin typeface="+mj-lt"/>
                <a:ea typeface="+mn-ea"/>
                <a:cs typeface="+mn-cs"/>
              </a:defRPr>
            </a:lvl7pPr>
            <a:lvl8pPr marL="0" indent="0" algn="l" defTabSz="914400" rtl="0" eaLnBrk="1" latinLnBrk="0" hangingPunct="1">
              <a:lnSpc>
                <a:spcPct val="90000"/>
              </a:lnSpc>
              <a:spcBef>
                <a:spcPts val="900"/>
              </a:spcBef>
              <a:buFont typeface="Arial" panose="020B0604020202020204" pitchFamily="34" charset="0"/>
              <a:buNone/>
              <a:defRPr sz="1200" kern="1200" cap="all" baseline="0">
                <a:solidFill>
                  <a:schemeClr val="tx2"/>
                </a:solidFill>
                <a:latin typeface="+mn-lt"/>
                <a:ea typeface="+mn-ea"/>
                <a:cs typeface="+mn-cs"/>
              </a:defRPr>
            </a:lvl8pPr>
            <a:lvl9pPr marL="0" indent="0" algn="l" defTabSz="914400" rtl="0" eaLnBrk="1" latinLnBrk="0" hangingPunct="1">
              <a:lnSpc>
                <a:spcPct val="90000"/>
              </a:lnSpc>
              <a:spcBef>
                <a:spcPts val="600"/>
              </a:spcBef>
              <a:buFont typeface="Arial" panose="020B0604020202020204" pitchFamily="34" charset="0"/>
              <a:buNone/>
              <a:defRPr sz="1200" i="1" kern="1200">
                <a:solidFill>
                  <a:schemeClr val="tx1"/>
                </a:solidFill>
                <a:latin typeface="+mj-lt"/>
                <a:ea typeface="+mn-ea"/>
                <a:cs typeface="+mn-cs"/>
              </a:defRPr>
            </a:lvl9pPr>
          </a:lstStyle>
          <a:p>
            <a:r>
              <a:rPr lang="en-US" sz="1800" dirty="0">
                <a:solidFill>
                  <a:schemeClr val="tx2"/>
                </a:solidFill>
                <a:latin typeface="+mj-lt"/>
              </a:rPr>
              <a:t>Watch out for …</a:t>
            </a:r>
          </a:p>
        </p:txBody>
      </p:sp>
      <p:grpSp>
        <p:nvGrpSpPr>
          <p:cNvPr id="2" name="Group 1">
            <a:extLst>
              <a:ext uri="{FF2B5EF4-FFF2-40B4-BE49-F238E27FC236}">
                <a16:creationId xmlns:a16="http://schemas.microsoft.com/office/drawing/2014/main" id="{8EE0308D-F40C-5665-C56D-0A68CA20EF08}"/>
              </a:ext>
            </a:extLst>
          </p:cNvPr>
          <p:cNvGrpSpPr/>
          <p:nvPr/>
        </p:nvGrpSpPr>
        <p:grpSpPr>
          <a:xfrm>
            <a:off x="6264323" y="1121792"/>
            <a:ext cx="5500048" cy="4701654"/>
            <a:chOff x="4019266" y="734910"/>
            <a:chExt cx="7649570" cy="5631772"/>
          </a:xfrm>
        </p:grpSpPr>
        <p:pic>
          <p:nvPicPr>
            <p:cNvPr id="3" name="Picture 2">
              <a:extLst>
                <a:ext uri="{FF2B5EF4-FFF2-40B4-BE49-F238E27FC236}">
                  <a16:creationId xmlns:a16="http://schemas.microsoft.com/office/drawing/2014/main" id="{1559FA86-B1DE-8DD0-6612-0645A39A1153}"/>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t="9950" r="10802" b="29137"/>
            <a:stretch/>
          </p:blipFill>
          <p:spPr bwMode="auto">
            <a:xfrm rot="16200000">
              <a:off x="5028165" y="-273989"/>
              <a:ext cx="5631772" cy="764957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0D58BAA6-D9BA-E690-209D-0F08B8057B66}"/>
                </a:ext>
              </a:extLst>
            </p:cNvPr>
            <p:cNvCxnSpPr/>
            <p:nvPr/>
          </p:nvCxnSpPr>
          <p:spPr>
            <a:xfrm>
              <a:off x="6202907" y="2361063"/>
              <a:ext cx="14125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TextBox 27">
            <a:extLst>
              <a:ext uri="{FF2B5EF4-FFF2-40B4-BE49-F238E27FC236}">
                <a16:creationId xmlns:a16="http://schemas.microsoft.com/office/drawing/2014/main" id="{E8F781FA-054D-5FD9-B2F4-01760E8570EF}"/>
              </a:ext>
            </a:extLst>
          </p:cNvPr>
          <p:cNvSpPr txBox="1"/>
          <p:nvPr/>
        </p:nvSpPr>
        <p:spPr>
          <a:xfrm>
            <a:off x="769663" y="1438098"/>
            <a:ext cx="5897269" cy="25340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dirty="0" err="1"/>
              <a:t>Pull</a:t>
            </a:r>
            <a:r>
              <a:rPr lang="es-ES" dirty="0"/>
              <a:t> </a:t>
            </a:r>
            <a:r>
              <a:rPr lang="es-ES" dirty="0" err="1"/>
              <a:t>to</a:t>
            </a:r>
            <a:r>
              <a:rPr lang="es-ES" dirty="0"/>
              <a:t> </a:t>
            </a:r>
            <a:r>
              <a:rPr lang="es-ES" dirty="0" err="1"/>
              <a:t>start</a:t>
            </a:r>
            <a:r>
              <a:rPr lang="es-ES" dirty="0"/>
              <a:t>, </a:t>
            </a:r>
            <a:r>
              <a:rPr lang="es-ES" dirty="0" err="1"/>
              <a:t>push</a:t>
            </a:r>
            <a:r>
              <a:rPr lang="es-ES" dirty="0"/>
              <a:t> </a:t>
            </a:r>
            <a:r>
              <a:rPr lang="es-ES" dirty="0" err="1"/>
              <a:t>when</a:t>
            </a:r>
            <a:r>
              <a:rPr lang="es-ES" dirty="0"/>
              <a:t> done</a:t>
            </a:r>
          </a:p>
          <a:p>
            <a:pPr marL="285750" indent="-285750">
              <a:lnSpc>
                <a:spcPct val="150000"/>
              </a:lnSpc>
              <a:buFont typeface="Arial" panose="020B0604020202020204" pitchFamily="34" charset="0"/>
              <a:buChar char="•"/>
            </a:pPr>
            <a:r>
              <a:rPr lang="es-ES" dirty="0" err="1"/>
              <a:t>Which</a:t>
            </a:r>
            <a:r>
              <a:rPr lang="es-ES" dirty="0"/>
              <a:t> </a:t>
            </a:r>
            <a:r>
              <a:rPr lang="es-ES" dirty="0" err="1"/>
              <a:t>branch</a:t>
            </a:r>
            <a:r>
              <a:rPr lang="es-ES" dirty="0"/>
              <a:t> </a:t>
            </a:r>
            <a:r>
              <a:rPr lang="es-ES" dirty="0" err="1"/>
              <a:t>you</a:t>
            </a:r>
            <a:r>
              <a:rPr lang="es-ES" dirty="0"/>
              <a:t> are </a:t>
            </a:r>
            <a:r>
              <a:rPr lang="es-ES" dirty="0" err="1"/>
              <a:t>working</a:t>
            </a:r>
            <a:r>
              <a:rPr lang="es-ES" dirty="0"/>
              <a:t> in</a:t>
            </a:r>
          </a:p>
          <a:p>
            <a:pPr marL="285750" indent="-285750">
              <a:lnSpc>
                <a:spcPct val="150000"/>
              </a:lnSpc>
              <a:buFont typeface="Arial" panose="020B0604020202020204" pitchFamily="34" charset="0"/>
              <a:buChar char="•"/>
            </a:pPr>
            <a:r>
              <a:rPr lang="en-US" dirty="0"/>
              <a:t>Large files (&lt; 1 GB)</a:t>
            </a:r>
          </a:p>
          <a:p>
            <a:pPr marL="285750" indent="-285750">
              <a:lnSpc>
                <a:spcPct val="150000"/>
              </a:lnSpc>
              <a:buFont typeface="Arial" panose="020B0604020202020204" pitchFamily="34" charset="0"/>
              <a:buChar char="•"/>
            </a:pPr>
            <a:r>
              <a:rPr lang="en-US" dirty="0"/>
              <a:t>File types (some are not tracked by default)</a:t>
            </a:r>
          </a:p>
          <a:p>
            <a:pPr marL="285750" indent="-285750">
              <a:lnSpc>
                <a:spcPct val="150000"/>
              </a:lnSpc>
              <a:buFont typeface="Arial" panose="020B0604020202020204" pitchFamily="34" charset="0"/>
              <a:buChar char="•"/>
            </a:pPr>
            <a:r>
              <a:rPr lang="en-US" dirty="0"/>
              <a:t>Moving files into GitHub that don’t follow conventions</a:t>
            </a:r>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258225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A6A0F-5708-6A2B-F239-9B25CA091BD3}"/>
            </a:ext>
          </a:extLst>
        </p:cNvPr>
        <p:cNvGrpSpPr/>
        <p:nvPr/>
      </p:nvGrpSpPr>
      <p:grpSpPr>
        <a:xfrm>
          <a:off x="0" y="0"/>
          <a:ext cx="0" cy="0"/>
          <a:chOff x="0" y="0"/>
          <a:chExt cx="0" cy="0"/>
        </a:xfrm>
      </p:grpSpPr>
      <p:sp>
        <p:nvSpPr>
          <p:cNvPr id="19" name="Title 9">
            <a:extLst>
              <a:ext uri="{FF2B5EF4-FFF2-40B4-BE49-F238E27FC236}">
                <a16:creationId xmlns:a16="http://schemas.microsoft.com/office/drawing/2014/main" id="{D9EFB573-43C4-7809-E9E8-DB6F4DA79308}"/>
              </a:ext>
            </a:extLst>
          </p:cNvPr>
          <p:cNvSpPr txBox="1">
            <a:spLocks/>
          </p:cNvSpPr>
          <p:nvPr/>
        </p:nvSpPr>
        <p:spPr>
          <a:xfrm>
            <a:off x="550863" y="734909"/>
            <a:ext cx="5778601" cy="386883"/>
          </a:xfrm>
          <a:prstGeom prst="rect">
            <a:avLst/>
          </a:prstGeom>
        </p:spPr>
        <p:txBody>
          <a:bodyPr/>
          <a:lstStyle>
            <a:lvl1pPr algn="l" defTabSz="914400" rtl="0" eaLnBrk="1" latinLnBrk="0" hangingPunct="1">
              <a:lnSpc>
                <a:spcPct val="80000"/>
              </a:lnSpc>
              <a:spcBef>
                <a:spcPct val="0"/>
              </a:spcBef>
              <a:buNone/>
              <a:defRPr sz="2800" kern="1200" spc="-50" baseline="0">
                <a:solidFill>
                  <a:schemeClr val="tx1"/>
                </a:solidFill>
                <a:latin typeface="+mj-lt"/>
                <a:ea typeface="+mj-ea"/>
                <a:cs typeface="+mj-cs"/>
              </a:defRPr>
            </a:lvl1pPr>
          </a:lstStyle>
          <a:p>
            <a:r>
              <a:rPr lang="es-ES" sz="2600" dirty="0"/>
              <a:t>Next </a:t>
            </a:r>
            <a:r>
              <a:rPr lang="es-ES" sz="2600" dirty="0" err="1"/>
              <a:t>Steps</a:t>
            </a:r>
            <a:endParaRPr lang="en-US" sz="2600" dirty="0"/>
          </a:p>
        </p:txBody>
      </p:sp>
      <p:sp>
        <p:nvSpPr>
          <p:cNvPr id="20" name="Text Placeholder 10">
            <a:extLst>
              <a:ext uri="{FF2B5EF4-FFF2-40B4-BE49-F238E27FC236}">
                <a16:creationId xmlns:a16="http://schemas.microsoft.com/office/drawing/2014/main" id="{E979D10E-7E26-D14C-A7B6-FEE5089A7D17}"/>
              </a:ext>
            </a:extLst>
          </p:cNvPr>
          <p:cNvSpPr txBox="1">
            <a:spLocks/>
          </p:cNvSpPr>
          <p:nvPr/>
        </p:nvSpPr>
        <p:spPr>
          <a:xfrm>
            <a:off x="550863" y="441325"/>
            <a:ext cx="5778601" cy="249299"/>
          </a:xfrm>
          <a:prstGeom prst="rect">
            <a:avLst/>
          </a:prstGeom>
        </p:spPr>
        <p:txBody>
          <a:bodyPr/>
          <a:lstStyle>
            <a:lvl1pPr marL="0" indent="0" algn="l" defTabSz="914400" rtl="0" eaLnBrk="1" latinLnBrk="0" hangingPunct="1">
              <a:lnSpc>
                <a:spcPct val="90000"/>
              </a:lnSpc>
              <a:spcBef>
                <a:spcPts val="600"/>
              </a:spcBef>
              <a:buFont typeface="Arial" panose="020B0604020202020204" pitchFamily="34" charset="0"/>
              <a:buNone/>
              <a:defRPr sz="1200" i="0" kern="1200">
                <a:solidFill>
                  <a:schemeClr val="tx1"/>
                </a:solidFill>
                <a:latin typeface="+mn-lt"/>
                <a:ea typeface="+mn-ea"/>
                <a:cs typeface="+mn-cs"/>
              </a:defRPr>
            </a:lvl1pPr>
            <a:lvl2pPr marL="0" indent="0" algn="l" defTabSz="914400" rtl="0" eaLnBrk="1" latinLnBrk="0" hangingPunct="1">
              <a:lnSpc>
                <a:spcPct val="90000"/>
              </a:lnSpc>
              <a:spcBef>
                <a:spcPts val="200"/>
              </a:spcBef>
              <a:spcAft>
                <a:spcPts val="200"/>
              </a:spcAft>
              <a:buFont typeface="Arial" panose="020B0604020202020204" pitchFamily="34" charset="0"/>
              <a:buNone/>
              <a:defRPr sz="1000" b="0" kern="1200">
                <a:solidFill>
                  <a:schemeClr val="tx1"/>
                </a:solidFill>
                <a:latin typeface="+mn-lt"/>
                <a:ea typeface="+mn-ea"/>
                <a:cs typeface="+mn-cs"/>
              </a:defRPr>
            </a:lvl2pPr>
            <a:lvl3pPr marL="0" indent="0" algn="l" defTabSz="914400" rtl="0" eaLnBrk="1" latinLnBrk="0" hangingPunct="1">
              <a:lnSpc>
                <a:spcPct val="90000"/>
              </a:lnSpc>
              <a:spcBef>
                <a:spcPts val="600"/>
              </a:spcBef>
              <a:buFont typeface="Arial" panose="020B0604020202020204" pitchFamily="34" charset="0"/>
              <a:buNone/>
              <a:defRPr sz="900" b="0" kern="1200">
                <a:solidFill>
                  <a:schemeClr val="tx1"/>
                </a:solidFill>
                <a:latin typeface="+mn-lt"/>
                <a:ea typeface="+mn-ea"/>
                <a:cs typeface="+mn-cs"/>
              </a:defRPr>
            </a:lvl3pPr>
            <a:lvl4pPr marL="0" indent="0" algn="l" defTabSz="914400" rtl="0" eaLnBrk="1" latinLnBrk="0" hangingPunct="1">
              <a:lnSpc>
                <a:spcPct val="90000"/>
              </a:lnSpc>
              <a:spcBef>
                <a:spcPts val="600"/>
              </a:spcBef>
              <a:buFont typeface="Arial" panose="020B0604020202020204" pitchFamily="34" charset="0"/>
              <a:buNone/>
              <a:defRPr sz="800" kern="1200">
                <a:solidFill>
                  <a:schemeClr val="tx1"/>
                </a:solidFill>
                <a:latin typeface="+mn-lt"/>
                <a:ea typeface="+mn-ea"/>
                <a:cs typeface="+mn-cs"/>
              </a:defRPr>
            </a:lvl4pPr>
            <a:lvl5pPr marL="0" indent="0" algn="l" defTabSz="914400" rtl="0" eaLnBrk="1" latinLnBrk="0" hangingPunct="1">
              <a:lnSpc>
                <a:spcPct val="90000"/>
              </a:lnSpc>
              <a:spcBef>
                <a:spcPts val="600"/>
              </a:spcBef>
              <a:buFont typeface="Arial" panose="020B0604020202020204" pitchFamily="34" charset="0"/>
              <a:buNone/>
              <a:defRPr sz="800" kern="1200" cap="all" baseline="0">
                <a:solidFill>
                  <a:schemeClr val="tx1"/>
                </a:solidFill>
                <a:latin typeface="+mn-lt"/>
                <a:ea typeface="+mn-ea"/>
                <a:cs typeface="+mn-cs"/>
              </a:defRPr>
            </a:lvl5pPr>
            <a:lvl6pPr marL="0" indent="0" algn="l" defTabSz="914400" rtl="0" eaLnBrk="1" latinLnBrk="0" hangingPunct="1">
              <a:lnSpc>
                <a:spcPct val="90000"/>
              </a:lnSpc>
              <a:spcBef>
                <a:spcPts val="600"/>
              </a:spcBef>
              <a:buFont typeface="Arial" panose="020B0604020202020204" pitchFamily="34" charset="0"/>
              <a:buNone/>
              <a:defRPr sz="1100" b="1" i="0" kern="1200">
                <a:solidFill>
                  <a:schemeClr val="tx2"/>
                </a:solidFill>
                <a:latin typeface="+mn-lt"/>
                <a:ea typeface="+mn-ea"/>
                <a:cs typeface="+mn-cs"/>
              </a:defRPr>
            </a:lvl6pPr>
            <a:lvl7pPr marL="0" indent="0" algn="l" defTabSz="914400" rtl="0" eaLnBrk="1" latinLnBrk="0" hangingPunct="1">
              <a:lnSpc>
                <a:spcPct val="90000"/>
              </a:lnSpc>
              <a:spcBef>
                <a:spcPts val="1200"/>
              </a:spcBef>
              <a:buFont typeface="Arial" panose="020B0604020202020204" pitchFamily="34" charset="0"/>
              <a:buNone/>
              <a:defRPr sz="1600" b="0" i="1" kern="1200" cap="none" spc="-30" baseline="0">
                <a:solidFill>
                  <a:schemeClr val="tx2"/>
                </a:solidFill>
                <a:latin typeface="+mj-lt"/>
                <a:ea typeface="+mn-ea"/>
                <a:cs typeface="+mn-cs"/>
              </a:defRPr>
            </a:lvl7pPr>
            <a:lvl8pPr marL="0" indent="0" algn="l" defTabSz="914400" rtl="0" eaLnBrk="1" latinLnBrk="0" hangingPunct="1">
              <a:lnSpc>
                <a:spcPct val="90000"/>
              </a:lnSpc>
              <a:spcBef>
                <a:spcPts val="900"/>
              </a:spcBef>
              <a:buFont typeface="Arial" panose="020B0604020202020204" pitchFamily="34" charset="0"/>
              <a:buNone/>
              <a:defRPr sz="1200" kern="1200" cap="all" baseline="0">
                <a:solidFill>
                  <a:schemeClr val="tx2"/>
                </a:solidFill>
                <a:latin typeface="+mn-lt"/>
                <a:ea typeface="+mn-ea"/>
                <a:cs typeface="+mn-cs"/>
              </a:defRPr>
            </a:lvl8pPr>
            <a:lvl9pPr marL="0" indent="0" algn="l" defTabSz="914400" rtl="0" eaLnBrk="1" latinLnBrk="0" hangingPunct="1">
              <a:lnSpc>
                <a:spcPct val="90000"/>
              </a:lnSpc>
              <a:spcBef>
                <a:spcPts val="600"/>
              </a:spcBef>
              <a:buFont typeface="Arial" panose="020B0604020202020204" pitchFamily="34" charset="0"/>
              <a:buNone/>
              <a:defRPr sz="1200" i="1" kern="1200">
                <a:solidFill>
                  <a:schemeClr val="tx1"/>
                </a:solidFill>
                <a:latin typeface="+mj-lt"/>
                <a:ea typeface="+mn-ea"/>
                <a:cs typeface="+mn-cs"/>
              </a:defRPr>
            </a:lvl9pPr>
          </a:lstStyle>
          <a:p>
            <a:r>
              <a:rPr lang="en-US" sz="1800" dirty="0">
                <a:solidFill>
                  <a:schemeClr val="tx2"/>
                </a:solidFill>
                <a:latin typeface="+mj-lt"/>
              </a:rPr>
              <a:t>Watch out for …</a:t>
            </a:r>
          </a:p>
        </p:txBody>
      </p:sp>
      <p:sp>
        <p:nvSpPr>
          <p:cNvPr id="3" name="TextBox 2">
            <a:extLst>
              <a:ext uri="{FF2B5EF4-FFF2-40B4-BE49-F238E27FC236}">
                <a16:creationId xmlns:a16="http://schemas.microsoft.com/office/drawing/2014/main" id="{8E6427D9-BA89-A8C5-A2BF-998C2F1EE854}"/>
              </a:ext>
            </a:extLst>
          </p:cNvPr>
          <p:cNvSpPr txBox="1"/>
          <p:nvPr/>
        </p:nvSpPr>
        <p:spPr>
          <a:xfrm>
            <a:off x="1073626" y="1734741"/>
            <a:ext cx="6803619" cy="1703030"/>
          </a:xfrm>
          <a:prstGeom prst="rect">
            <a:avLst/>
          </a:prstGeom>
          <a:noFill/>
        </p:spPr>
        <p:txBody>
          <a:bodyPr wrap="square" rtlCol="0">
            <a:spAutoFit/>
          </a:bodyPr>
          <a:lstStyle/>
          <a:p>
            <a:pPr>
              <a:lnSpc>
                <a:spcPct val="150000"/>
              </a:lnSpc>
            </a:pPr>
            <a:r>
              <a:rPr lang="es-ES" b="1" dirty="0" err="1"/>
              <a:t>Now</a:t>
            </a:r>
            <a:endParaRPr lang="es-ES" b="1" dirty="0"/>
          </a:p>
          <a:p>
            <a:pPr marL="285750" indent="-285750">
              <a:lnSpc>
                <a:spcPct val="150000"/>
              </a:lnSpc>
              <a:buFont typeface="Arial" panose="020B0604020202020204" pitchFamily="34" charset="0"/>
              <a:buChar char="•"/>
            </a:pPr>
            <a:r>
              <a:rPr lang="es-ES" dirty="0" err="1"/>
              <a:t>Migrate</a:t>
            </a:r>
            <a:r>
              <a:rPr lang="es-ES" dirty="0"/>
              <a:t> </a:t>
            </a:r>
            <a:r>
              <a:rPr lang="es-ES" dirty="0" err="1"/>
              <a:t>your</a:t>
            </a:r>
            <a:r>
              <a:rPr lang="es-ES" dirty="0"/>
              <a:t> </a:t>
            </a:r>
            <a:r>
              <a:rPr lang="es-ES" dirty="0" err="1"/>
              <a:t>current</a:t>
            </a:r>
            <a:r>
              <a:rPr lang="es-ES" dirty="0"/>
              <a:t> and new SolidWorks </a:t>
            </a:r>
            <a:r>
              <a:rPr lang="es-ES" dirty="0" err="1"/>
              <a:t>projects</a:t>
            </a:r>
            <a:r>
              <a:rPr lang="es-ES" dirty="0"/>
              <a:t> </a:t>
            </a:r>
            <a:r>
              <a:rPr lang="es-ES" dirty="0" err="1"/>
              <a:t>to</a:t>
            </a:r>
            <a:r>
              <a:rPr lang="es-ES" dirty="0"/>
              <a:t> GitHub</a:t>
            </a:r>
          </a:p>
          <a:p>
            <a:pPr marL="285750" indent="-285750">
              <a:lnSpc>
                <a:spcPct val="150000"/>
              </a:lnSpc>
              <a:buFont typeface="Arial" panose="020B0604020202020204" pitchFamily="34" charset="0"/>
              <a:buChar char="•"/>
            </a:pPr>
            <a:r>
              <a:rPr lang="es-ES" dirty="0" err="1"/>
              <a:t>Fill</a:t>
            </a:r>
            <a:r>
              <a:rPr lang="es-ES" dirty="0"/>
              <a:t> in </a:t>
            </a:r>
            <a:r>
              <a:rPr lang="es-ES" dirty="0" err="1"/>
              <a:t>part</a:t>
            </a:r>
            <a:r>
              <a:rPr lang="es-ES" dirty="0"/>
              <a:t> </a:t>
            </a:r>
            <a:r>
              <a:rPr lang="es-ES" dirty="0" err="1"/>
              <a:t>library</a:t>
            </a:r>
            <a:r>
              <a:rPr lang="es-ES" dirty="0"/>
              <a:t> (Concept </a:t>
            </a:r>
            <a:r>
              <a:rPr lang="es-ES" dirty="0" err="1"/>
              <a:t>Lab</a:t>
            </a:r>
            <a:r>
              <a:rPr lang="es-ES" dirty="0"/>
              <a:t>)</a:t>
            </a:r>
          </a:p>
          <a:p>
            <a:pPr marL="285750" indent="-285750">
              <a:lnSpc>
                <a:spcPct val="150000"/>
              </a:lnSpc>
              <a:buFont typeface="Arial" panose="020B0604020202020204" pitchFamily="34" charset="0"/>
              <a:buChar char="•"/>
            </a:pPr>
            <a:r>
              <a:rPr lang="es-ES" dirty="0"/>
              <a:t>Explore and </a:t>
            </a:r>
            <a:r>
              <a:rPr lang="es-ES" dirty="0" err="1"/>
              <a:t>learn</a:t>
            </a:r>
            <a:r>
              <a:rPr lang="es-ES" dirty="0"/>
              <a:t> GitHub</a:t>
            </a:r>
          </a:p>
        </p:txBody>
      </p:sp>
      <p:sp>
        <p:nvSpPr>
          <p:cNvPr id="2" name="TextBox 1">
            <a:extLst>
              <a:ext uri="{FF2B5EF4-FFF2-40B4-BE49-F238E27FC236}">
                <a16:creationId xmlns:a16="http://schemas.microsoft.com/office/drawing/2014/main" id="{1CC6D5E7-1B0C-095E-9D95-51CAD969DF51}"/>
              </a:ext>
            </a:extLst>
          </p:cNvPr>
          <p:cNvSpPr txBox="1"/>
          <p:nvPr/>
        </p:nvSpPr>
        <p:spPr>
          <a:xfrm>
            <a:off x="4114801" y="3930555"/>
            <a:ext cx="3962397" cy="707886"/>
          </a:xfrm>
          <a:prstGeom prst="rect">
            <a:avLst/>
          </a:prstGeom>
          <a:noFill/>
        </p:spPr>
        <p:txBody>
          <a:bodyPr wrap="square" rtlCol="0">
            <a:spAutoFit/>
          </a:bodyPr>
          <a:lstStyle/>
          <a:p>
            <a:pPr algn="ctr"/>
            <a:r>
              <a:rPr lang="es-ES" sz="4000" b="1" dirty="0"/>
              <a:t>QUESTIONS?</a:t>
            </a:r>
            <a:endParaRPr lang="en-US" sz="4000" b="1" dirty="0"/>
          </a:p>
        </p:txBody>
      </p:sp>
    </p:spTree>
    <p:extLst>
      <p:ext uri="{BB962C8B-B14F-4D97-AF65-F5344CB8AC3E}">
        <p14:creationId xmlns:p14="http://schemas.microsoft.com/office/powerpoint/2010/main" val="349032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20ACF0-C93F-D80C-6515-B2C8D867CB3A}"/>
            </a:ext>
          </a:extLst>
        </p:cNvPr>
        <p:cNvGrpSpPr/>
        <p:nvPr/>
      </p:nvGrpSpPr>
      <p:grpSpPr>
        <a:xfrm>
          <a:off x="0" y="0"/>
          <a:ext cx="0" cy="0"/>
          <a:chOff x="0" y="0"/>
          <a:chExt cx="0" cy="0"/>
        </a:xfrm>
      </p:grpSpPr>
    </p:spTree>
    <p:extLst>
      <p:ext uri="{BB962C8B-B14F-4D97-AF65-F5344CB8AC3E}">
        <p14:creationId xmlns:p14="http://schemas.microsoft.com/office/powerpoint/2010/main" val="1274250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7DE69-967D-E685-DD34-539800E8F16B}"/>
            </a:ext>
          </a:extLst>
        </p:cNvPr>
        <p:cNvGrpSpPr/>
        <p:nvPr/>
      </p:nvGrpSpPr>
      <p:grpSpPr>
        <a:xfrm>
          <a:off x="0" y="0"/>
          <a:ext cx="0" cy="0"/>
          <a:chOff x="0" y="0"/>
          <a:chExt cx="0" cy="0"/>
        </a:xfrm>
      </p:grpSpPr>
      <p:sp>
        <p:nvSpPr>
          <p:cNvPr id="19" name="Title 9">
            <a:extLst>
              <a:ext uri="{FF2B5EF4-FFF2-40B4-BE49-F238E27FC236}">
                <a16:creationId xmlns:a16="http://schemas.microsoft.com/office/drawing/2014/main" id="{31751093-9168-9881-F523-56C5B6A0B781}"/>
              </a:ext>
            </a:extLst>
          </p:cNvPr>
          <p:cNvSpPr txBox="1">
            <a:spLocks/>
          </p:cNvSpPr>
          <p:nvPr/>
        </p:nvSpPr>
        <p:spPr>
          <a:xfrm>
            <a:off x="550863" y="734909"/>
            <a:ext cx="5778601" cy="386883"/>
          </a:xfrm>
          <a:prstGeom prst="rect">
            <a:avLst/>
          </a:prstGeom>
        </p:spPr>
        <p:txBody>
          <a:bodyPr/>
          <a:lstStyle>
            <a:lvl1pPr algn="l" defTabSz="914400" rtl="0" eaLnBrk="1" latinLnBrk="0" hangingPunct="1">
              <a:lnSpc>
                <a:spcPct val="80000"/>
              </a:lnSpc>
              <a:spcBef>
                <a:spcPct val="0"/>
              </a:spcBef>
              <a:buNone/>
              <a:defRPr sz="2800" kern="1200" spc="-50" baseline="0">
                <a:solidFill>
                  <a:schemeClr val="tx1"/>
                </a:solidFill>
                <a:latin typeface="+mj-lt"/>
                <a:ea typeface="+mj-ea"/>
                <a:cs typeface="+mj-cs"/>
              </a:defRPr>
            </a:lvl1pPr>
          </a:lstStyle>
          <a:p>
            <a:r>
              <a:rPr lang="en-US" sz="2600" dirty="0"/>
              <a:t>GitHub Setup</a:t>
            </a:r>
          </a:p>
        </p:txBody>
      </p:sp>
      <p:sp>
        <p:nvSpPr>
          <p:cNvPr id="20" name="Text Placeholder 10">
            <a:extLst>
              <a:ext uri="{FF2B5EF4-FFF2-40B4-BE49-F238E27FC236}">
                <a16:creationId xmlns:a16="http://schemas.microsoft.com/office/drawing/2014/main" id="{141E30E4-AA9A-1237-AC50-A3E1D08CAEDC}"/>
              </a:ext>
            </a:extLst>
          </p:cNvPr>
          <p:cNvSpPr txBox="1">
            <a:spLocks/>
          </p:cNvSpPr>
          <p:nvPr/>
        </p:nvSpPr>
        <p:spPr>
          <a:xfrm>
            <a:off x="550863" y="441325"/>
            <a:ext cx="5778601" cy="249299"/>
          </a:xfrm>
          <a:prstGeom prst="rect">
            <a:avLst/>
          </a:prstGeom>
        </p:spPr>
        <p:txBody>
          <a:bodyPr/>
          <a:lstStyle>
            <a:lvl1pPr marL="0" indent="0" algn="l" defTabSz="914400" rtl="0" eaLnBrk="1" latinLnBrk="0" hangingPunct="1">
              <a:lnSpc>
                <a:spcPct val="90000"/>
              </a:lnSpc>
              <a:spcBef>
                <a:spcPts val="600"/>
              </a:spcBef>
              <a:buFont typeface="Arial" panose="020B0604020202020204" pitchFamily="34" charset="0"/>
              <a:buNone/>
              <a:defRPr sz="1200" i="0" kern="1200">
                <a:solidFill>
                  <a:schemeClr val="tx1"/>
                </a:solidFill>
                <a:latin typeface="+mn-lt"/>
                <a:ea typeface="+mn-ea"/>
                <a:cs typeface="+mn-cs"/>
              </a:defRPr>
            </a:lvl1pPr>
            <a:lvl2pPr marL="0" indent="0" algn="l" defTabSz="914400" rtl="0" eaLnBrk="1" latinLnBrk="0" hangingPunct="1">
              <a:lnSpc>
                <a:spcPct val="90000"/>
              </a:lnSpc>
              <a:spcBef>
                <a:spcPts val="200"/>
              </a:spcBef>
              <a:spcAft>
                <a:spcPts val="200"/>
              </a:spcAft>
              <a:buFont typeface="Arial" panose="020B0604020202020204" pitchFamily="34" charset="0"/>
              <a:buNone/>
              <a:defRPr sz="1000" b="0" kern="1200">
                <a:solidFill>
                  <a:schemeClr val="tx1"/>
                </a:solidFill>
                <a:latin typeface="+mn-lt"/>
                <a:ea typeface="+mn-ea"/>
                <a:cs typeface="+mn-cs"/>
              </a:defRPr>
            </a:lvl2pPr>
            <a:lvl3pPr marL="0" indent="0" algn="l" defTabSz="914400" rtl="0" eaLnBrk="1" latinLnBrk="0" hangingPunct="1">
              <a:lnSpc>
                <a:spcPct val="90000"/>
              </a:lnSpc>
              <a:spcBef>
                <a:spcPts val="600"/>
              </a:spcBef>
              <a:buFont typeface="Arial" panose="020B0604020202020204" pitchFamily="34" charset="0"/>
              <a:buNone/>
              <a:defRPr sz="900" b="0" kern="1200">
                <a:solidFill>
                  <a:schemeClr val="tx1"/>
                </a:solidFill>
                <a:latin typeface="+mn-lt"/>
                <a:ea typeface="+mn-ea"/>
                <a:cs typeface="+mn-cs"/>
              </a:defRPr>
            </a:lvl3pPr>
            <a:lvl4pPr marL="0" indent="0" algn="l" defTabSz="914400" rtl="0" eaLnBrk="1" latinLnBrk="0" hangingPunct="1">
              <a:lnSpc>
                <a:spcPct val="90000"/>
              </a:lnSpc>
              <a:spcBef>
                <a:spcPts val="600"/>
              </a:spcBef>
              <a:buFont typeface="Arial" panose="020B0604020202020204" pitchFamily="34" charset="0"/>
              <a:buNone/>
              <a:defRPr sz="800" kern="1200">
                <a:solidFill>
                  <a:schemeClr val="tx1"/>
                </a:solidFill>
                <a:latin typeface="+mn-lt"/>
                <a:ea typeface="+mn-ea"/>
                <a:cs typeface="+mn-cs"/>
              </a:defRPr>
            </a:lvl4pPr>
            <a:lvl5pPr marL="0" indent="0" algn="l" defTabSz="914400" rtl="0" eaLnBrk="1" latinLnBrk="0" hangingPunct="1">
              <a:lnSpc>
                <a:spcPct val="90000"/>
              </a:lnSpc>
              <a:spcBef>
                <a:spcPts val="600"/>
              </a:spcBef>
              <a:buFont typeface="Arial" panose="020B0604020202020204" pitchFamily="34" charset="0"/>
              <a:buNone/>
              <a:defRPr sz="800" kern="1200" cap="all" baseline="0">
                <a:solidFill>
                  <a:schemeClr val="tx1"/>
                </a:solidFill>
                <a:latin typeface="+mn-lt"/>
                <a:ea typeface="+mn-ea"/>
                <a:cs typeface="+mn-cs"/>
              </a:defRPr>
            </a:lvl5pPr>
            <a:lvl6pPr marL="0" indent="0" algn="l" defTabSz="914400" rtl="0" eaLnBrk="1" latinLnBrk="0" hangingPunct="1">
              <a:lnSpc>
                <a:spcPct val="90000"/>
              </a:lnSpc>
              <a:spcBef>
                <a:spcPts val="600"/>
              </a:spcBef>
              <a:buFont typeface="Arial" panose="020B0604020202020204" pitchFamily="34" charset="0"/>
              <a:buNone/>
              <a:defRPr sz="1100" b="1" i="0" kern="1200">
                <a:solidFill>
                  <a:schemeClr val="tx2"/>
                </a:solidFill>
                <a:latin typeface="+mn-lt"/>
                <a:ea typeface="+mn-ea"/>
                <a:cs typeface="+mn-cs"/>
              </a:defRPr>
            </a:lvl6pPr>
            <a:lvl7pPr marL="0" indent="0" algn="l" defTabSz="914400" rtl="0" eaLnBrk="1" latinLnBrk="0" hangingPunct="1">
              <a:lnSpc>
                <a:spcPct val="90000"/>
              </a:lnSpc>
              <a:spcBef>
                <a:spcPts val="1200"/>
              </a:spcBef>
              <a:buFont typeface="Arial" panose="020B0604020202020204" pitchFamily="34" charset="0"/>
              <a:buNone/>
              <a:defRPr sz="1600" b="0" i="1" kern="1200" cap="none" spc="-30" baseline="0">
                <a:solidFill>
                  <a:schemeClr val="tx2"/>
                </a:solidFill>
                <a:latin typeface="+mj-lt"/>
                <a:ea typeface="+mn-ea"/>
                <a:cs typeface="+mn-cs"/>
              </a:defRPr>
            </a:lvl7pPr>
            <a:lvl8pPr marL="0" indent="0" algn="l" defTabSz="914400" rtl="0" eaLnBrk="1" latinLnBrk="0" hangingPunct="1">
              <a:lnSpc>
                <a:spcPct val="90000"/>
              </a:lnSpc>
              <a:spcBef>
                <a:spcPts val="900"/>
              </a:spcBef>
              <a:buFont typeface="Arial" panose="020B0604020202020204" pitchFamily="34" charset="0"/>
              <a:buNone/>
              <a:defRPr sz="1200" kern="1200" cap="all" baseline="0">
                <a:solidFill>
                  <a:schemeClr val="tx2"/>
                </a:solidFill>
                <a:latin typeface="+mn-lt"/>
                <a:ea typeface="+mn-ea"/>
                <a:cs typeface="+mn-cs"/>
              </a:defRPr>
            </a:lvl8pPr>
            <a:lvl9pPr marL="0" indent="0" algn="l" defTabSz="914400" rtl="0" eaLnBrk="1" latinLnBrk="0" hangingPunct="1">
              <a:lnSpc>
                <a:spcPct val="90000"/>
              </a:lnSpc>
              <a:spcBef>
                <a:spcPts val="600"/>
              </a:spcBef>
              <a:buFont typeface="Arial" panose="020B0604020202020204" pitchFamily="34" charset="0"/>
              <a:buNone/>
              <a:defRPr sz="1200" i="1" kern="1200">
                <a:solidFill>
                  <a:schemeClr val="tx1"/>
                </a:solidFill>
                <a:latin typeface="+mj-lt"/>
                <a:ea typeface="+mn-ea"/>
                <a:cs typeface="+mn-cs"/>
              </a:defRPr>
            </a:lvl9pPr>
          </a:lstStyle>
          <a:p>
            <a:r>
              <a:rPr lang="en-US" sz="1800" dirty="0">
                <a:solidFill>
                  <a:schemeClr val="tx2"/>
                </a:solidFill>
                <a:latin typeface="+mj-lt"/>
              </a:rPr>
              <a:t>Getting Started</a:t>
            </a:r>
          </a:p>
        </p:txBody>
      </p:sp>
      <p:sp>
        <p:nvSpPr>
          <p:cNvPr id="28" name="TextBox 27">
            <a:extLst>
              <a:ext uri="{FF2B5EF4-FFF2-40B4-BE49-F238E27FC236}">
                <a16:creationId xmlns:a16="http://schemas.microsoft.com/office/drawing/2014/main" id="{0636977E-68E7-63D9-D5E9-F3F31574E6AD}"/>
              </a:ext>
            </a:extLst>
          </p:cNvPr>
          <p:cNvSpPr txBox="1"/>
          <p:nvPr/>
        </p:nvSpPr>
        <p:spPr>
          <a:xfrm>
            <a:off x="550863" y="1619439"/>
            <a:ext cx="7590027" cy="4247317"/>
          </a:xfrm>
          <a:prstGeom prst="rect">
            <a:avLst/>
          </a:prstGeom>
          <a:noFill/>
        </p:spPr>
        <p:txBody>
          <a:bodyPr wrap="square" rtlCol="0">
            <a:spAutoFit/>
          </a:bodyPr>
          <a:lstStyle/>
          <a:p>
            <a:pPr marL="342900" lvl="0" indent="-342900">
              <a:buFont typeface="+mj-lt"/>
              <a:buAutoNum type="arabicPeriod"/>
            </a:pPr>
            <a:r>
              <a:rPr lang="en-US" b="1" dirty="0">
                <a:effectLst/>
                <a:latin typeface="Aptos" panose="020B0004020202020204" pitchFamily="34" charset="0"/>
                <a:ea typeface="Times New Roman" panose="02020603050405020304" pitchFamily="18" charset="0"/>
                <a:cs typeface="Aptos" panose="020B0004020202020204" pitchFamily="34" charset="0"/>
              </a:rPr>
              <a:t>Make an account</a:t>
            </a:r>
            <a:r>
              <a:rPr lang="en-US" dirty="0">
                <a:effectLst/>
                <a:latin typeface="Aptos" panose="020B0004020202020204" pitchFamily="34" charset="0"/>
                <a:ea typeface="Times New Roman" panose="02020603050405020304" pitchFamily="18" charset="0"/>
                <a:cs typeface="Aptos" panose="020B0004020202020204" pitchFamily="34" charset="0"/>
              </a:rPr>
              <a:t> on GitHub (</a:t>
            </a:r>
            <a:r>
              <a:rPr lang="en-US" u="sng" dirty="0">
                <a:solidFill>
                  <a:srgbClr val="467886"/>
                </a:solidFill>
                <a:effectLst/>
                <a:latin typeface="Aptos" panose="020B0004020202020204" pitchFamily="34" charset="0"/>
                <a:ea typeface="Times New Roman" panose="02020603050405020304" pitchFamily="18" charset="0"/>
                <a:cs typeface="Aptos" panose="020B0004020202020204" pitchFamily="34" charset="0"/>
                <a:hlinkClick r:id="rId3"/>
              </a:rPr>
              <a:t>link</a:t>
            </a:r>
            <a:r>
              <a:rPr lang="en-US" u="sng" dirty="0">
                <a:solidFill>
                  <a:srgbClr val="467886"/>
                </a:solidFill>
                <a:effectLst/>
                <a:latin typeface="Aptos" panose="020B0004020202020204" pitchFamily="34" charset="0"/>
                <a:ea typeface="Times New Roman" panose="02020603050405020304" pitchFamily="18" charset="0"/>
                <a:cs typeface="Aptos" panose="020B0004020202020204" pitchFamily="34" charset="0"/>
              </a:rPr>
              <a:t>)</a:t>
            </a:r>
            <a:endParaRPr lang="en-US" dirty="0">
              <a:effectLst/>
              <a:latin typeface="Aptos" panose="020B0004020202020204" pitchFamily="34" charset="0"/>
              <a:ea typeface="Aptos" panose="020B0004020202020204" pitchFamily="34" charset="0"/>
              <a:cs typeface="Aptos" panose="020B0004020202020204" pitchFamily="34" charset="0"/>
            </a:endParaRPr>
          </a:p>
          <a:p>
            <a:pPr marL="742950" lvl="1" indent="-285750">
              <a:buFont typeface="+mj-lt"/>
              <a:buAutoNum type="alphaLcPeriod"/>
            </a:pPr>
            <a:r>
              <a:rPr lang="en-US" dirty="0">
                <a:effectLst/>
                <a:latin typeface="Aptos" panose="020B0004020202020204" pitchFamily="34" charset="0"/>
                <a:ea typeface="Times New Roman" panose="02020603050405020304" pitchFamily="18" charset="0"/>
                <a:cs typeface="Aptos" panose="020B0004020202020204" pitchFamily="34" charset="0"/>
              </a:rPr>
              <a:t>Use either your </a:t>
            </a:r>
            <a:r>
              <a:rPr lang="en-US" dirty="0" err="1">
                <a:effectLst/>
                <a:latin typeface="Aptos" panose="020B0004020202020204" pitchFamily="34" charset="0"/>
                <a:ea typeface="Times New Roman" panose="02020603050405020304" pitchFamily="18" charset="0"/>
                <a:cs typeface="Aptos" panose="020B0004020202020204" pitchFamily="34" charset="0"/>
              </a:rPr>
              <a:t>kdc</a:t>
            </a:r>
            <a:r>
              <a:rPr lang="en-US" dirty="0">
                <a:effectLst/>
                <a:latin typeface="Aptos" panose="020B0004020202020204" pitchFamily="34" charset="0"/>
                <a:ea typeface="Times New Roman" panose="02020603050405020304" pitchFamily="18" charset="0"/>
                <a:cs typeface="Aptos" panose="020B0004020202020204" pitchFamily="34" charset="0"/>
              </a:rPr>
              <a:t>/one email or your personal email </a:t>
            </a:r>
          </a:p>
          <a:p>
            <a:pPr marL="742950" lvl="1" indent="-285750">
              <a:buFont typeface="+mj-lt"/>
              <a:buAutoNum type="alphaLcPeriod"/>
            </a:pPr>
            <a:r>
              <a:rPr lang="en-US" dirty="0">
                <a:effectLst/>
                <a:latin typeface="Aptos" panose="020B0004020202020204" pitchFamily="34" charset="0"/>
                <a:ea typeface="Times New Roman" panose="02020603050405020304" pitchFamily="18" charset="0"/>
                <a:cs typeface="Aptos" panose="020B0004020202020204" pitchFamily="34" charset="0"/>
              </a:rPr>
              <a:t>Tell GitHub owner which email you’ve chosen</a:t>
            </a:r>
            <a:endParaRPr lang="en-US" dirty="0">
              <a:effectLst/>
              <a:latin typeface="Aptos" panose="020B0004020202020204" pitchFamily="34" charset="0"/>
              <a:ea typeface="Aptos" panose="020B0004020202020204" pitchFamily="34" charset="0"/>
              <a:cs typeface="Aptos" panose="020B0004020202020204" pitchFamily="34" charset="0"/>
            </a:endParaRPr>
          </a:p>
          <a:p>
            <a:pPr marL="342900" lvl="0" indent="-342900">
              <a:lnSpc>
                <a:spcPct val="200000"/>
              </a:lnSpc>
              <a:buFont typeface="+mj-lt"/>
              <a:buAutoNum type="arabicPeriod"/>
            </a:pPr>
            <a:r>
              <a:rPr lang="en-US" b="1" dirty="0">
                <a:effectLst/>
                <a:latin typeface="Aptos" panose="020B0004020202020204" pitchFamily="34" charset="0"/>
                <a:ea typeface="Times New Roman" panose="02020603050405020304" pitchFamily="18" charset="0"/>
                <a:cs typeface="Aptos" panose="020B0004020202020204" pitchFamily="34" charset="0"/>
              </a:rPr>
              <a:t>Download GitHub desktop</a:t>
            </a:r>
            <a:r>
              <a:rPr lang="en-US" dirty="0">
                <a:effectLst/>
                <a:latin typeface="Aptos" panose="020B0004020202020204" pitchFamily="34" charset="0"/>
                <a:ea typeface="Times New Roman" panose="02020603050405020304" pitchFamily="18" charset="0"/>
                <a:cs typeface="Aptos" panose="020B0004020202020204" pitchFamily="34" charset="0"/>
              </a:rPr>
              <a:t> (</a:t>
            </a:r>
            <a:r>
              <a:rPr lang="en-US" u="sng" dirty="0">
                <a:solidFill>
                  <a:srgbClr val="467886"/>
                </a:solidFill>
                <a:effectLst/>
                <a:latin typeface="Aptos" panose="020B0004020202020204" pitchFamily="34" charset="0"/>
                <a:ea typeface="Times New Roman" panose="02020603050405020304" pitchFamily="18" charset="0"/>
                <a:cs typeface="Aptos" panose="020B0004020202020204" pitchFamily="34" charset="0"/>
                <a:hlinkClick r:id="rId4"/>
              </a:rPr>
              <a:t>link</a:t>
            </a:r>
            <a:r>
              <a:rPr lang="en-US" u="sng" dirty="0">
                <a:solidFill>
                  <a:srgbClr val="467886"/>
                </a:solidFill>
                <a:effectLst/>
                <a:latin typeface="Aptos" panose="020B0004020202020204" pitchFamily="34" charset="0"/>
                <a:ea typeface="Times New Roman" panose="02020603050405020304" pitchFamily="18" charset="0"/>
                <a:cs typeface="Aptos" panose="020B0004020202020204" pitchFamily="34" charset="0"/>
              </a:rPr>
              <a:t>)</a:t>
            </a:r>
            <a:endParaRPr lang="en-US" dirty="0">
              <a:effectLst/>
              <a:latin typeface="Aptos" panose="020B0004020202020204" pitchFamily="34" charset="0"/>
              <a:ea typeface="Aptos" panose="020B0004020202020204" pitchFamily="34" charset="0"/>
              <a:cs typeface="Aptos" panose="020B0004020202020204" pitchFamily="34" charset="0"/>
            </a:endParaRPr>
          </a:p>
          <a:p>
            <a:pPr marL="742950" lvl="1" indent="-285750">
              <a:buFont typeface="+mj-lt"/>
              <a:buAutoNum type="alphaLcPeriod"/>
            </a:pPr>
            <a:r>
              <a:rPr lang="en-US" dirty="0">
                <a:effectLst/>
                <a:latin typeface="Aptos" panose="020B0004020202020204" pitchFamily="34" charset="0"/>
                <a:ea typeface="Times New Roman" panose="02020603050405020304" pitchFamily="18" charset="0"/>
                <a:cs typeface="Aptos" panose="020B0004020202020204" pitchFamily="34" charset="0"/>
              </a:rPr>
              <a:t>This download should not require admin approval </a:t>
            </a:r>
          </a:p>
          <a:p>
            <a:pPr marL="742950" lvl="1" indent="-285750">
              <a:buFont typeface="+mj-lt"/>
              <a:buAutoNum type="alphaLcPeriod"/>
            </a:pPr>
            <a:r>
              <a:rPr lang="en-US" dirty="0">
                <a:effectLst/>
                <a:latin typeface="Aptos" panose="020B0004020202020204" pitchFamily="34" charset="0"/>
                <a:ea typeface="Times New Roman" panose="02020603050405020304" pitchFamily="18" charset="0"/>
                <a:cs typeface="Aptos" panose="020B0004020202020204" pitchFamily="34" charset="0"/>
              </a:rPr>
              <a:t>Sign in to your account</a:t>
            </a:r>
            <a:endParaRPr lang="en-US" dirty="0">
              <a:effectLst/>
              <a:latin typeface="Aptos" panose="020B0004020202020204" pitchFamily="34" charset="0"/>
              <a:ea typeface="Aptos" panose="020B0004020202020204" pitchFamily="34" charset="0"/>
              <a:cs typeface="Aptos" panose="020B0004020202020204" pitchFamily="34" charset="0"/>
            </a:endParaRPr>
          </a:p>
          <a:p>
            <a:pPr marL="742950" lvl="1" indent="-285750">
              <a:buFont typeface="+mj-lt"/>
              <a:buAutoNum type="alphaLcPeriod"/>
            </a:pPr>
            <a:r>
              <a:rPr lang="en-US" dirty="0">
                <a:effectLst/>
                <a:latin typeface="Aptos" panose="020B0004020202020204" pitchFamily="34" charset="0"/>
                <a:ea typeface="Times New Roman" panose="02020603050405020304" pitchFamily="18" charset="0"/>
                <a:cs typeface="Aptos" panose="020B0004020202020204" pitchFamily="34" charset="0"/>
              </a:rPr>
              <a:t>You will not be able to edit or view files without a desktop application!</a:t>
            </a:r>
            <a:endParaRPr lang="en-US" dirty="0">
              <a:effectLst/>
              <a:latin typeface="Aptos" panose="020B0004020202020204" pitchFamily="34" charset="0"/>
              <a:ea typeface="Aptos" panose="020B0004020202020204" pitchFamily="34" charset="0"/>
              <a:cs typeface="Aptos" panose="020B0004020202020204" pitchFamily="34" charset="0"/>
            </a:endParaRPr>
          </a:p>
          <a:p>
            <a:pPr marL="342900" lvl="0" indent="-342900">
              <a:lnSpc>
                <a:spcPct val="200000"/>
              </a:lnSpc>
              <a:buFont typeface="+mj-lt"/>
              <a:buAutoNum type="arabicPeriod"/>
            </a:pPr>
            <a:r>
              <a:rPr lang="en-US" b="1" dirty="0">
                <a:effectLst/>
                <a:latin typeface="Aptos" panose="020B0004020202020204" pitchFamily="34" charset="0"/>
                <a:ea typeface="Times New Roman" panose="02020603050405020304" pitchFamily="18" charset="0"/>
                <a:cs typeface="Aptos" panose="020B0004020202020204" pitchFamily="34" charset="0"/>
              </a:rPr>
              <a:t>Confirm that you can see the team files</a:t>
            </a:r>
            <a:endParaRPr lang="en-US" dirty="0">
              <a:effectLst/>
              <a:latin typeface="Aptos" panose="020B0004020202020204" pitchFamily="34" charset="0"/>
              <a:ea typeface="Aptos" panose="020B0004020202020204" pitchFamily="34" charset="0"/>
              <a:cs typeface="Aptos" panose="020B0004020202020204" pitchFamily="34" charset="0"/>
            </a:endParaRPr>
          </a:p>
          <a:p>
            <a:pPr marL="742950" lvl="1" indent="-285750">
              <a:buFont typeface="+mj-lt"/>
              <a:buAutoNum type="alphaLcPeriod"/>
            </a:pPr>
            <a:r>
              <a:rPr lang="en-US" dirty="0">
                <a:effectLst/>
                <a:latin typeface="Aptos" panose="020B0004020202020204" pitchFamily="34" charset="0"/>
                <a:ea typeface="Times New Roman" panose="02020603050405020304" pitchFamily="18" charset="0"/>
                <a:cs typeface="Aptos" panose="020B0004020202020204" pitchFamily="34" charset="0"/>
              </a:rPr>
              <a:t>Once you’ve accepted the invitation, you should be able to see all team files on the web version of GitHub</a:t>
            </a:r>
            <a:endParaRPr lang="en-US" dirty="0">
              <a:effectLst/>
            </a:endParaRPr>
          </a:p>
          <a:p>
            <a:pPr marL="742950" lvl="1" indent="-285750">
              <a:buFont typeface="+mj-lt"/>
              <a:buAutoNum type="alphaLcPeriod"/>
            </a:pPr>
            <a:r>
              <a:rPr lang="en-US" dirty="0">
                <a:effectLst/>
                <a:latin typeface="Aptos" panose="020B0004020202020204" pitchFamily="34" charset="0"/>
                <a:ea typeface="Times New Roman" panose="02020603050405020304" pitchFamily="18" charset="0"/>
                <a:cs typeface="Aptos" panose="020B0004020202020204" pitchFamily="34" charset="0"/>
              </a:rPr>
              <a:t>When you login on GitHub desktop, you will not be able to see the team files initially. Do not worry!</a:t>
            </a:r>
            <a:endParaRPr lang="en-US" dirty="0">
              <a:effectLst/>
              <a:latin typeface="Aptos" panose="020B0004020202020204" pitchFamily="34" charset="0"/>
              <a:ea typeface="Aptos" panose="020B0004020202020204" pitchFamily="34" charset="0"/>
              <a:cs typeface="Aptos" panose="020B0004020202020204" pitchFamily="34" charset="0"/>
            </a:endParaRPr>
          </a:p>
        </p:txBody>
      </p:sp>
      <p:pic>
        <p:nvPicPr>
          <p:cNvPr id="1026" name="Picture 4">
            <a:extLst>
              <a:ext uri="{FF2B5EF4-FFF2-40B4-BE49-F238E27FC236}">
                <a16:creationId xmlns:a16="http://schemas.microsoft.com/office/drawing/2014/main" id="{3CB4AD10-059C-D2A2-560D-0AD59BFF55C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1532"/>
          <a:stretch/>
        </p:blipFill>
        <p:spPr bwMode="auto">
          <a:xfrm>
            <a:off x="7133237" y="1329658"/>
            <a:ext cx="4455891" cy="2730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911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33CB9-CDD9-ED4B-E7D0-4DAAABF108E4}"/>
            </a:ext>
          </a:extLst>
        </p:cNvPr>
        <p:cNvGrpSpPr/>
        <p:nvPr/>
      </p:nvGrpSpPr>
      <p:grpSpPr>
        <a:xfrm>
          <a:off x="0" y="0"/>
          <a:ext cx="0" cy="0"/>
          <a:chOff x="0" y="0"/>
          <a:chExt cx="0" cy="0"/>
        </a:xfrm>
      </p:grpSpPr>
      <p:sp>
        <p:nvSpPr>
          <p:cNvPr id="19" name="Title 9">
            <a:extLst>
              <a:ext uri="{FF2B5EF4-FFF2-40B4-BE49-F238E27FC236}">
                <a16:creationId xmlns:a16="http://schemas.microsoft.com/office/drawing/2014/main" id="{CBBD9418-42E9-CE8C-9D95-ACCD9B1D205D}"/>
              </a:ext>
            </a:extLst>
          </p:cNvPr>
          <p:cNvSpPr txBox="1">
            <a:spLocks/>
          </p:cNvSpPr>
          <p:nvPr/>
        </p:nvSpPr>
        <p:spPr>
          <a:xfrm>
            <a:off x="550863" y="734909"/>
            <a:ext cx="5778601" cy="386883"/>
          </a:xfrm>
          <a:prstGeom prst="rect">
            <a:avLst/>
          </a:prstGeom>
        </p:spPr>
        <p:txBody>
          <a:bodyPr/>
          <a:lstStyle>
            <a:lvl1pPr algn="l" defTabSz="914400" rtl="0" eaLnBrk="1" latinLnBrk="0" hangingPunct="1">
              <a:lnSpc>
                <a:spcPct val="80000"/>
              </a:lnSpc>
              <a:spcBef>
                <a:spcPct val="0"/>
              </a:spcBef>
              <a:buNone/>
              <a:defRPr sz="2800" kern="1200" spc="-50" baseline="0">
                <a:solidFill>
                  <a:schemeClr val="tx1"/>
                </a:solidFill>
                <a:latin typeface="+mj-lt"/>
                <a:ea typeface="+mj-ea"/>
                <a:cs typeface="+mj-cs"/>
              </a:defRPr>
            </a:lvl1pPr>
          </a:lstStyle>
          <a:p>
            <a:r>
              <a:rPr lang="en-US" sz="2600" dirty="0"/>
              <a:t>Glossary</a:t>
            </a:r>
          </a:p>
        </p:txBody>
      </p:sp>
      <p:sp>
        <p:nvSpPr>
          <p:cNvPr id="20" name="Text Placeholder 10">
            <a:extLst>
              <a:ext uri="{FF2B5EF4-FFF2-40B4-BE49-F238E27FC236}">
                <a16:creationId xmlns:a16="http://schemas.microsoft.com/office/drawing/2014/main" id="{E99C0B6F-D2AD-7763-B2A3-2E2E933EB076}"/>
              </a:ext>
            </a:extLst>
          </p:cNvPr>
          <p:cNvSpPr txBox="1">
            <a:spLocks/>
          </p:cNvSpPr>
          <p:nvPr/>
        </p:nvSpPr>
        <p:spPr>
          <a:xfrm>
            <a:off x="550863" y="441325"/>
            <a:ext cx="5778601" cy="249299"/>
          </a:xfrm>
          <a:prstGeom prst="rect">
            <a:avLst/>
          </a:prstGeom>
        </p:spPr>
        <p:txBody>
          <a:bodyPr/>
          <a:lstStyle>
            <a:lvl1pPr marL="0" indent="0" algn="l" defTabSz="914400" rtl="0" eaLnBrk="1" latinLnBrk="0" hangingPunct="1">
              <a:lnSpc>
                <a:spcPct val="90000"/>
              </a:lnSpc>
              <a:spcBef>
                <a:spcPts val="600"/>
              </a:spcBef>
              <a:buFont typeface="Arial" panose="020B0604020202020204" pitchFamily="34" charset="0"/>
              <a:buNone/>
              <a:defRPr sz="1200" i="0" kern="1200">
                <a:solidFill>
                  <a:schemeClr val="tx1"/>
                </a:solidFill>
                <a:latin typeface="+mn-lt"/>
                <a:ea typeface="+mn-ea"/>
                <a:cs typeface="+mn-cs"/>
              </a:defRPr>
            </a:lvl1pPr>
            <a:lvl2pPr marL="0" indent="0" algn="l" defTabSz="914400" rtl="0" eaLnBrk="1" latinLnBrk="0" hangingPunct="1">
              <a:lnSpc>
                <a:spcPct val="90000"/>
              </a:lnSpc>
              <a:spcBef>
                <a:spcPts val="200"/>
              </a:spcBef>
              <a:spcAft>
                <a:spcPts val="200"/>
              </a:spcAft>
              <a:buFont typeface="Arial" panose="020B0604020202020204" pitchFamily="34" charset="0"/>
              <a:buNone/>
              <a:defRPr sz="1000" b="0" kern="1200">
                <a:solidFill>
                  <a:schemeClr val="tx1"/>
                </a:solidFill>
                <a:latin typeface="+mn-lt"/>
                <a:ea typeface="+mn-ea"/>
                <a:cs typeface="+mn-cs"/>
              </a:defRPr>
            </a:lvl2pPr>
            <a:lvl3pPr marL="0" indent="0" algn="l" defTabSz="914400" rtl="0" eaLnBrk="1" latinLnBrk="0" hangingPunct="1">
              <a:lnSpc>
                <a:spcPct val="90000"/>
              </a:lnSpc>
              <a:spcBef>
                <a:spcPts val="600"/>
              </a:spcBef>
              <a:buFont typeface="Arial" panose="020B0604020202020204" pitchFamily="34" charset="0"/>
              <a:buNone/>
              <a:defRPr sz="900" b="0" kern="1200">
                <a:solidFill>
                  <a:schemeClr val="tx1"/>
                </a:solidFill>
                <a:latin typeface="+mn-lt"/>
                <a:ea typeface="+mn-ea"/>
                <a:cs typeface="+mn-cs"/>
              </a:defRPr>
            </a:lvl3pPr>
            <a:lvl4pPr marL="0" indent="0" algn="l" defTabSz="914400" rtl="0" eaLnBrk="1" latinLnBrk="0" hangingPunct="1">
              <a:lnSpc>
                <a:spcPct val="90000"/>
              </a:lnSpc>
              <a:spcBef>
                <a:spcPts val="600"/>
              </a:spcBef>
              <a:buFont typeface="Arial" panose="020B0604020202020204" pitchFamily="34" charset="0"/>
              <a:buNone/>
              <a:defRPr sz="800" kern="1200">
                <a:solidFill>
                  <a:schemeClr val="tx1"/>
                </a:solidFill>
                <a:latin typeface="+mn-lt"/>
                <a:ea typeface="+mn-ea"/>
                <a:cs typeface="+mn-cs"/>
              </a:defRPr>
            </a:lvl4pPr>
            <a:lvl5pPr marL="0" indent="0" algn="l" defTabSz="914400" rtl="0" eaLnBrk="1" latinLnBrk="0" hangingPunct="1">
              <a:lnSpc>
                <a:spcPct val="90000"/>
              </a:lnSpc>
              <a:spcBef>
                <a:spcPts val="600"/>
              </a:spcBef>
              <a:buFont typeface="Arial" panose="020B0604020202020204" pitchFamily="34" charset="0"/>
              <a:buNone/>
              <a:defRPr sz="800" kern="1200" cap="all" baseline="0">
                <a:solidFill>
                  <a:schemeClr val="tx1"/>
                </a:solidFill>
                <a:latin typeface="+mn-lt"/>
                <a:ea typeface="+mn-ea"/>
                <a:cs typeface="+mn-cs"/>
              </a:defRPr>
            </a:lvl5pPr>
            <a:lvl6pPr marL="0" indent="0" algn="l" defTabSz="914400" rtl="0" eaLnBrk="1" latinLnBrk="0" hangingPunct="1">
              <a:lnSpc>
                <a:spcPct val="90000"/>
              </a:lnSpc>
              <a:spcBef>
                <a:spcPts val="600"/>
              </a:spcBef>
              <a:buFont typeface="Arial" panose="020B0604020202020204" pitchFamily="34" charset="0"/>
              <a:buNone/>
              <a:defRPr sz="1100" b="1" i="0" kern="1200">
                <a:solidFill>
                  <a:schemeClr val="tx2"/>
                </a:solidFill>
                <a:latin typeface="+mn-lt"/>
                <a:ea typeface="+mn-ea"/>
                <a:cs typeface="+mn-cs"/>
              </a:defRPr>
            </a:lvl6pPr>
            <a:lvl7pPr marL="0" indent="0" algn="l" defTabSz="914400" rtl="0" eaLnBrk="1" latinLnBrk="0" hangingPunct="1">
              <a:lnSpc>
                <a:spcPct val="90000"/>
              </a:lnSpc>
              <a:spcBef>
                <a:spcPts val="1200"/>
              </a:spcBef>
              <a:buFont typeface="Arial" panose="020B0604020202020204" pitchFamily="34" charset="0"/>
              <a:buNone/>
              <a:defRPr sz="1600" b="0" i="1" kern="1200" cap="none" spc="-30" baseline="0">
                <a:solidFill>
                  <a:schemeClr val="tx2"/>
                </a:solidFill>
                <a:latin typeface="+mj-lt"/>
                <a:ea typeface="+mn-ea"/>
                <a:cs typeface="+mn-cs"/>
              </a:defRPr>
            </a:lvl7pPr>
            <a:lvl8pPr marL="0" indent="0" algn="l" defTabSz="914400" rtl="0" eaLnBrk="1" latinLnBrk="0" hangingPunct="1">
              <a:lnSpc>
                <a:spcPct val="90000"/>
              </a:lnSpc>
              <a:spcBef>
                <a:spcPts val="900"/>
              </a:spcBef>
              <a:buFont typeface="Arial" panose="020B0604020202020204" pitchFamily="34" charset="0"/>
              <a:buNone/>
              <a:defRPr sz="1200" kern="1200" cap="all" baseline="0">
                <a:solidFill>
                  <a:schemeClr val="tx2"/>
                </a:solidFill>
                <a:latin typeface="+mn-lt"/>
                <a:ea typeface="+mn-ea"/>
                <a:cs typeface="+mn-cs"/>
              </a:defRPr>
            </a:lvl8pPr>
            <a:lvl9pPr marL="0" indent="0" algn="l" defTabSz="914400" rtl="0" eaLnBrk="1" latinLnBrk="0" hangingPunct="1">
              <a:lnSpc>
                <a:spcPct val="90000"/>
              </a:lnSpc>
              <a:spcBef>
                <a:spcPts val="600"/>
              </a:spcBef>
              <a:buFont typeface="Arial" panose="020B0604020202020204" pitchFamily="34" charset="0"/>
              <a:buNone/>
              <a:defRPr sz="1200" i="1" kern="1200">
                <a:solidFill>
                  <a:schemeClr val="tx1"/>
                </a:solidFill>
                <a:latin typeface="+mj-lt"/>
                <a:ea typeface="+mn-ea"/>
                <a:cs typeface="+mn-cs"/>
              </a:defRPr>
            </a:lvl9pPr>
          </a:lstStyle>
          <a:p>
            <a:r>
              <a:rPr lang="en-US" sz="1800" dirty="0">
                <a:solidFill>
                  <a:schemeClr val="tx2"/>
                </a:solidFill>
                <a:latin typeface="+mj-lt"/>
              </a:rPr>
              <a:t>Getting Started</a:t>
            </a:r>
          </a:p>
        </p:txBody>
      </p:sp>
      <p:sp>
        <p:nvSpPr>
          <p:cNvPr id="28" name="TextBox 27">
            <a:extLst>
              <a:ext uri="{FF2B5EF4-FFF2-40B4-BE49-F238E27FC236}">
                <a16:creationId xmlns:a16="http://schemas.microsoft.com/office/drawing/2014/main" id="{2344DA6D-5492-CAA5-0EE5-80A255402E35}"/>
              </a:ext>
            </a:extLst>
          </p:cNvPr>
          <p:cNvSpPr txBox="1"/>
          <p:nvPr/>
        </p:nvSpPr>
        <p:spPr>
          <a:xfrm>
            <a:off x="654051" y="1250950"/>
            <a:ext cx="10250509" cy="4774640"/>
          </a:xfrm>
          <a:prstGeom prst="rect">
            <a:avLst/>
          </a:prstGeom>
          <a:noFill/>
        </p:spPr>
        <p:txBody>
          <a:bodyPr wrap="square" rtlCol="0">
            <a:spAutoFit/>
          </a:bodyPr>
          <a:lstStyle/>
          <a:p>
            <a:pPr marL="342900" lvl="0" indent="-342900">
              <a:lnSpc>
                <a:spcPct val="150000"/>
              </a:lnSpc>
              <a:buFont typeface="Symbol" panose="05050102010706020507" pitchFamily="18" charset="2"/>
              <a:buChar char=""/>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Repository</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 A digital storage space on GitHub where all the SolidWorks files related to a project are kept. It also tracks all changes made to those files. Think of it like a shared project folder that keeps a history of every version.</a:t>
            </a:r>
          </a:p>
          <a:p>
            <a:pPr marL="342900" lvl="0" indent="-342900">
              <a:lnSpc>
                <a:spcPct val="150000"/>
              </a:lnSpc>
              <a:buFont typeface="Symbol" panose="05050102010706020507" pitchFamily="18" charset="2"/>
              <a:buChar char=""/>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Branch</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 A branch is like a parallel workspace within the same project. It lets you work on changes or experiments (like redesigning a part) without affecting the main project. Once the work is ready, it can be merged back into the main branch.</a:t>
            </a:r>
          </a:p>
          <a:p>
            <a:pPr marL="342900" lvl="0" indent="-342900">
              <a:lnSpc>
                <a:spcPct val="150000"/>
              </a:lnSpc>
              <a:buFont typeface="Symbol" panose="05050102010706020507" pitchFamily="18" charset="2"/>
              <a:buChar char=""/>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Add </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Move files from your computer into the local version of the repository.</a:t>
            </a:r>
          </a:p>
          <a:p>
            <a:pPr marL="342900" lvl="0" indent="-342900">
              <a:lnSpc>
                <a:spcPct val="150000"/>
              </a:lnSpc>
              <a:buFont typeface="Symbol" panose="05050102010706020507" pitchFamily="18" charset="2"/>
              <a:buChar char=""/>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Clone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 To make a full copy of the repository at one point in the tree from the remote repository onto your own computer. This is usually the first step when starting to work on an existing SolidWorks project—so you have all the files and history locally.</a:t>
            </a:r>
          </a:p>
          <a:p>
            <a:pPr marL="342900" lvl="0" indent="-342900">
              <a:lnSpc>
                <a:spcPct val="150000"/>
              </a:lnSpc>
              <a:buFont typeface="Symbol" panose="05050102010706020507" pitchFamily="18" charset="2"/>
              <a:buChar char=""/>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Main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 The default branch in a repository. For our purposes, it will contain only validated versions. All major updates are typically merged into main after they’ve been reviewed and tested.</a:t>
            </a:r>
          </a:p>
          <a:p>
            <a:pPr marL="342900" lvl="0" indent="-342900">
              <a:lnSpc>
                <a:spcPct val="150000"/>
              </a:lnSpc>
              <a:buFont typeface="Symbol" panose="05050102010706020507" pitchFamily="18" charset="2"/>
              <a:buChar char=""/>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Commit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 To take a snapshot of your changes and save it in the version history. It includes the updated files and a short message describing what you changed (e.g., “Fix: Updated bracket thickness from 1 mm to 1,5 mm"). Commits are used to track the history of the project, step by step.</a:t>
            </a:r>
          </a:p>
          <a:p>
            <a:pPr marL="342900" lvl="0" indent="-342900">
              <a:lnSpc>
                <a:spcPct val="150000"/>
              </a:lnSpc>
              <a:buFont typeface="Symbol" panose="05050102010706020507" pitchFamily="18" charset="2"/>
              <a:buChar char=""/>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Push</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 To upload your local changes (files or updates you've made on your computer) to the shared remote repository. This means pushing updated CAD files or assemblies so others can see and use your changes.</a:t>
            </a:r>
          </a:p>
          <a:p>
            <a:pPr marL="342900" lvl="0" indent="-342900">
              <a:lnSpc>
                <a:spcPct val="150000"/>
              </a:lnSpc>
              <a:buFont typeface="Symbol" panose="05050102010706020507" pitchFamily="18" charset="2"/>
              <a:buChar char=""/>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Pull</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 To download the latest changes from the remote repository to your local computer. If a teammate has made updates to the SolidWorks project, you would </a:t>
            </a:r>
            <a:r>
              <a:rPr lang="en-US" sz="1200" i="1" kern="100" dirty="0">
                <a:effectLst/>
                <a:latin typeface="Aptos" panose="020B0004020202020204" pitchFamily="34" charset="0"/>
                <a:ea typeface="Aptos" panose="020B0004020202020204" pitchFamily="34" charset="0"/>
                <a:cs typeface="Times New Roman" panose="02020603050405020304" pitchFamily="18" charset="0"/>
              </a:rPr>
              <a:t>pull</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to get those changes before continuing your work.</a:t>
            </a:r>
          </a:p>
          <a:p>
            <a:pPr marL="342900" lvl="0" indent="-342900">
              <a:lnSpc>
                <a:spcPct val="150000"/>
              </a:lnSpc>
              <a:spcAft>
                <a:spcPts val="800"/>
              </a:spcAft>
              <a:buFont typeface="Symbol" panose="05050102010706020507" pitchFamily="18" charset="2"/>
              <a:buChar char=""/>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Merge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 The process of combining changes from one branch into another—usually from a working branch into the main branch. For example, if you made improvements to one part of an assembly on a feature branch, merging would bring those updates into the main shared version.</a:t>
            </a:r>
          </a:p>
        </p:txBody>
      </p:sp>
    </p:spTree>
    <p:extLst>
      <p:ext uri="{BB962C8B-B14F-4D97-AF65-F5344CB8AC3E}">
        <p14:creationId xmlns:p14="http://schemas.microsoft.com/office/powerpoint/2010/main" val="2144702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BCCB62-5510-0F9D-F326-C2E5B68C390C}"/>
            </a:ext>
          </a:extLst>
        </p:cNvPr>
        <p:cNvGrpSpPr/>
        <p:nvPr/>
      </p:nvGrpSpPr>
      <p:grpSpPr>
        <a:xfrm>
          <a:off x="0" y="0"/>
          <a:ext cx="0" cy="0"/>
          <a:chOff x="0" y="0"/>
          <a:chExt cx="0" cy="0"/>
        </a:xfrm>
      </p:grpSpPr>
      <p:sp>
        <p:nvSpPr>
          <p:cNvPr id="19" name="Title 9">
            <a:extLst>
              <a:ext uri="{FF2B5EF4-FFF2-40B4-BE49-F238E27FC236}">
                <a16:creationId xmlns:a16="http://schemas.microsoft.com/office/drawing/2014/main" id="{CAD3BE39-782C-F0E0-317E-E8857581FD37}"/>
              </a:ext>
            </a:extLst>
          </p:cNvPr>
          <p:cNvSpPr txBox="1">
            <a:spLocks/>
          </p:cNvSpPr>
          <p:nvPr/>
        </p:nvSpPr>
        <p:spPr>
          <a:xfrm>
            <a:off x="550863" y="734909"/>
            <a:ext cx="5778601" cy="386883"/>
          </a:xfrm>
          <a:prstGeom prst="rect">
            <a:avLst/>
          </a:prstGeom>
        </p:spPr>
        <p:txBody>
          <a:bodyPr/>
          <a:lstStyle>
            <a:lvl1pPr algn="l" defTabSz="914400" rtl="0" eaLnBrk="1" latinLnBrk="0" hangingPunct="1">
              <a:lnSpc>
                <a:spcPct val="80000"/>
              </a:lnSpc>
              <a:spcBef>
                <a:spcPct val="0"/>
              </a:spcBef>
              <a:buNone/>
              <a:defRPr sz="2800" kern="1200" spc="-50" baseline="0">
                <a:solidFill>
                  <a:schemeClr val="tx1"/>
                </a:solidFill>
                <a:latin typeface="+mj-lt"/>
                <a:ea typeface="+mj-ea"/>
                <a:cs typeface="+mj-cs"/>
              </a:defRPr>
            </a:lvl1pPr>
          </a:lstStyle>
          <a:p>
            <a:r>
              <a:rPr lang="en-US" sz="2600" dirty="0"/>
              <a:t>Working with Large Files (over 1GB)</a:t>
            </a:r>
          </a:p>
        </p:txBody>
      </p:sp>
      <p:sp>
        <p:nvSpPr>
          <p:cNvPr id="20" name="Text Placeholder 10">
            <a:extLst>
              <a:ext uri="{FF2B5EF4-FFF2-40B4-BE49-F238E27FC236}">
                <a16:creationId xmlns:a16="http://schemas.microsoft.com/office/drawing/2014/main" id="{4F67410F-0E5F-E3DE-16CF-91DB0D0D317D}"/>
              </a:ext>
            </a:extLst>
          </p:cNvPr>
          <p:cNvSpPr txBox="1">
            <a:spLocks/>
          </p:cNvSpPr>
          <p:nvPr/>
        </p:nvSpPr>
        <p:spPr>
          <a:xfrm>
            <a:off x="550863" y="441325"/>
            <a:ext cx="5778601" cy="249299"/>
          </a:xfrm>
          <a:prstGeom prst="rect">
            <a:avLst/>
          </a:prstGeom>
        </p:spPr>
        <p:txBody>
          <a:bodyPr/>
          <a:lstStyle>
            <a:lvl1pPr marL="0" indent="0" algn="l" defTabSz="914400" rtl="0" eaLnBrk="1" latinLnBrk="0" hangingPunct="1">
              <a:lnSpc>
                <a:spcPct val="90000"/>
              </a:lnSpc>
              <a:spcBef>
                <a:spcPts val="600"/>
              </a:spcBef>
              <a:buFont typeface="Arial" panose="020B0604020202020204" pitchFamily="34" charset="0"/>
              <a:buNone/>
              <a:defRPr sz="1200" i="0" kern="1200">
                <a:solidFill>
                  <a:schemeClr val="tx1"/>
                </a:solidFill>
                <a:latin typeface="+mn-lt"/>
                <a:ea typeface="+mn-ea"/>
                <a:cs typeface="+mn-cs"/>
              </a:defRPr>
            </a:lvl1pPr>
            <a:lvl2pPr marL="0" indent="0" algn="l" defTabSz="914400" rtl="0" eaLnBrk="1" latinLnBrk="0" hangingPunct="1">
              <a:lnSpc>
                <a:spcPct val="90000"/>
              </a:lnSpc>
              <a:spcBef>
                <a:spcPts val="200"/>
              </a:spcBef>
              <a:spcAft>
                <a:spcPts val="200"/>
              </a:spcAft>
              <a:buFont typeface="Arial" panose="020B0604020202020204" pitchFamily="34" charset="0"/>
              <a:buNone/>
              <a:defRPr sz="1000" b="0" kern="1200">
                <a:solidFill>
                  <a:schemeClr val="tx1"/>
                </a:solidFill>
                <a:latin typeface="+mn-lt"/>
                <a:ea typeface="+mn-ea"/>
                <a:cs typeface="+mn-cs"/>
              </a:defRPr>
            </a:lvl2pPr>
            <a:lvl3pPr marL="0" indent="0" algn="l" defTabSz="914400" rtl="0" eaLnBrk="1" latinLnBrk="0" hangingPunct="1">
              <a:lnSpc>
                <a:spcPct val="90000"/>
              </a:lnSpc>
              <a:spcBef>
                <a:spcPts val="600"/>
              </a:spcBef>
              <a:buFont typeface="Arial" panose="020B0604020202020204" pitchFamily="34" charset="0"/>
              <a:buNone/>
              <a:defRPr sz="900" b="0" kern="1200">
                <a:solidFill>
                  <a:schemeClr val="tx1"/>
                </a:solidFill>
                <a:latin typeface="+mn-lt"/>
                <a:ea typeface="+mn-ea"/>
                <a:cs typeface="+mn-cs"/>
              </a:defRPr>
            </a:lvl3pPr>
            <a:lvl4pPr marL="0" indent="0" algn="l" defTabSz="914400" rtl="0" eaLnBrk="1" latinLnBrk="0" hangingPunct="1">
              <a:lnSpc>
                <a:spcPct val="90000"/>
              </a:lnSpc>
              <a:spcBef>
                <a:spcPts val="600"/>
              </a:spcBef>
              <a:buFont typeface="Arial" panose="020B0604020202020204" pitchFamily="34" charset="0"/>
              <a:buNone/>
              <a:defRPr sz="800" kern="1200">
                <a:solidFill>
                  <a:schemeClr val="tx1"/>
                </a:solidFill>
                <a:latin typeface="+mn-lt"/>
                <a:ea typeface="+mn-ea"/>
                <a:cs typeface="+mn-cs"/>
              </a:defRPr>
            </a:lvl4pPr>
            <a:lvl5pPr marL="0" indent="0" algn="l" defTabSz="914400" rtl="0" eaLnBrk="1" latinLnBrk="0" hangingPunct="1">
              <a:lnSpc>
                <a:spcPct val="90000"/>
              </a:lnSpc>
              <a:spcBef>
                <a:spcPts val="600"/>
              </a:spcBef>
              <a:buFont typeface="Arial" panose="020B0604020202020204" pitchFamily="34" charset="0"/>
              <a:buNone/>
              <a:defRPr sz="800" kern="1200" cap="all" baseline="0">
                <a:solidFill>
                  <a:schemeClr val="tx1"/>
                </a:solidFill>
                <a:latin typeface="+mn-lt"/>
                <a:ea typeface="+mn-ea"/>
                <a:cs typeface="+mn-cs"/>
              </a:defRPr>
            </a:lvl5pPr>
            <a:lvl6pPr marL="0" indent="0" algn="l" defTabSz="914400" rtl="0" eaLnBrk="1" latinLnBrk="0" hangingPunct="1">
              <a:lnSpc>
                <a:spcPct val="90000"/>
              </a:lnSpc>
              <a:spcBef>
                <a:spcPts val="600"/>
              </a:spcBef>
              <a:buFont typeface="Arial" panose="020B0604020202020204" pitchFamily="34" charset="0"/>
              <a:buNone/>
              <a:defRPr sz="1100" b="1" i="0" kern="1200">
                <a:solidFill>
                  <a:schemeClr val="tx2"/>
                </a:solidFill>
                <a:latin typeface="+mn-lt"/>
                <a:ea typeface="+mn-ea"/>
                <a:cs typeface="+mn-cs"/>
              </a:defRPr>
            </a:lvl6pPr>
            <a:lvl7pPr marL="0" indent="0" algn="l" defTabSz="914400" rtl="0" eaLnBrk="1" latinLnBrk="0" hangingPunct="1">
              <a:lnSpc>
                <a:spcPct val="90000"/>
              </a:lnSpc>
              <a:spcBef>
                <a:spcPts val="1200"/>
              </a:spcBef>
              <a:buFont typeface="Arial" panose="020B0604020202020204" pitchFamily="34" charset="0"/>
              <a:buNone/>
              <a:defRPr sz="1600" b="0" i="1" kern="1200" cap="none" spc="-30" baseline="0">
                <a:solidFill>
                  <a:schemeClr val="tx2"/>
                </a:solidFill>
                <a:latin typeface="+mj-lt"/>
                <a:ea typeface="+mn-ea"/>
                <a:cs typeface="+mn-cs"/>
              </a:defRPr>
            </a:lvl7pPr>
            <a:lvl8pPr marL="0" indent="0" algn="l" defTabSz="914400" rtl="0" eaLnBrk="1" latinLnBrk="0" hangingPunct="1">
              <a:lnSpc>
                <a:spcPct val="90000"/>
              </a:lnSpc>
              <a:spcBef>
                <a:spcPts val="900"/>
              </a:spcBef>
              <a:buFont typeface="Arial" panose="020B0604020202020204" pitchFamily="34" charset="0"/>
              <a:buNone/>
              <a:defRPr sz="1200" kern="1200" cap="all" baseline="0">
                <a:solidFill>
                  <a:schemeClr val="tx2"/>
                </a:solidFill>
                <a:latin typeface="+mn-lt"/>
                <a:ea typeface="+mn-ea"/>
                <a:cs typeface="+mn-cs"/>
              </a:defRPr>
            </a:lvl8pPr>
            <a:lvl9pPr marL="0" indent="0" algn="l" defTabSz="914400" rtl="0" eaLnBrk="1" latinLnBrk="0" hangingPunct="1">
              <a:lnSpc>
                <a:spcPct val="90000"/>
              </a:lnSpc>
              <a:spcBef>
                <a:spcPts val="600"/>
              </a:spcBef>
              <a:buFont typeface="Arial" panose="020B0604020202020204" pitchFamily="34" charset="0"/>
              <a:buNone/>
              <a:defRPr sz="1200" i="1" kern="1200">
                <a:solidFill>
                  <a:schemeClr val="tx1"/>
                </a:solidFill>
                <a:latin typeface="+mj-lt"/>
                <a:ea typeface="+mn-ea"/>
                <a:cs typeface="+mn-cs"/>
              </a:defRPr>
            </a:lvl9pPr>
          </a:lstStyle>
          <a:p>
            <a:r>
              <a:rPr lang="en-US" sz="1800" dirty="0">
                <a:solidFill>
                  <a:schemeClr val="tx2"/>
                </a:solidFill>
                <a:latin typeface="+mj-lt"/>
              </a:rPr>
              <a:t>Next Steps</a:t>
            </a:r>
          </a:p>
        </p:txBody>
      </p:sp>
      <p:sp>
        <p:nvSpPr>
          <p:cNvPr id="28" name="TextBox 27">
            <a:extLst>
              <a:ext uri="{FF2B5EF4-FFF2-40B4-BE49-F238E27FC236}">
                <a16:creationId xmlns:a16="http://schemas.microsoft.com/office/drawing/2014/main" id="{29DB7437-CB53-59A6-13EF-C48AAE046154}"/>
              </a:ext>
            </a:extLst>
          </p:cNvPr>
          <p:cNvSpPr txBox="1"/>
          <p:nvPr/>
        </p:nvSpPr>
        <p:spPr>
          <a:xfrm>
            <a:off x="654052" y="1250950"/>
            <a:ext cx="6122062" cy="4296304"/>
          </a:xfrm>
          <a:prstGeom prst="rect">
            <a:avLst/>
          </a:prstGeom>
          <a:noFill/>
        </p:spPr>
        <p:txBody>
          <a:bodyPr wrap="square" rtlCol="0">
            <a:spAutoFit/>
          </a:bodyPr>
          <a:lstStyle/>
          <a:p>
            <a:pPr marL="342900" indent="-342900">
              <a:lnSpc>
                <a:spcPct val="115000"/>
              </a:lnSpc>
              <a:spcAft>
                <a:spcPts val="800"/>
              </a:spcAft>
              <a:buFont typeface="Arial" panose="020B0604020202020204" pitchFamily="34" charset="0"/>
              <a:buChar char="•"/>
            </a:pPr>
            <a:r>
              <a:rPr lang="en-US" sz="1800" kern="100" dirty="0">
                <a:effectLst/>
                <a:ea typeface="Aptos" panose="020B0004020202020204" pitchFamily="34" charset="0"/>
                <a:cs typeface="Times New Roman" panose="02020603050405020304" pitchFamily="18" charset="0"/>
              </a:rPr>
              <a:t>Install Git (</a:t>
            </a:r>
            <a:r>
              <a:rPr lang="en-US" u="sng" kern="100" dirty="0">
                <a:solidFill>
                  <a:srgbClr val="467886"/>
                </a:solidFill>
                <a:effectLst/>
                <a:ea typeface="Aptos" panose="020B0004020202020204" pitchFamily="34" charset="0"/>
                <a:cs typeface="Times New Roman" panose="02020603050405020304" pitchFamily="18" charset="0"/>
                <a:hlinkClick r:id="rId3"/>
              </a:rPr>
              <a:t>link</a:t>
            </a:r>
            <a:r>
              <a:rPr lang="en-US" u="sng" kern="100" dirty="0">
                <a:solidFill>
                  <a:srgbClr val="467886"/>
                </a:solidFill>
                <a:effectLst/>
                <a:ea typeface="Aptos" panose="020B0004020202020204" pitchFamily="34" charset="0"/>
                <a:cs typeface="Times New Roman" panose="02020603050405020304" pitchFamily="18" charset="0"/>
              </a:rPr>
              <a:t>)</a:t>
            </a:r>
            <a:endParaRPr lang="en-US" kern="100" dirty="0">
              <a:effectLst/>
              <a:ea typeface="Aptos" panose="020B0004020202020204" pitchFamily="34" charset="0"/>
              <a:cs typeface="Times New Roman" panose="02020603050405020304" pitchFamily="18" charset="0"/>
            </a:endParaRPr>
          </a:p>
          <a:p>
            <a:pPr marL="800100" lvl="1" indent="-342900">
              <a:lnSpc>
                <a:spcPct val="115000"/>
              </a:lnSpc>
              <a:spcAft>
                <a:spcPts val="800"/>
              </a:spcAft>
              <a:buFont typeface="Arial" panose="020B0604020202020204" pitchFamily="34" charset="0"/>
              <a:buChar char="•"/>
            </a:pPr>
            <a:r>
              <a:rPr lang="en-US" kern="100" dirty="0">
                <a:effectLst/>
                <a:ea typeface="Aptos" panose="020B0004020202020204" pitchFamily="34" charset="0"/>
                <a:cs typeface="Times New Roman" panose="02020603050405020304" pitchFamily="18" charset="0"/>
              </a:rPr>
              <a:t>During Installation – Important Options:</a:t>
            </a:r>
          </a:p>
          <a:p>
            <a:pPr marL="1257300" lvl="2" indent="-342900">
              <a:lnSpc>
                <a:spcPct val="115000"/>
              </a:lnSpc>
              <a:spcAft>
                <a:spcPts val="800"/>
              </a:spcAft>
              <a:buSzPts val="1000"/>
              <a:buFont typeface="Arial" panose="020B0604020202020204" pitchFamily="34" charset="0"/>
              <a:buChar char="•"/>
              <a:tabLst>
                <a:tab pos="457200" algn="l"/>
              </a:tabLst>
            </a:pPr>
            <a:r>
              <a:rPr lang="en-US" kern="100" dirty="0">
                <a:effectLst/>
                <a:ea typeface="Aptos" panose="020B0004020202020204" pitchFamily="34" charset="0"/>
                <a:cs typeface="Times New Roman" panose="02020603050405020304" pitchFamily="18" charset="0"/>
              </a:rPr>
              <a:t>When you see “Adjusting your PATH environment”, select: </a:t>
            </a:r>
            <a:r>
              <a:rPr lang="en-US" i="1" kern="100" dirty="0">
                <a:effectLst/>
                <a:ea typeface="Aptos" panose="020B0004020202020204" pitchFamily="34" charset="0"/>
                <a:cs typeface="Times New Roman" panose="02020603050405020304" pitchFamily="18" charset="0"/>
              </a:rPr>
              <a:t>“Git from the command line and also from 3rd-party software”</a:t>
            </a:r>
            <a:endParaRPr lang="en-US" i="1" kern="100" dirty="0">
              <a:ea typeface="Aptos" panose="020B0004020202020204" pitchFamily="34" charset="0"/>
              <a:cs typeface="Times New Roman" panose="02020603050405020304" pitchFamily="18" charset="0"/>
            </a:endParaRPr>
          </a:p>
          <a:p>
            <a:pPr marL="800100" lvl="1" indent="-342900">
              <a:lnSpc>
                <a:spcPct val="115000"/>
              </a:lnSpc>
              <a:spcAft>
                <a:spcPts val="800"/>
              </a:spcAft>
              <a:buSzPts val="1000"/>
              <a:buFont typeface="Arial" panose="020B0604020202020204" pitchFamily="34" charset="0"/>
              <a:buChar char="•"/>
              <a:tabLst>
                <a:tab pos="457200" algn="l"/>
              </a:tabLst>
            </a:pPr>
            <a:r>
              <a:rPr lang="en-US" kern="100" dirty="0">
                <a:effectLst/>
                <a:ea typeface="Aptos" panose="020B0004020202020204" pitchFamily="34" charset="0"/>
                <a:cs typeface="Times New Roman" panose="02020603050405020304" pitchFamily="18" charset="0"/>
              </a:rPr>
              <a:t>Restart your computer (or log out and back in)</a:t>
            </a:r>
          </a:p>
          <a:p>
            <a:pPr marL="342900" indent="-342900">
              <a:lnSpc>
                <a:spcPct val="115000"/>
              </a:lnSpc>
              <a:spcAft>
                <a:spcPts val="800"/>
              </a:spcAft>
              <a:buFont typeface="Arial" panose="020B0604020202020204" pitchFamily="34" charset="0"/>
              <a:buChar char="•"/>
            </a:pPr>
            <a:r>
              <a:rPr lang="en-US" sz="1800" kern="100" dirty="0">
                <a:effectLst/>
                <a:ea typeface="Aptos" panose="020B0004020202020204" pitchFamily="34" charset="0"/>
                <a:cs typeface="Times New Roman" panose="02020603050405020304" pitchFamily="18" charset="0"/>
              </a:rPr>
              <a:t>Install Git LFS (</a:t>
            </a:r>
            <a:r>
              <a:rPr lang="en-US" sz="1800" u="sng" kern="100" dirty="0">
                <a:solidFill>
                  <a:srgbClr val="467886"/>
                </a:solidFill>
                <a:effectLst/>
                <a:ea typeface="Aptos" panose="020B0004020202020204" pitchFamily="34" charset="0"/>
                <a:cs typeface="Times New Roman" panose="02020603050405020304" pitchFamily="18" charset="0"/>
                <a:hlinkClick r:id="rId4"/>
              </a:rPr>
              <a:t>link</a:t>
            </a:r>
            <a:r>
              <a:rPr lang="en-US" sz="1800" kern="100" dirty="0">
                <a:effectLst/>
                <a:ea typeface="Aptos" panose="020B0004020202020204" pitchFamily="34" charset="0"/>
                <a:cs typeface="Times New Roman" panose="02020603050405020304" pitchFamily="18" charset="0"/>
              </a:rPr>
              <a:t>)</a:t>
            </a:r>
          </a:p>
          <a:p>
            <a:pPr marL="800100" lvl="1" indent="-342900">
              <a:lnSpc>
                <a:spcPct val="115000"/>
              </a:lnSpc>
              <a:spcAft>
                <a:spcPts val="800"/>
              </a:spcAft>
              <a:buFont typeface="Arial" panose="020B0604020202020204" pitchFamily="34" charset="0"/>
              <a:buChar char="•"/>
            </a:pPr>
            <a:r>
              <a:rPr lang="en-US" kern="100" dirty="0">
                <a:effectLst/>
                <a:ea typeface="Aptos" panose="020B0004020202020204" pitchFamily="34" charset="0"/>
                <a:cs typeface="Times New Roman" panose="02020603050405020304" pitchFamily="18" charset="0"/>
              </a:rPr>
              <a:t>Run installation on command line (as in top image)</a:t>
            </a:r>
          </a:p>
          <a:p>
            <a:pPr marL="800100" lvl="1" indent="-342900">
              <a:lnSpc>
                <a:spcPct val="115000"/>
              </a:lnSpc>
              <a:spcAft>
                <a:spcPts val="800"/>
              </a:spcAft>
              <a:buFont typeface="Arial" panose="020B0604020202020204" pitchFamily="34" charset="0"/>
              <a:buChar char="•"/>
            </a:pPr>
            <a:r>
              <a:rPr lang="en-US" kern="100" dirty="0">
                <a:ea typeface="Aptos" panose="020B0004020202020204" pitchFamily="34" charset="0"/>
                <a:cs typeface="Times New Roman" panose="02020603050405020304" pitchFamily="18" charset="0"/>
              </a:rPr>
              <a:t>Activate large file tracking (as in bottom image)</a:t>
            </a:r>
            <a:endParaRPr lang="en-US" kern="100" dirty="0">
              <a:effectLst/>
              <a:ea typeface="Aptos" panose="020B0004020202020204" pitchFamily="34" charset="0"/>
              <a:cs typeface="Times New Roman" panose="02020603050405020304" pitchFamily="18" charset="0"/>
            </a:endParaRPr>
          </a:p>
          <a:p>
            <a:pPr marL="342900" indent="-342900">
              <a:lnSpc>
                <a:spcPct val="115000"/>
              </a:lnSpc>
              <a:spcAft>
                <a:spcPts val="800"/>
              </a:spcAft>
              <a:buFont typeface="Arial" panose="020B0604020202020204" pitchFamily="34" charset="0"/>
              <a:buChar char="•"/>
            </a:pPr>
            <a:r>
              <a:rPr lang="en-US" sz="1800" kern="100" dirty="0">
                <a:effectLst/>
                <a:ea typeface="Aptos" panose="020B0004020202020204" pitchFamily="34" charset="0"/>
                <a:cs typeface="Times New Roman" panose="02020603050405020304" pitchFamily="18" charset="0"/>
              </a:rPr>
              <a:t>LFS only tells activates tracking on new files, does not migrate files already in GitHub</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8" name="Picture 7" descr="A screen shot of a computer code&#10;&#10;AI-generated content may be incorrect.">
            <a:extLst>
              <a:ext uri="{FF2B5EF4-FFF2-40B4-BE49-F238E27FC236}">
                <a16:creationId xmlns:a16="http://schemas.microsoft.com/office/drawing/2014/main" id="{AC4C24FC-75ED-E26B-D2E3-09E691E488CA}"/>
              </a:ext>
            </a:extLst>
          </p:cNvPr>
          <p:cNvPicPr>
            <a:picLocks noChangeAspect="1"/>
          </p:cNvPicPr>
          <p:nvPr/>
        </p:nvPicPr>
        <p:blipFill>
          <a:blip r:embed="rId5"/>
          <a:stretch>
            <a:fillRect/>
          </a:stretch>
        </p:blipFill>
        <p:spPr>
          <a:xfrm>
            <a:off x="7752925" y="3399102"/>
            <a:ext cx="3714750" cy="1066800"/>
          </a:xfrm>
          <a:prstGeom prst="rect">
            <a:avLst/>
          </a:prstGeom>
        </p:spPr>
      </p:pic>
      <p:pic>
        <p:nvPicPr>
          <p:cNvPr id="9" name="Picture 8">
            <a:extLst>
              <a:ext uri="{FF2B5EF4-FFF2-40B4-BE49-F238E27FC236}">
                <a16:creationId xmlns:a16="http://schemas.microsoft.com/office/drawing/2014/main" id="{00BA7081-580A-4DB3-37DF-7948C1B97FB3}"/>
              </a:ext>
            </a:extLst>
          </p:cNvPr>
          <p:cNvPicPr>
            <a:picLocks noChangeAspect="1"/>
          </p:cNvPicPr>
          <p:nvPr/>
        </p:nvPicPr>
        <p:blipFill>
          <a:blip r:embed="rId6"/>
          <a:stretch>
            <a:fillRect/>
          </a:stretch>
        </p:blipFill>
        <p:spPr>
          <a:xfrm>
            <a:off x="6424998" y="5506235"/>
            <a:ext cx="5612130" cy="601345"/>
          </a:xfrm>
          <a:prstGeom prst="rect">
            <a:avLst/>
          </a:prstGeom>
        </p:spPr>
      </p:pic>
      <p:cxnSp>
        <p:nvCxnSpPr>
          <p:cNvPr id="3" name="Straight Arrow Connector 2">
            <a:extLst>
              <a:ext uri="{FF2B5EF4-FFF2-40B4-BE49-F238E27FC236}">
                <a16:creationId xmlns:a16="http://schemas.microsoft.com/office/drawing/2014/main" id="{861CEAC6-6674-5ADF-8060-53654F0CF6EC}"/>
              </a:ext>
            </a:extLst>
          </p:cNvPr>
          <p:cNvCxnSpPr>
            <a:cxnSpLocks/>
          </p:cNvCxnSpPr>
          <p:nvPr/>
        </p:nvCxnSpPr>
        <p:spPr>
          <a:xfrm>
            <a:off x="6776113" y="4155743"/>
            <a:ext cx="8529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nector: Elbow 4">
            <a:extLst>
              <a:ext uri="{FF2B5EF4-FFF2-40B4-BE49-F238E27FC236}">
                <a16:creationId xmlns:a16="http://schemas.microsoft.com/office/drawing/2014/main" id="{E8068AFC-3F22-45FC-7A2E-DA3377CAF9D5}"/>
              </a:ext>
            </a:extLst>
          </p:cNvPr>
          <p:cNvCxnSpPr/>
          <p:nvPr/>
        </p:nvCxnSpPr>
        <p:spPr>
          <a:xfrm>
            <a:off x="6407624" y="4599296"/>
            <a:ext cx="914400" cy="914400"/>
          </a:xfrm>
          <a:prstGeom prst="bentConnector3">
            <a:avLst>
              <a:gd name="adj1" fmla="val 9925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716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052113D-4AC2-4D88-2155-D2F8D4C48C97}"/>
            </a:ext>
          </a:extLst>
        </p:cNvPr>
        <p:cNvGrpSpPr/>
        <p:nvPr/>
      </p:nvGrpSpPr>
      <p:grpSpPr>
        <a:xfrm>
          <a:off x="0" y="0"/>
          <a:ext cx="0" cy="0"/>
          <a:chOff x="0" y="0"/>
          <a:chExt cx="0" cy="0"/>
        </a:xfrm>
      </p:grpSpPr>
      <p:sp>
        <p:nvSpPr>
          <p:cNvPr id="19" name="Title 9">
            <a:extLst>
              <a:ext uri="{FF2B5EF4-FFF2-40B4-BE49-F238E27FC236}">
                <a16:creationId xmlns:a16="http://schemas.microsoft.com/office/drawing/2014/main" id="{F229D445-AB23-5A1B-1E05-9C8B134324AC}"/>
              </a:ext>
            </a:extLst>
          </p:cNvPr>
          <p:cNvSpPr txBox="1">
            <a:spLocks/>
          </p:cNvSpPr>
          <p:nvPr/>
        </p:nvSpPr>
        <p:spPr>
          <a:xfrm>
            <a:off x="550863" y="734909"/>
            <a:ext cx="5778601" cy="386883"/>
          </a:xfrm>
          <a:prstGeom prst="rect">
            <a:avLst/>
          </a:prstGeom>
        </p:spPr>
        <p:txBody>
          <a:bodyPr/>
          <a:lstStyle>
            <a:lvl1pPr algn="l" defTabSz="914400" rtl="0" eaLnBrk="1" latinLnBrk="0" hangingPunct="1">
              <a:lnSpc>
                <a:spcPct val="80000"/>
              </a:lnSpc>
              <a:spcBef>
                <a:spcPct val="0"/>
              </a:spcBef>
              <a:buNone/>
              <a:defRPr sz="2800" kern="1200" spc="-50" baseline="0">
                <a:solidFill>
                  <a:schemeClr val="tx1"/>
                </a:solidFill>
                <a:latin typeface="+mj-lt"/>
                <a:ea typeface="+mj-ea"/>
                <a:cs typeface="+mj-cs"/>
              </a:defRPr>
            </a:lvl1pPr>
          </a:lstStyle>
          <a:p>
            <a:r>
              <a:rPr lang="en-US" sz="2600" dirty="0"/>
              <a:t>More information and upcoming</a:t>
            </a:r>
          </a:p>
        </p:txBody>
      </p:sp>
      <p:sp>
        <p:nvSpPr>
          <p:cNvPr id="20" name="Text Placeholder 10">
            <a:extLst>
              <a:ext uri="{FF2B5EF4-FFF2-40B4-BE49-F238E27FC236}">
                <a16:creationId xmlns:a16="http://schemas.microsoft.com/office/drawing/2014/main" id="{61F4BF9E-771D-FC0F-F376-5941109C70F9}"/>
              </a:ext>
            </a:extLst>
          </p:cNvPr>
          <p:cNvSpPr txBox="1">
            <a:spLocks/>
          </p:cNvSpPr>
          <p:nvPr/>
        </p:nvSpPr>
        <p:spPr>
          <a:xfrm>
            <a:off x="550863" y="441325"/>
            <a:ext cx="5778601" cy="249299"/>
          </a:xfrm>
          <a:prstGeom prst="rect">
            <a:avLst/>
          </a:prstGeom>
        </p:spPr>
        <p:txBody>
          <a:bodyPr/>
          <a:lstStyle>
            <a:lvl1pPr marL="0" indent="0" algn="l" defTabSz="914400" rtl="0" eaLnBrk="1" latinLnBrk="0" hangingPunct="1">
              <a:lnSpc>
                <a:spcPct val="90000"/>
              </a:lnSpc>
              <a:spcBef>
                <a:spcPts val="600"/>
              </a:spcBef>
              <a:buFont typeface="Arial" panose="020B0604020202020204" pitchFamily="34" charset="0"/>
              <a:buNone/>
              <a:defRPr sz="1200" i="0" kern="1200">
                <a:solidFill>
                  <a:schemeClr val="tx1"/>
                </a:solidFill>
                <a:latin typeface="+mn-lt"/>
                <a:ea typeface="+mn-ea"/>
                <a:cs typeface="+mn-cs"/>
              </a:defRPr>
            </a:lvl1pPr>
            <a:lvl2pPr marL="0" indent="0" algn="l" defTabSz="914400" rtl="0" eaLnBrk="1" latinLnBrk="0" hangingPunct="1">
              <a:lnSpc>
                <a:spcPct val="90000"/>
              </a:lnSpc>
              <a:spcBef>
                <a:spcPts val="200"/>
              </a:spcBef>
              <a:spcAft>
                <a:spcPts val="200"/>
              </a:spcAft>
              <a:buFont typeface="Arial" panose="020B0604020202020204" pitchFamily="34" charset="0"/>
              <a:buNone/>
              <a:defRPr sz="1000" b="0" kern="1200">
                <a:solidFill>
                  <a:schemeClr val="tx1"/>
                </a:solidFill>
                <a:latin typeface="+mn-lt"/>
                <a:ea typeface="+mn-ea"/>
                <a:cs typeface="+mn-cs"/>
              </a:defRPr>
            </a:lvl2pPr>
            <a:lvl3pPr marL="0" indent="0" algn="l" defTabSz="914400" rtl="0" eaLnBrk="1" latinLnBrk="0" hangingPunct="1">
              <a:lnSpc>
                <a:spcPct val="90000"/>
              </a:lnSpc>
              <a:spcBef>
                <a:spcPts val="600"/>
              </a:spcBef>
              <a:buFont typeface="Arial" panose="020B0604020202020204" pitchFamily="34" charset="0"/>
              <a:buNone/>
              <a:defRPr sz="900" b="0" kern="1200">
                <a:solidFill>
                  <a:schemeClr val="tx1"/>
                </a:solidFill>
                <a:latin typeface="+mn-lt"/>
                <a:ea typeface="+mn-ea"/>
                <a:cs typeface="+mn-cs"/>
              </a:defRPr>
            </a:lvl3pPr>
            <a:lvl4pPr marL="0" indent="0" algn="l" defTabSz="914400" rtl="0" eaLnBrk="1" latinLnBrk="0" hangingPunct="1">
              <a:lnSpc>
                <a:spcPct val="90000"/>
              </a:lnSpc>
              <a:spcBef>
                <a:spcPts val="600"/>
              </a:spcBef>
              <a:buFont typeface="Arial" panose="020B0604020202020204" pitchFamily="34" charset="0"/>
              <a:buNone/>
              <a:defRPr sz="800" kern="1200">
                <a:solidFill>
                  <a:schemeClr val="tx1"/>
                </a:solidFill>
                <a:latin typeface="+mn-lt"/>
                <a:ea typeface="+mn-ea"/>
                <a:cs typeface="+mn-cs"/>
              </a:defRPr>
            </a:lvl4pPr>
            <a:lvl5pPr marL="0" indent="0" algn="l" defTabSz="914400" rtl="0" eaLnBrk="1" latinLnBrk="0" hangingPunct="1">
              <a:lnSpc>
                <a:spcPct val="90000"/>
              </a:lnSpc>
              <a:spcBef>
                <a:spcPts val="600"/>
              </a:spcBef>
              <a:buFont typeface="Arial" panose="020B0604020202020204" pitchFamily="34" charset="0"/>
              <a:buNone/>
              <a:defRPr sz="800" kern="1200" cap="all" baseline="0">
                <a:solidFill>
                  <a:schemeClr val="tx1"/>
                </a:solidFill>
                <a:latin typeface="+mn-lt"/>
                <a:ea typeface="+mn-ea"/>
                <a:cs typeface="+mn-cs"/>
              </a:defRPr>
            </a:lvl5pPr>
            <a:lvl6pPr marL="0" indent="0" algn="l" defTabSz="914400" rtl="0" eaLnBrk="1" latinLnBrk="0" hangingPunct="1">
              <a:lnSpc>
                <a:spcPct val="90000"/>
              </a:lnSpc>
              <a:spcBef>
                <a:spcPts val="600"/>
              </a:spcBef>
              <a:buFont typeface="Arial" panose="020B0604020202020204" pitchFamily="34" charset="0"/>
              <a:buNone/>
              <a:defRPr sz="1100" b="1" i="0" kern="1200">
                <a:solidFill>
                  <a:schemeClr val="tx2"/>
                </a:solidFill>
                <a:latin typeface="+mn-lt"/>
                <a:ea typeface="+mn-ea"/>
                <a:cs typeface="+mn-cs"/>
              </a:defRPr>
            </a:lvl6pPr>
            <a:lvl7pPr marL="0" indent="0" algn="l" defTabSz="914400" rtl="0" eaLnBrk="1" latinLnBrk="0" hangingPunct="1">
              <a:lnSpc>
                <a:spcPct val="90000"/>
              </a:lnSpc>
              <a:spcBef>
                <a:spcPts val="1200"/>
              </a:spcBef>
              <a:buFont typeface="Arial" panose="020B0604020202020204" pitchFamily="34" charset="0"/>
              <a:buNone/>
              <a:defRPr sz="1600" b="0" i="1" kern="1200" cap="none" spc="-30" baseline="0">
                <a:solidFill>
                  <a:schemeClr val="tx2"/>
                </a:solidFill>
                <a:latin typeface="+mj-lt"/>
                <a:ea typeface="+mn-ea"/>
                <a:cs typeface="+mn-cs"/>
              </a:defRPr>
            </a:lvl7pPr>
            <a:lvl8pPr marL="0" indent="0" algn="l" defTabSz="914400" rtl="0" eaLnBrk="1" latinLnBrk="0" hangingPunct="1">
              <a:lnSpc>
                <a:spcPct val="90000"/>
              </a:lnSpc>
              <a:spcBef>
                <a:spcPts val="900"/>
              </a:spcBef>
              <a:buFont typeface="Arial" panose="020B0604020202020204" pitchFamily="34" charset="0"/>
              <a:buNone/>
              <a:defRPr sz="1200" kern="1200" cap="all" baseline="0">
                <a:solidFill>
                  <a:schemeClr val="tx2"/>
                </a:solidFill>
                <a:latin typeface="+mn-lt"/>
                <a:ea typeface="+mn-ea"/>
                <a:cs typeface="+mn-cs"/>
              </a:defRPr>
            </a:lvl8pPr>
            <a:lvl9pPr marL="0" indent="0" algn="l" defTabSz="914400" rtl="0" eaLnBrk="1" latinLnBrk="0" hangingPunct="1">
              <a:lnSpc>
                <a:spcPct val="90000"/>
              </a:lnSpc>
              <a:spcBef>
                <a:spcPts val="600"/>
              </a:spcBef>
              <a:buFont typeface="Arial" panose="020B0604020202020204" pitchFamily="34" charset="0"/>
              <a:buNone/>
              <a:defRPr sz="1200" i="1" kern="1200">
                <a:solidFill>
                  <a:schemeClr val="tx1"/>
                </a:solidFill>
                <a:latin typeface="+mj-lt"/>
                <a:ea typeface="+mn-ea"/>
                <a:cs typeface="+mn-cs"/>
              </a:defRPr>
            </a:lvl9pPr>
          </a:lstStyle>
          <a:p>
            <a:r>
              <a:rPr lang="en-US" sz="1800" dirty="0">
                <a:solidFill>
                  <a:schemeClr val="tx2"/>
                </a:solidFill>
                <a:latin typeface="+mj-lt"/>
              </a:rPr>
              <a:t>Next Steps</a:t>
            </a:r>
          </a:p>
        </p:txBody>
      </p:sp>
      <p:sp>
        <p:nvSpPr>
          <p:cNvPr id="28" name="TextBox 27">
            <a:extLst>
              <a:ext uri="{FF2B5EF4-FFF2-40B4-BE49-F238E27FC236}">
                <a16:creationId xmlns:a16="http://schemas.microsoft.com/office/drawing/2014/main" id="{C58B20DD-EBFC-5801-9DD7-5436058DF172}"/>
              </a:ext>
            </a:extLst>
          </p:cNvPr>
          <p:cNvSpPr txBox="1"/>
          <p:nvPr/>
        </p:nvSpPr>
        <p:spPr>
          <a:xfrm>
            <a:off x="654050" y="1250950"/>
            <a:ext cx="9347200" cy="4196020"/>
          </a:xfrm>
          <a:prstGeom prst="rect">
            <a:avLst/>
          </a:prstGeom>
          <a:noFill/>
        </p:spPr>
        <p:txBody>
          <a:bodyPr wrap="square" rtlCol="0">
            <a:spAutoFit/>
          </a:bodyPr>
          <a:lstStyle/>
          <a:p>
            <a:pPr marL="285750" indent="-285750">
              <a:lnSpc>
                <a:spcPct val="150000"/>
              </a:lnSpc>
              <a:buFontTx/>
              <a:buChar char="-"/>
            </a:pPr>
            <a:r>
              <a:rPr lang="es-ES" dirty="0"/>
              <a:t>New and in </a:t>
            </a:r>
            <a:r>
              <a:rPr lang="es-ES" dirty="0" err="1"/>
              <a:t>progress</a:t>
            </a:r>
            <a:r>
              <a:rPr lang="es-ES" dirty="0"/>
              <a:t> SolidWorks </a:t>
            </a:r>
            <a:r>
              <a:rPr lang="es-ES" dirty="0" err="1"/>
              <a:t>projects</a:t>
            </a:r>
            <a:r>
              <a:rPr lang="es-ES" dirty="0"/>
              <a:t> </a:t>
            </a:r>
            <a:r>
              <a:rPr lang="es-ES" dirty="0" err="1"/>
              <a:t>should</a:t>
            </a:r>
            <a:r>
              <a:rPr lang="es-ES" dirty="0"/>
              <a:t> be </a:t>
            </a:r>
            <a:r>
              <a:rPr lang="es-ES" dirty="0" err="1"/>
              <a:t>transfered</a:t>
            </a:r>
            <a:r>
              <a:rPr lang="es-ES" dirty="0"/>
              <a:t> </a:t>
            </a:r>
            <a:r>
              <a:rPr lang="es-ES" dirty="0" err="1"/>
              <a:t>to</a:t>
            </a:r>
            <a:r>
              <a:rPr lang="es-ES" dirty="0"/>
              <a:t> GitHub</a:t>
            </a:r>
          </a:p>
          <a:p>
            <a:pPr marL="285750" indent="-285750">
              <a:lnSpc>
                <a:spcPct val="150000"/>
              </a:lnSpc>
              <a:buFontTx/>
              <a:buChar char="-"/>
            </a:pPr>
            <a:r>
              <a:rPr lang="es-ES" dirty="0" err="1"/>
              <a:t>Where</a:t>
            </a:r>
            <a:r>
              <a:rPr lang="es-ES" dirty="0"/>
              <a:t> </a:t>
            </a:r>
            <a:r>
              <a:rPr lang="es-ES" dirty="0" err="1"/>
              <a:t>to</a:t>
            </a:r>
            <a:r>
              <a:rPr lang="es-ES" dirty="0"/>
              <a:t> </a:t>
            </a:r>
            <a:r>
              <a:rPr lang="es-ES" dirty="0" err="1"/>
              <a:t>get</a:t>
            </a:r>
            <a:r>
              <a:rPr lang="es-ES" dirty="0"/>
              <a:t> more </a:t>
            </a:r>
            <a:r>
              <a:rPr lang="es-ES" dirty="0" err="1"/>
              <a:t>infor</a:t>
            </a:r>
            <a:r>
              <a:rPr lang="es-ES" dirty="0"/>
              <a:t>?</a:t>
            </a:r>
          </a:p>
          <a:p>
            <a:pPr marL="742950" lvl="1" indent="-285750">
              <a:lnSpc>
                <a:spcPct val="150000"/>
              </a:lnSpc>
              <a:buFontTx/>
              <a:buChar char="-"/>
            </a:pPr>
            <a:r>
              <a:rPr lang="es-ES" dirty="0" err="1"/>
              <a:t>Protocol</a:t>
            </a:r>
            <a:r>
              <a:rPr lang="es-ES" dirty="0"/>
              <a:t> doc. </a:t>
            </a:r>
            <a:r>
              <a:rPr lang="es-ES" dirty="0" err="1"/>
              <a:t>Info</a:t>
            </a:r>
            <a:r>
              <a:rPr lang="es-ES" dirty="0"/>
              <a:t> </a:t>
            </a:r>
            <a:r>
              <a:rPr lang="es-ES" dirty="0" err="1"/>
              <a:t>on</a:t>
            </a:r>
            <a:r>
              <a:rPr lang="es-ES" dirty="0"/>
              <a:t> </a:t>
            </a:r>
            <a:r>
              <a:rPr lang="es-ES" dirty="0" err="1"/>
              <a:t>intermediate</a:t>
            </a:r>
            <a:r>
              <a:rPr lang="es-ES" dirty="0"/>
              <a:t> </a:t>
            </a:r>
            <a:r>
              <a:rPr lang="es-ES" dirty="0" err="1"/>
              <a:t>techniques</a:t>
            </a:r>
            <a:r>
              <a:rPr lang="es-ES" dirty="0"/>
              <a:t> </a:t>
            </a:r>
            <a:r>
              <a:rPr lang="es-ES" dirty="0" err="1"/>
              <a:t>like</a:t>
            </a:r>
            <a:r>
              <a:rPr lang="es-ES" dirty="0"/>
              <a:t> </a:t>
            </a:r>
            <a:r>
              <a:rPr lang="es-ES" dirty="0" err="1"/>
              <a:t>rebasing</a:t>
            </a:r>
            <a:r>
              <a:rPr lang="es-ES" dirty="0"/>
              <a:t>, </a:t>
            </a:r>
            <a:r>
              <a:rPr lang="es-ES" dirty="0" err="1"/>
              <a:t>large</a:t>
            </a:r>
            <a:r>
              <a:rPr lang="es-ES" dirty="0"/>
              <a:t> files</a:t>
            </a:r>
          </a:p>
          <a:p>
            <a:pPr marL="285750" indent="-285750">
              <a:lnSpc>
                <a:spcPct val="150000"/>
              </a:lnSpc>
              <a:buFontTx/>
              <a:buChar char="-"/>
            </a:pPr>
            <a:r>
              <a:rPr lang="es-ES" dirty="0" err="1"/>
              <a:t>Pending</a:t>
            </a:r>
            <a:r>
              <a:rPr lang="es-ES" dirty="0"/>
              <a:t> </a:t>
            </a:r>
            <a:r>
              <a:rPr lang="es-ES" dirty="0" err="1"/>
              <a:t>to</a:t>
            </a:r>
            <a:r>
              <a:rPr lang="es-ES" dirty="0"/>
              <a:t> </a:t>
            </a:r>
            <a:r>
              <a:rPr lang="es-ES" dirty="0" err="1"/>
              <a:t>resolve</a:t>
            </a:r>
            <a:r>
              <a:rPr lang="es-ES" dirty="0"/>
              <a:t>:</a:t>
            </a:r>
          </a:p>
          <a:p>
            <a:pPr marL="742950" lvl="1" indent="-285750">
              <a:lnSpc>
                <a:spcPct val="150000"/>
              </a:lnSpc>
              <a:buFontTx/>
              <a:buChar char="-"/>
            </a:pPr>
            <a:r>
              <a:rPr lang="es-ES" dirty="0"/>
              <a:t>Bot </a:t>
            </a:r>
            <a:r>
              <a:rPr lang="es-ES" dirty="0" err="1"/>
              <a:t>to</a:t>
            </a:r>
            <a:r>
              <a:rPr lang="es-ES" dirty="0"/>
              <a:t> </a:t>
            </a:r>
            <a:r>
              <a:rPr lang="es-ES" dirty="0" err="1"/>
              <a:t>remind</a:t>
            </a:r>
            <a:r>
              <a:rPr lang="es-ES" dirty="0"/>
              <a:t> </a:t>
            </a:r>
            <a:r>
              <a:rPr lang="es-ES" dirty="0" err="1"/>
              <a:t>to</a:t>
            </a:r>
            <a:r>
              <a:rPr lang="es-ES" dirty="0"/>
              <a:t> </a:t>
            </a:r>
            <a:r>
              <a:rPr lang="es-ES" dirty="0" err="1"/>
              <a:t>push</a:t>
            </a:r>
            <a:endParaRPr lang="es-ES" dirty="0"/>
          </a:p>
          <a:p>
            <a:pPr marL="742950" lvl="1" indent="-285750">
              <a:lnSpc>
                <a:spcPct val="150000"/>
              </a:lnSpc>
              <a:buFontTx/>
              <a:buChar char="-"/>
            </a:pPr>
            <a:r>
              <a:rPr lang="es-ES" dirty="0" err="1"/>
              <a:t>Reviewers</a:t>
            </a:r>
            <a:r>
              <a:rPr lang="es-ES" dirty="0"/>
              <a:t> </a:t>
            </a:r>
            <a:r>
              <a:rPr lang="es-ES" dirty="0" err="1"/>
              <a:t>to</a:t>
            </a:r>
            <a:r>
              <a:rPr lang="es-ES" dirty="0"/>
              <a:t> repos (new </a:t>
            </a:r>
            <a:r>
              <a:rPr lang="es-ES" dirty="0" err="1"/>
              <a:t>team</a:t>
            </a:r>
            <a:r>
              <a:rPr lang="es-ES" dirty="0"/>
              <a:t> </a:t>
            </a:r>
            <a:r>
              <a:rPr lang="es-ES" dirty="0" err="1"/>
              <a:t>of</a:t>
            </a:r>
            <a:r>
              <a:rPr lang="es-ES" dirty="0"/>
              <a:t> TM/TD), </a:t>
            </a:r>
            <a:r>
              <a:rPr lang="es-ES" dirty="0" err="1"/>
              <a:t>add</a:t>
            </a:r>
            <a:r>
              <a:rPr lang="es-ES" dirty="0"/>
              <a:t> </a:t>
            </a:r>
            <a:r>
              <a:rPr lang="es-ES" dirty="0" err="1"/>
              <a:t>codeowner</a:t>
            </a:r>
            <a:r>
              <a:rPr lang="es-ES" dirty="0"/>
              <a:t> file </a:t>
            </a:r>
            <a:r>
              <a:rPr lang="es-ES" dirty="0" err="1"/>
              <a:t>to</a:t>
            </a:r>
            <a:r>
              <a:rPr lang="es-ES" dirty="0"/>
              <a:t> </a:t>
            </a:r>
            <a:r>
              <a:rPr lang="es-ES" dirty="0" err="1"/>
              <a:t>template</a:t>
            </a:r>
            <a:r>
              <a:rPr lang="es-ES" dirty="0"/>
              <a:t> </a:t>
            </a:r>
            <a:r>
              <a:rPr lang="es-ES" dirty="0" err="1"/>
              <a:t>that</a:t>
            </a:r>
            <a:r>
              <a:rPr lang="es-ES" dirty="0"/>
              <a:t> </a:t>
            </a:r>
            <a:r>
              <a:rPr lang="es-ES" dirty="0" err="1"/>
              <a:t>includes</a:t>
            </a:r>
            <a:r>
              <a:rPr lang="es-ES" dirty="0"/>
              <a:t> </a:t>
            </a:r>
            <a:r>
              <a:rPr lang="es-ES" dirty="0" err="1"/>
              <a:t>all</a:t>
            </a:r>
            <a:r>
              <a:rPr lang="es-ES" dirty="0"/>
              <a:t> (Branch </a:t>
            </a:r>
            <a:r>
              <a:rPr lang="es-ES" dirty="0" err="1"/>
              <a:t>protection</a:t>
            </a:r>
            <a:r>
              <a:rPr lang="es-ES" dirty="0"/>
              <a:t> rules </a:t>
            </a:r>
            <a:r>
              <a:rPr lang="es-ES" dirty="0" err="1"/>
              <a:t>require</a:t>
            </a:r>
            <a:r>
              <a:rPr lang="es-ES" dirty="0"/>
              <a:t> Enterprise, BLOCKED)</a:t>
            </a:r>
          </a:p>
          <a:p>
            <a:pPr marL="742950" lvl="1" indent="-285750">
              <a:lnSpc>
                <a:spcPct val="150000"/>
              </a:lnSpc>
              <a:buFontTx/>
              <a:buChar char="-"/>
            </a:pPr>
            <a:r>
              <a:rPr lang="es-ES" dirty="0" err="1"/>
              <a:t>How</a:t>
            </a:r>
            <a:r>
              <a:rPr lang="es-ES" dirty="0"/>
              <a:t> </a:t>
            </a:r>
            <a:r>
              <a:rPr lang="es-ES" dirty="0" err="1"/>
              <a:t>to</a:t>
            </a:r>
            <a:r>
              <a:rPr lang="es-ES" dirty="0"/>
              <a:t> </a:t>
            </a:r>
            <a:r>
              <a:rPr lang="es-ES" dirty="0" err="1"/>
              <a:t>handle</a:t>
            </a:r>
            <a:r>
              <a:rPr lang="es-ES" dirty="0"/>
              <a:t> </a:t>
            </a:r>
            <a:r>
              <a:rPr lang="es-ES" dirty="0" err="1"/>
              <a:t>main</a:t>
            </a:r>
            <a:r>
              <a:rPr lang="es-ES" dirty="0"/>
              <a:t> - </a:t>
            </a:r>
          </a:p>
          <a:p>
            <a:pPr marL="742950" lvl="1" indent="-285750">
              <a:lnSpc>
                <a:spcPct val="150000"/>
              </a:lnSpc>
              <a:buFontTx/>
              <a:buChar char="-"/>
            </a:pPr>
            <a:r>
              <a:rPr lang="es-ES" dirty="0" err="1"/>
              <a:t>How</a:t>
            </a:r>
            <a:r>
              <a:rPr lang="es-ES" dirty="0"/>
              <a:t> </a:t>
            </a:r>
            <a:r>
              <a:rPr lang="es-ES" dirty="0" err="1"/>
              <a:t>to</a:t>
            </a:r>
            <a:r>
              <a:rPr lang="es-ES" dirty="0"/>
              <a:t> </a:t>
            </a:r>
            <a:r>
              <a:rPr lang="es-ES" dirty="0" err="1"/>
              <a:t>name</a:t>
            </a:r>
            <a:r>
              <a:rPr lang="es-ES" dirty="0"/>
              <a:t> </a:t>
            </a:r>
            <a:r>
              <a:rPr lang="es-ES" dirty="0" err="1"/>
              <a:t>published</a:t>
            </a:r>
            <a:r>
              <a:rPr lang="es-ES" dirty="0"/>
              <a:t> files - *</a:t>
            </a:r>
            <a:r>
              <a:rPr lang="es-ES" dirty="0" err="1"/>
              <a:t>A.sld</a:t>
            </a:r>
            <a:r>
              <a:rPr lang="es-ES" dirty="0"/>
              <a:t>. </a:t>
            </a:r>
            <a:r>
              <a:rPr lang="es-ES" dirty="0" err="1"/>
              <a:t>Could</a:t>
            </a:r>
            <a:r>
              <a:rPr lang="es-ES" dirty="0"/>
              <a:t> </a:t>
            </a:r>
            <a:r>
              <a:rPr lang="es-ES" dirty="0" err="1"/>
              <a:t>put</a:t>
            </a:r>
            <a:r>
              <a:rPr lang="es-ES" dirty="0"/>
              <a:t> in </a:t>
            </a:r>
            <a:r>
              <a:rPr lang="es-ES" dirty="0" err="1"/>
              <a:t>assem</a:t>
            </a:r>
            <a:r>
              <a:rPr lang="es-ES" dirty="0"/>
              <a:t> </a:t>
            </a:r>
            <a:r>
              <a:rPr lang="es-ES" dirty="0" err="1"/>
              <a:t>name</a:t>
            </a:r>
            <a:r>
              <a:rPr lang="es-ES" dirty="0"/>
              <a:t> </a:t>
            </a:r>
            <a:r>
              <a:rPr lang="es-ES" dirty="0" err="1"/>
              <a:t>only</a:t>
            </a:r>
            <a:r>
              <a:rPr lang="es-ES" dirty="0"/>
              <a:t> so </a:t>
            </a:r>
            <a:r>
              <a:rPr lang="es-ES" dirty="0" err="1"/>
              <a:t>it</a:t>
            </a:r>
            <a:r>
              <a:rPr lang="es-ES" dirty="0"/>
              <a:t> </a:t>
            </a:r>
            <a:r>
              <a:rPr lang="es-ES" dirty="0" err="1"/>
              <a:t>doesnt</a:t>
            </a:r>
            <a:r>
              <a:rPr lang="es-ES" dirty="0"/>
              <a:t> </a:t>
            </a:r>
            <a:r>
              <a:rPr lang="es-ES" dirty="0" err="1"/>
              <a:t>mess</a:t>
            </a:r>
            <a:r>
              <a:rPr lang="es-ES" dirty="0"/>
              <a:t> </a:t>
            </a:r>
            <a:r>
              <a:rPr lang="es-ES" dirty="0" err="1"/>
              <a:t>with</a:t>
            </a:r>
            <a:r>
              <a:rPr lang="es-ES" dirty="0"/>
              <a:t> </a:t>
            </a:r>
            <a:r>
              <a:rPr lang="es-ES" dirty="0" err="1"/>
              <a:t>references</a:t>
            </a:r>
            <a:endParaRPr lang="en-US" dirty="0"/>
          </a:p>
        </p:txBody>
      </p:sp>
    </p:spTree>
    <p:extLst>
      <p:ext uri="{BB962C8B-B14F-4D97-AF65-F5344CB8AC3E}">
        <p14:creationId xmlns:p14="http://schemas.microsoft.com/office/powerpoint/2010/main" val="195910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43837-FDE2-49CF-5E37-E3D9DCCC8EE7}"/>
            </a:ext>
          </a:extLst>
        </p:cNvPr>
        <p:cNvGrpSpPr/>
        <p:nvPr/>
      </p:nvGrpSpPr>
      <p:grpSpPr>
        <a:xfrm>
          <a:off x="0" y="0"/>
          <a:ext cx="0" cy="0"/>
          <a:chOff x="0" y="0"/>
          <a:chExt cx="0" cy="0"/>
        </a:xfrm>
      </p:grpSpPr>
      <p:sp>
        <p:nvSpPr>
          <p:cNvPr id="19" name="Title 9">
            <a:extLst>
              <a:ext uri="{FF2B5EF4-FFF2-40B4-BE49-F238E27FC236}">
                <a16:creationId xmlns:a16="http://schemas.microsoft.com/office/drawing/2014/main" id="{3B42F9A3-A621-F13A-6C85-17E10B09F94B}"/>
              </a:ext>
            </a:extLst>
          </p:cNvPr>
          <p:cNvSpPr txBox="1">
            <a:spLocks/>
          </p:cNvSpPr>
          <p:nvPr/>
        </p:nvSpPr>
        <p:spPr>
          <a:xfrm>
            <a:off x="550863" y="734909"/>
            <a:ext cx="5778601" cy="386883"/>
          </a:xfrm>
          <a:prstGeom prst="rect">
            <a:avLst/>
          </a:prstGeom>
        </p:spPr>
        <p:txBody>
          <a:bodyPr/>
          <a:lstStyle>
            <a:lvl1pPr algn="l" defTabSz="914400" rtl="0" eaLnBrk="1" latinLnBrk="0" hangingPunct="1">
              <a:lnSpc>
                <a:spcPct val="80000"/>
              </a:lnSpc>
              <a:spcBef>
                <a:spcPct val="0"/>
              </a:spcBef>
              <a:buNone/>
              <a:defRPr sz="2800" kern="1200" spc="-50" baseline="0">
                <a:solidFill>
                  <a:schemeClr val="tx1"/>
                </a:solidFill>
                <a:latin typeface="+mj-lt"/>
                <a:ea typeface="+mj-ea"/>
                <a:cs typeface="+mj-cs"/>
              </a:defRPr>
            </a:lvl1pPr>
          </a:lstStyle>
          <a:p>
            <a:r>
              <a:rPr lang="en-US" sz="2600" dirty="0"/>
              <a:t>Transition Goals</a:t>
            </a:r>
          </a:p>
        </p:txBody>
      </p:sp>
      <p:sp>
        <p:nvSpPr>
          <p:cNvPr id="20" name="Text Placeholder 10">
            <a:extLst>
              <a:ext uri="{FF2B5EF4-FFF2-40B4-BE49-F238E27FC236}">
                <a16:creationId xmlns:a16="http://schemas.microsoft.com/office/drawing/2014/main" id="{86F5024B-0823-B997-F467-5511050DACD0}"/>
              </a:ext>
            </a:extLst>
          </p:cNvPr>
          <p:cNvSpPr txBox="1">
            <a:spLocks/>
          </p:cNvSpPr>
          <p:nvPr/>
        </p:nvSpPr>
        <p:spPr>
          <a:xfrm>
            <a:off x="550863" y="441325"/>
            <a:ext cx="5778601" cy="249299"/>
          </a:xfrm>
          <a:prstGeom prst="rect">
            <a:avLst/>
          </a:prstGeom>
        </p:spPr>
        <p:txBody>
          <a:bodyPr/>
          <a:lstStyle>
            <a:lvl1pPr marL="0" indent="0" algn="l" defTabSz="914400" rtl="0" eaLnBrk="1" latinLnBrk="0" hangingPunct="1">
              <a:lnSpc>
                <a:spcPct val="90000"/>
              </a:lnSpc>
              <a:spcBef>
                <a:spcPts val="600"/>
              </a:spcBef>
              <a:buFont typeface="Arial" panose="020B0604020202020204" pitchFamily="34" charset="0"/>
              <a:buNone/>
              <a:defRPr sz="1200" i="0" kern="1200">
                <a:solidFill>
                  <a:schemeClr val="tx1"/>
                </a:solidFill>
                <a:latin typeface="+mn-lt"/>
                <a:ea typeface="+mn-ea"/>
                <a:cs typeface="+mn-cs"/>
              </a:defRPr>
            </a:lvl1pPr>
            <a:lvl2pPr marL="0" indent="0" algn="l" defTabSz="914400" rtl="0" eaLnBrk="1" latinLnBrk="0" hangingPunct="1">
              <a:lnSpc>
                <a:spcPct val="90000"/>
              </a:lnSpc>
              <a:spcBef>
                <a:spcPts val="200"/>
              </a:spcBef>
              <a:spcAft>
                <a:spcPts val="200"/>
              </a:spcAft>
              <a:buFont typeface="Arial" panose="020B0604020202020204" pitchFamily="34" charset="0"/>
              <a:buNone/>
              <a:defRPr sz="1000" b="0" kern="1200">
                <a:solidFill>
                  <a:schemeClr val="tx1"/>
                </a:solidFill>
                <a:latin typeface="+mn-lt"/>
                <a:ea typeface="+mn-ea"/>
                <a:cs typeface="+mn-cs"/>
              </a:defRPr>
            </a:lvl2pPr>
            <a:lvl3pPr marL="0" indent="0" algn="l" defTabSz="914400" rtl="0" eaLnBrk="1" latinLnBrk="0" hangingPunct="1">
              <a:lnSpc>
                <a:spcPct val="90000"/>
              </a:lnSpc>
              <a:spcBef>
                <a:spcPts val="600"/>
              </a:spcBef>
              <a:buFont typeface="Arial" panose="020B0604020202020204" pitchFamily="34" charset="0"/>
              <a:buNone/>
              <a:defRPr sz="900" b="0" kern="1200">
                <a:solidFill>
                  <a:schemeClr val="tx1"/>
                </a:solidFill>
                <a:latin typeface="+mn-lt"/>
                <a:ea typeface="+mn-ea"/>
                <a:cs typeface="+mn-cs"/>
              </a:defRPr>
            </a:lvl3pPr>
            <a:lvl4pPr marL="0" indent="0" algn="l" defTabSz="914400" rtl="0" eaLnBrk="1" latinLnBrk="0" hangingPunct="1">
              <a:lnSpc>
                <a:spcPct val="90000"/>
              </a:lnSpc>
              <a:spcBef>
                <a:spcPts val="600"/>
              </a:spcBef>
              <a:buFont typeface="Arial" panose="020B0604020202020204" pitchFamily="34" charset="0"/>
              <a:buNone/>
              <a:defRPr sz="800" kern="1200">
                <a:solidFill>
                  <a:schemeClr val="tx1"/>
                </a:solidFill>
                <a:latin typeface="+mn-lt"/>
                <a:ea typeface="+mn-ea"/>
                <a:cs typeface="+mn-cs"/>
              </a:defRPr>
            </a:lvl4pPr>
            <a:lvl5pPr marL="0" indent="0" algn="l" defTabSz="914400" rtl="0" eaLnBrk="1" latinLnBrk="0" hangingPunct="1">
              <a:lnSpc>
                <a:spcPct val="90000"/>
              </a:lnSpc>
              <a:spcBef>
                <a:spcPts val="600"/>
              </a:spcBef>
              <a:buFont typeface="Arial" panose="020B0604020202020204" pitchFamily="34" charset="0"/>
              <a:buNone/>
              <a:defRPr sz="800" kern="1200" cap="all" baseline="0">
                <a:solidFill>
                  <a:schemeClr val="tx1"/>
                </a:solidFill>
                <a:latin typeface="+mn-lt"/>
                <a:ea typeface="+mn-ea"/>
                <a:cs typeface="+mn-cs"/>
              </a:defRPr>
            </a:lvl5pPr>
            <a:lvl6pPr marL="0" indent="0" algn="l" defTabSz="914400" rtl="0" eaLnBrk="1" latinLnBrk="0" hangingPunct="1">
              <a:lnSpc>
                <a:spcPct val="90000"/>
              </a:lnSpc>
              <a:spcBef>
                <a:spcPts val="600"/>
              </a:spcBef>
              <a:buFont typeface="Arial" panose="020B0604020202020204" pitchFamily="34" charset="0"/>
              <a:buNone/>
              <a:defRPr sz="1100" b="1" i="0" kern="1200">
                <a:solidFill>
                  <a:schemeClr val="tx2"/>
                </a:solidFill>
                <a:latin typeface="+mn-lt"/>
                <a:ea typeface="+mn-ea"/>
                <a:cs typeface="+mn-cs"/>
              </a:defRPr>
            </a:lvl6pPr>
            <a:lvl7pPr marL="0" indent="0" algn="l" defTabSz="914400" rtl="0" eaLnBrk="1" latinLnBrk="0" hangingPunct="1">
              <a:lnSpc>
                <a:spcPct val="90000"/>
              </a:lnSpc>
              <a:spcBef>
                <a:spcPts val="1200"/>
              </a:spcBef>
              <a:buFont typeface="Arial" panose="020B0604020202020204" pitchFamily="34" charset="0"/>
              <a:buNone/>
              <a:defRPr sz="1600" b="0" i="1" kern="1200" cap="none" spc="-30" baseline="0">
                <a:solidFill>
                  <a:schemeClr val="tx2"/>
                </a:solidFill>
                <a:latin typeface="+mj-lt"/>
                <a:ea typeface="+mn-ea"/>
                <a:cs typeface="+mn-cs"/>
              </a:defRPr>
            </a:lvl7pPr>
            <a:lvl8pPr marL="0" indent="0" algn="l" defTabSz="914400" rtl="0" eaLnBrk="1" latinLnBrk="0" hangingPunct="1">
              <a:lnSpc>
                <a:spcPct val="90000"/>
              </a:lnSpc>
              <a:spcBef>
                <a:spcPts val="900"/>
              </a:spcBef>
              <a:buFont typeface="Arial" panose="020B0604020202020204" pitchFamily="34" charset="0"/>
              <a:buNone/>
              <a:defRPr sz="1200" kern="1200" cap="all" baseline="0">
                <a:solidFill>
                  <a:schemeClr val="tx2"/>
                </a:solidFill>
                <a:latin typeface="+mn-lt"/>
                <a:ea typeface="+mn-ea"/>
                <a:cs typeface="+mn-cs"/>
              </a:defRPr>
            </a:lvl8pPr>
            <a:lvl9pPr marL="0" indent="0" algn="l" defTabSz="914400" rtl="0" eaLnBrk="1" latinLnBrk="0" hangingPunct="1">
              <a:lnSpc>
                <a:spcPct val="90000"/>
              </a:lnSpc>
              <a:spcBef>
                <a:spcPts val="600"/>
              </a:spcBef>
              <a:buFont typeface="Arial" panose="020B0604020202020204" pitchFamily="34" charset="0"/>
              <a:buNone/>
              <a:defRPr sz="1200" i="1" kern="1200">
                <a:solidFill>
                  <a:schemeClr val="tx1"/>
                </a:solidFill>
                <a:latin typeface="+mj-lt"/>
                <a:ea typeface="+mn-ea"/>
                <a:cs typeface="+mn-cs"/>
              </a:defRPr>
            </a:lvl9pPr>
          </a:lstStyle>
          <a:p>
            <a:r>
              <a:rPr lang="en-US" sz="1800" dirty="0">
                <a:solidFill>
                  <a:schemeClr val="tx2"/>
                </a:solidFill>
                <a:latin typeface="+mj-lt"/>
              </a:rPr>
              <a:t>Why GitHub?</a:t>
            </a:r>
          </a:p>
        </p:txBody>
      </p:sp>
      <p:sp>
        <p:nvSpPr>
          <p:cNvPr id="28" name="TextBox 27">
            <a:extLst>
              <a:ext uri="{FF2B5EF4-FFF2-40B4-BE49-F238E27FC236}">
                <a16:creationId xmlns:a16="http://schemas.microsoft.com/office/drawing/2014/main" id="{EEF60A49-31A1-3DBC-46A2-790E0F6A1E0D}"/>
              </a:ext>
            </a:extLst>
          </p:cNvPr>
          <p:cNvSpPr txBox="1"/>
          <p:nvPr/>
        </p:nvSpPr>
        <p:spPr>
          <a:xfrm>
            <a:off x="654050" y="1250950"/>
            <a:ext cx="9347200" cy="4611519"/>
          </a:xfrm>
          <a:prstGeom prst="rect">
            <a:avLst/>
          </a:prstGeom>
          <a:noFill/>
        </p:spPr>
        <p:txBody>
          <a:bodyPr wrap="square" rtlCol="0">
            <a:spAutoFit/>
          </a:bodyPr>
          <a:lstStyle/>
          <a:p>
            <a:pPr>
              <a:lnSpc>
                <a:spcPct val="150000"/>
              </a:lnSpc>
            </a:pPr>
            <a:r>
              <a:rPr lang="es-ES" b="1" dirty="0" err="1"/>
              <a:t>Current</a:t>
            </a:r>
            <a:r>
              <a:rPr lang="es-ES" b="1" dirty="0"/>
              <a:t> Issues</a:t>
            </a:r>
          </a:p>
          <a:p>
            <a:pPr marL="285750" indent="-285750">
              <a:lnSpc>
                <a:spcPct val="150000"/>
              </a:lnSpc>
              <a:buFont typeface="Arial" panose="020B0604020202020204" pitchFamily="34" charset="0"/>
              <a:buChar char="•"/>
            </a:pPr>
            <a:r>
              <a:rPr lang="es-ES" dirty="0"/>
              <a:t>Manual </a:t>
            </a:r>
            <a:r>
              <a:rPr lang="es-ES" dirty="0" err="1"/>
              <a:t>version</a:t>
            </a:r>
            <a:r>
              <a:rPr lang="es-ES" dirty="0"/>
              <a:t> control</a:t>
            </a:r>
          </a:p>
          <a:p>
            <a:pPr marL="285750" indent="-285750">
              <a:lnSpc>
                <a:spcPct val="150000"/>
              </a:lnSpc>
              <a:buFont typeface="Arial" panose="020B0604020202020204" pitchFamily="34" charset="0"/>
              <a:buChar char="•"/>
            </a:pPr>
            <a:r>
              <a:rPr lang="es-ES" dirty="0" err="1"/>
              <a:t>Unclear</a:t>
            </a:r>
            <a:r>
              <a:rPr lang="es-ES" dirty="0"/>
              <a:t> </a:t>
            </a:r>
            <a:r>
              <a:rPr lang="es-ES" dirty="0" err="1"/>
              <a:t>which</a:t>
            </a:r>
            <a:r>
              <a:rPr lang="es-ES" dirty="0"/>
              <a:t> </a:t>
            </a:r>
            <a:r>
              <a:rPr lang="es-ES" dirty="0" err="1"/>
              <a:t>is</a:t>
            </a:r>
            <a:r>
              <a:rPr lang="es-ES" dirty="0"/>
              <a:t> </a:t>
            </a:r>
            <a:r>
              <a:rPr lang="es-ES" dirty="0" err="1"/>
              <a:t>latest</a:t>
            </a:r>
            <a:r>
              <a:rPr lang="es-ES" dirty="0"/>
              <a:t> </a:t>
            </a:r>
            <a:r>
              <a:rPr lang="es-ES" dirty="0" err="1"/>
              <a:t>or</a:t>
            </a:r>
            <a:r>
              <a:rPr lang="es-ES" dirty="0"/>
              <a:t> </a:t>
            </a:r>
            <a:r>
              <a:rPr lang="es-ES" dirty="0" err="1"/>
              <a:t>published</a:t>
            </a:r>
            <a:r>
              <a:rPr lang="es-ES" dirty="0"/>
              <a:t> </a:t>
            </a:r>
            <a:r>
              <a:rPr lang="es-ES" dirty="0" err="1"/>
              <a:t>version</a:t>
            </a:r>
            <a:endParaRPr lang="es-ES" dirty="0"/>
          </a:p>
          <a:p>
            <a:pPr marL="285750" indent="-285750">
              <a:lnSpc>
                <a:spcPct val="150000"/>
              </a:lnSpc>
              <a:buFont typeface="Arial" panose="020B0604020202020204" pitchFamily="34" charset="0"/>
              <a:buChar char="•"/>
            </a:pPr>
            <a:r>
              <a:rPr lang="es-ES" dirty="0" err="1"/>
              <a:t>Lack</a:t>
            </a:r>
            <a:r>
              <a:rPr lang="es-ES" dirty="0"/>
              <a:t> </a:t>
            </a:r>
            <a:r>
              <a:rPr lang="es-ES" dirty="0" err="1"/>
              <a:t>of</a:t>
            </a:r>
            <a:r>
              <a:rPr lang="es-ES" dirty="0"/>
              <a:t> </a:t>
            </a:r>
            <a:r>
              <a:rPr lang="es-ES" dirty="0" err="1"/>
              <a:t>documentation</a:t>
            </a:r>
            <a:r>
              <a:rPr lang="es-ES" dirty="0"/>
              <a:t> and </a:t>
            </a:r>
            <a:r>
              <a:rPr lang="es-ES" dirty="0" err="1"/>
              <a:t>design</a:t>
            </a:r>
            <a:r>
              <a:rPr lang="es-ES" dirty="0"/>
              <a:t> </a:t>
            </a:r>
            <a:r>
              <a:rPr lang="es-ES" dirty="0" err="1"/>
              <a:t>reviews</a:t>
            </a:r>
            <a:endParaRPr lang="es-ES" dirty="0"/>
          </a:p>
          <a:p>
            <a:pPr>
              <a:lnSpc>
                <a:spcPct val="150000"/>
              </a:lnSpc>
            </a:pPr>
            <a:endParaRPr lang="es-ES" dirty="0"/>
          </a:p>
          <a:p>
            <a:pPr>
              <a:lnSpc>
                <a:spcPct val="150000"/>
              </a:lnSpc>
            </a:pPr>
            <a:r>
              <a:rPr lang="es-ES" b="1" dirty="0" err="1"/>
              <a:t>Goals</a:t>
            </a:r>
            <a:endParaRPr lang="es-ES" b="1" dirty="0"/>
          </a:p>
          <a:p>
            <a:pPr marL="342900" indent="-342900">
              <a:lnSpc>
                <a:spcPct val="150000"/>
              </a:lnSpc>
              <a:buFont typeface="+mj-lt"/>
              <a:buAutoNum type="arabicPeriod"/>
            </a:pPr>
            <a:r>
              <a:rPr lang="en-US" dirty="0"/>
              <a:t>Superior version control</a:t>
            </a:r>
          </a:p>
          <a:p>
            <a:pPr marL="342900" indent="-342900">
              <a:lnSpc>
                <a:spcPct val="150000"/>
              </a:lnSpc>
              <a:buFont typeface="+mj-lt"/>
              <a:buAutoNum type="arabicPeriod"/>
            </a:pPr>
            <a:r>
              <a:rPr lang="en-US" dirty="0"/>
              <a:t>Controlled changes – reversible, auditable</a:t>
            </a:r>
          </a:p>
          <a:p>
            <a:pPr marL="342900" indent="-342900">
              <a:lnSpc>
                <a:spcPct val="150000"/>
              </a:lnSpc>
              <a:buFont typeface="+mj-lt"/>
              <a:buAutoNum type="arabicPeriod"/>
            </a:pPr>
            <a:r>
              <a:rPr lang="en-US" dirty="0"/>
              <a:t>Simplify documentation, especially to signal “published” version</a:t>
            </a:r>
          </a:p>
          <a:p>
            <a:pPr marL="342900" indent="-342900">
              <a:lnSpc>
                <a:spcPct val="150000"/>
              </a:lnSpc>
              <a:buFont typeface="+mj-lt"/>
              <a:buAutoNum type="arabicPeriod"/>
            </a:pPr>
            <a:r>
              <a:rPr lang="en-US" dirty="0"/>
              <a:t>Add review process</a:t>
            </a:r>
          </a:p>
          <a:p>
            <a:pPr marL="342900" indent="-342900">
              <a:lnSpc>
                <a:spcPct val="150000"/>
              </a:lnSpc>
              <a:buFont typeface="+mj-lt"/>
              <a:buAutoNum type="arabicPeriod"/>
            </a:pPr>
            <a:r>
              <a:rPr lang="en-US" dirty="0"/>
              <a:t>Better collaboration across roles and teams</a:t>
            </a:r>
          </a:p>
        </p:txBody>
      </p:sp>
    </p:spTree>
    <p:extLst>
      <p:ext uri="{BB962C8B-B14F-4D97-AF65-F5344CB8AC3E}">
        <p14:creationId xmlns:p14="http://schemas.microsoft.com/office/powerpoint/2010/main" val="2606250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FA013EF-273F-73E8-EF08-9105788772C9}"/>
            </a:ext>
          </a:extLst>
        </p:cNvPr>
        <p:cNvGrpSpPr/>
        <p:nvPr/>
      </p:nvGrpSpPr>
      <p:grpSpPr>
        <a:xfrm>
          <a:off x="0" y="0"/>
          <a:ext cx="0" cy="0"/>
          <a:chOff x="0" y="0"/>
          <a:chExt cx="0" cy="0"/>
        </a:xfrm>
      </p:grpSpPr>
      <p:sp>
        <p:nvSpPr>
          <p:cNvPr id="19" name="Title 9">
            <a:extLst>
              <a:ext uri="{FF2B5EF4-FFF2-40B4-BE49-F238E27FC236}">
                <a16:creationId xmlns:a16="http://schemas.microsoft.com/office/drawing/2014/main" id="{AEF3AFE2-FBC5-9322-859A-394E32548255}"/>
              </a:ext>
            </a:extLst>
          </p:cNvPr>
          <p:cNvSpPr txBox="1">
            <a:spLocks/>
          </p:cNvSpPr>
          <p:nvPr/>
        </p:nvSpPr>
        <p:spPr>
          <a:xfrm>
            <a:off x="550863" y="734909"/>
            <a:ext cx="5778601" cy="386883"/>
          </a:xfrm>
          <a:prstGeom prst="rect">
            <a:avLst/>
          </a:prstGeom>
        </p:spPr>
        <p:txBody>
          <a:bodyPr/>
          <a:lstStyle>
            <a:lvl1pPr algn="l" defTabSz="914400" rtl="0" eaLnBrk="1" latinLnBrk="0" hangingPunct="1">
              <a:lnSpc>
                <a:spcPct val="80000"/>
              </a:lnSpc>
              <a:spcBef>
                <a:spcPct val="0"/>
              </a:spcBef>
              <a:buNone/>
              <a:defRPr sz="2800" kern="1200" spc="-50" baseline="0">
                <a:solidFill>
                  <a:schemeClr val="tx1"/>
                </a:solidFill>
                <a:latin typeface="+mj-lt"/>
                <a:ea typeface="+mj-ea"/>
                <a:cs typeface="+mj-cs"/>
              </a:defRPr>
            </a:lvl1pPr>
          </a:lstStyle>
          <a:p>
            <a:r>
              <a:rPr lang="en-US" sz="2600" dirty="0"/>
              <a:t>Subtitle</a:t>
            </a:r>
          </a:p>
        </p:txBody>
      </p:sp>
      <p:sp>
        <p:nvSpPr>
          <p:cNvPr id="20" name="Text Placeholder 10">
            <a:extLst>
              <a:ext uri="{FF2B5EF4-FFF2-40B4-BE49-F238E27FC236}">
                <a16:creationId xmlns:a16="http://schemas.microsoft.com/office/drawing/2014/main" id="{47375FF8-0B5F-C701-DD25-58343488C953}"/>
              </a:ext>
            </a:extLst>
          </p:cNvPr>
          <p:cNvSpPr txBox="1">
            <a:spLocks/>
          </p:cNvSpPr>
          <p:nvPr/>
        </p:nvSpPr>
        <p:spPr>
          <a:xfrm>
            <a:off x="550863" y="441325"/>
            <a:ext cx="5778601" cy="249299"/>
          </a:xfrm>
          <a:prstGeom prst="rect">
            <a:avLst/>
          </a:prstGeom>
        </p:spPr>
        <p:txBody>
          <a:bodyPr/>
          <a:lstStyle>
            <a:lvl1pPr marL="0" indent="0" algn="l" defTabSz="914400" rtl="0" eaLnBrk="1" latinLnBrk="0" hangingPunct="1">
              <a:lnSpc>
                <a:spcPct val="90000"/>
              </a:lnSpc>
              <a:spcBef>
                <a:spcPts val="600"/>
              </a:spcBef>
              <a:buFont typeface="Arial" panose="020B0604020202020204" pitchFamily="34" charset="0"/>
              <a:buNone/>
              <a:defRPr sz="1200" i="0" kern="1200">
                <a:solidFill>
                  <a:schemeClr val="tx1"/>
                </a:solidFill>
                <a:latin typeface="+mn-lt"/>
                <a:ea typeface="+mn-ea"/>
                <a:cs typeface="+mn-cs"/>
              </a:defRPr>
            </a:lvl1pPr>
            <a:lvl2pPr marL="0" indent="0" algn="l" defTabSz="914400" rtl="0" eaLnBrk="1" latinLnBrk="0" hangingPunct="1">
              <a:lnSpc>
                <a:spcPct val="90000"/>
              </a:lnSpc>
              <a:spcBef>
                <a:spcPts val="200"/>
              </a:spcBef>
              <a:spcAft>
                <a:spcPts val="200"/>
              </a:spcAft>
              <a:buFont typeface="Arial" panose="020B0604020202020204" pitchFamily="34" charset="0"/>
              <a:buNone/>
              <a:defRPr sz="1000" b="0" kern="1200">
                <a:solidFill>
                  <a:schemeClr val="tx1"/>
                </a:solidFill>
                <a:latin typeface="+mn-lt"/>
                <a:ea typeface="+mn-ea"/>
                <a:cs typeface="+mn-cs"/>
              </a:defRPr>
            </a:lvl2pPr>
            <a:lvl3pPr marL="0" indent="0" algn="l" defTabSz="914400" rtl="0" eaLnBrk="1" latinLnBrk="0" hangingPunct="1">
              <a:lnSpc>
                <a:spcPct val="90000"/>
              </a:lnSpc>
              <a:spcBef>
                <a:spcPts val="600"/>
              </a:spcBef>
              <a:buFont typeface="Arial" panose="020B0604020202020204" pitchFamily="34" charset="0"/>
              <a:buNone/>
              <a:defRPr sz="900" b="0" kern="1200">
                <a:solidFill>
                  <a:schemeClr val="tx1"/>
                </a:solidFill>
                <a:latin typeface="+mn-lt"/>
                <a:ea typeface="+mn-ea"/>
                <a:cs typeface="+mn-cs"/>
              </a:defRPr>
            </a:lvl3pPr>
            <a:lvl4pPr marL="0" indent="0" algn="l" defTabSz="914400" rtl="0" eaLnBrk="1" latinLnBrk="0" hangingPunct="1">
              <a:lnSpc>
                <a:spcPct val="90000"/>
              </a:lnSpc>
              <a:spcBef>
                <a:spcPts val="600"/>
              </a:spcBef>
              <a:buFont typeface="Arial" panose="020B0604020202020204" pitchFamily="34" charset="0"/>
              <a:buNone/>
              <a:defRPr sz="800" kern="1200">
                <a:solidFill>
                  <a:schemeClr val="tx1"/>
                </a:solidFill>
                <a:latin typeface="+mn-lt"/>
                <a:ea typeface="+mn-ea"/>
                <a:cs typeface="+mn-cs"/>
              </a:defRPr>
            </a:lvl4pPr>
            <a:lvl5pPr marL="0" indent="0" algn="l" defTabSz="914400" rtl="0" eaLnBrk="1" latinLnBrk="0" hangingPunct="1">
              <a:lnSpc>
                <a:spcPct val="90000"/>
              </a:lnSpc>
              <a:spcBef>
                <a:spcPts val="600"/>
              </a:spcBef>
              <a:buFont typeface="Arial" panose="020B0604020202020204" pitchFamily="34" charset="0"/>
              <a:buNone/>
              <a:defRPr sz="800" kern="1200" cap="all" baseline="0">
                <a:solidFill>
                  <a:schemeClr val="tx1"/>
                </a:solidFill>
                <a:latin typeface="+mn-lt"/>
                <a:ea typeface="+mn-ea"/>
                <a:cs typeface="+mn-cs"/>
              </a:defRPr>
            </a:lvl5pPr>
            <a:lvl6pPr marL="0" indent="0" algn="l" defTabSz="914400" rtl="0" eaLnBrk="1" latinLnBrk="0" hangingPunct="1">
              <a:lnSpc>
                <a:spcPct val="90000"/>
              </a:lnSpc>
              <a:spcBef>
                <a:spcPts val="600"/>
              </a:spcBef>
              <a:buFont typeface="Arial" panose="020B0604020202020204" pitchFamily="34" charset="0"/>
              <a:buNone/>
              <a:defRPr sz="1100" b="1" i="0" kern="1200">
                <a:solidFill>
                  <a:schemeClr val="tx2"/>
                </a:solidFill>
                <a:latin typeface="+mn-lt"/>
                <a:ea typeface="+mn-ea"/>
                <a:cs typeface="+mn-cs"/>
              </a:defRPr>
            </a:lvl6pPr>
            <a:lvl7pPr marL="0" indent="0" algn="l" defTabSz="914400" rtl="0" eaLnBrk="1" latinLnBrk="0" hangingPunct="1">
              <a:lnSpc>
                <a:spcPct val="90000"/>
              </a:lnSpc>
              <a:spcBef>
                <a:spcPts val="1200"/>
              </a:spcBef>
              <a:buFont typeface="Arial" panose="020B0604020202020204" pitchFamily="34" charset="0"/>
              <a:buNone/>
              <a:defRPr sz="1600" b="0" i="1" kern="1200" cap="none" spc="-30" baseline="0">
                <a:solidFill>
                  <a:schemeClr val="tx2"/>
                </a:solidFill>
                <a:latin typeface="+mj-lt"/>
                <a:ea typeface="+mn-ea"/>
                <a:cs typeface="+mn-cs"/>
              </a:defRPr>
            </a:lvl7pPr>
            <a:lvl8pPr marL="0" indent="0" algn="l" defTabSz="914400" rtl="0" eaLnBrk="1" latinLnBrk="0" hangingPunct="1">
              <a:lnSpc>
                <a:spcPct val="90000"/>
              </a:lnSpc>
              <a:spcBef>
                <a:spcPts val="900"/>
              </a:spcBef>
              <a:buFont typeface="Arial" panose="020B0604020202020204" pitchFamily="34" charset="0"/>
              <a:buNone/>
              <a:defRPr sz="1200" kern="1200" cap="all" baseline="0">
                <a:solidFill>
                  <a:schemeClr val="tx2"/>
                </a:solidFill>
                <a:latin typeface="+mn-lt"/>
                <a:ea typeface="+mn-ea"/>
                <a:cs typeface="+mn-cs"/>
              </a:defRPr>
            </a:lvl8pPr>
            <a:lvl9pPr marL="0" indent="0" algn="l" defTabSz="914400" rtl="0" eaLnBrk="1" latinLnBrk="0" hangingPunct="1">
              <a:lnSpc>
                <a:spcPct val="90000"/>
              </a:lnSpc>
              <a:spcBef>
                <a:spcPts val="600"/>
              </a:spcBef>
              <a:buFont typeface="Arial" panose="020B0604020202020204" pitchFamily="34" charset="0"/>
              <a:buNone/>
              <a:defRPr sz="1200" i="1" kern="1200">
                <a:solidFill>
                  <a:schemeClr val="tx1"/>
                </a:solidFill>
                <a:latin typeface="+mj-lt"/>
                <a:ea typeface="+mn-ea"/>
                <a:cs typeface="+mn-cs"/>
              </a:defRPr>
            </a:lvl9pPr>
          </a:lstStyle>
          <a:p>
            <a:r>
              <a:rPr lang="en-US" sz="1800" dirty="0">
                <a:solidFill>
                  <a:schemeClr val="tx2"/>
                </a:solidFill>
                <a:latin typeface="+mj-lt"/>
              </a:rPr>
              <a:t>How it works</a:t>
            </a:r>
          </a:p>
        </p:txBody>
      </p:sp>
      <p:graphicFrame>
        <p:nvGraphicFramePr>
          <p:cNvPr id="7" name="Table 6">
            <a:extLst>
              <a:ext uri="{FF2B5EF4-FFF2-40B4-BE49-F238E27FC236}">
                <a16:creationId xmlns:a16="http://schemas.microsoft.com/office/drawing/2014/main" id="{516B3D63-E7B2-E4F9-7135-08191CAA51D0}"/>
              </a:ext>
            </a:extLst>
          </p:cNvPr>
          <p:cNvGraphicFramePr>
            <a:graphicFrameLocks noGrp="1"/>
          </p:cNvGraphicFramePr>
          <p:nvPr>
            <p:extLst>
              <p:ext uri="{D42A27DB-BD31-4B8C-83A1-F6EECF244321}">
                <p14:modId xmlns:p14="http://schemas.microsoft.com/office/powerpoint/2010/main" val="3795740181"/>
              </p:ext>
            </p:extLst>
          </p:nvPr>
        </p:nvGraphicFramePr>
        <p:xfrm>
          <a:off x="1560679" y="2384693"/>
          <a:ext cx="8127999" cy="2392680"/>
        </p:xfrm>
        <a:graphic>
          <a:graphicData uri="http://schemas.openxmlformats.org/drawingml/2006/table">
            <a:tbl>
              <a:tblPr firstRow="1" bandRow="1">
                <a:tableStyleId>{00A15C55-8517-42AA-B614-E9B94910E393}</a:tableStyleId>
              </a:tblPr>
              <a:tblGrid>
                <a:gridCol w="2335284">
                  <a:extLst>
                    <a:ext uri="{9D8B030D-6E8A-4147-A177-3AD203B41FA5}">
                      <a16:colId xmlns:a16="http://schemas.microsoft.com/office/drawing/2014/main" val="3560890177"/>
                    </a:ext>
                  </a:extLst>
                </a:gridCol>
                <a:gridCol w="2354238">
                  <a:extLst>
                    <a:ext uri="{9D8B030D-6E8A-4147-A177-3AD203B41FA5}">
                      <a16:colId xmlns:a16="http://schemas.microsoft.com/office/drawing/2014/main" val="2646152278"/>
                    </a:ext>
                  </a:extLst>
                </a:gridCol>
                <a:gridCol w="3438477">
                  <a:extLst>
                    <a:ext uri="{9D8B030D-6E8A-4147-A177-3AD203B41FA5}">
                      <a16:colId xmlns:a16="http://schemas.microsoft.com/office/drawing/2014/main" val="3463089947"/>
                    </a:ext>
                  </a:extLst>
                </a:gridCol>
              </a:tblGrid>
              <a:tr h="370840">
                <a:tc>
                  <a:txBody>
                    <a:bodyPr/>
                    <a:lstStyle/>
                    <a:p>
                      <a:pPr algn="ctr"/>
                      <a:endParaRPr lang="en-US" dirty="0"/>
                    </a:p>
                  </a:txBody>
                  <a:tcPr/>
                </a:tc>
                <a:tc>
                  <a:txBody>
                    <a:bodyPr/>
                    <a:lstStyle/>
                    <a:p>
                      <a:pPr algn="ctr"/>
                      <a:r>
                        <a:rPr lang="es-ES" dirty="0" err="1"/>
                        <a:t>Current</a:t>
                      </a:r>
                      <a:r>
                        <a:rPr lang="es-ES" dirty="0"/>
                        <a:t> </a:t>
                      </a:r>
                      <a:r>
                        <a:rPr lang="es-ES" dirty="0" err="1"/>
                        <a:t>Model</a:t>
                      </a:r>
                      <a:endParaRPr lang="en-US" dirty="0"/>
                    </a:p>
                  </a:txBody>
                  <a:tcPr/>
                </a:tc>
                <a:tc>
                  <a:txBody>
                    <a:bodyPr/>
                    <a:lstStyle/>
                    <a:p>
                      <a:pPr algn="ctr"/>
                      <a:r>
                        <a:rPr lang="es-ES" dirty="0"/>
                        <a:t>GitHub</a:t>
                      </a:r>
                      <a:endParaRPr lang="en-US" dirty="0"/>
                    </a:p>
                  </a:txBody>
                  <a:tcPr/>
                </a:tc>
                <a:extLst>
                  <a:ext uri="{0D108BD9-81ED-4DB2-BD59-A6C34878D82A}">
                    <a16:rowId xmlns:a16="http://schemas.microsoft.com/office/drawing/2014/main" val="676598721"/>
                  </a:ext>
                </a:extLst>
              </a:tr>
              <a:tr h="370840">
                <a:tc>
                  <a:txBody>
                    <a:bodyPr/>
                    <a:lstStyle/>
                    <a:p>
                      <a:r>
                        <a:rPr lang="es-ES" dirty="0"/>
                        <a:t>File </a:t>
                      </a:r>
                      <a:r>
                        <a:rPr lang="es-ES" dirty="0" err="1"/>
                        <a:t>Location</a:t>
                      </a:r>
                      <a:endParaRPr lang="en-US" dirty="0"/>
                    </a:p>
                  </a:txBody>
                  <a:tcPr/>
                </a:tc>
                <a:tc>
                  <a:txBody>
                    <a:bodyPr/>
                    <a:lstStyle/>
                    <a:p>
                      <a:r>
                        <a:rPr lang="es-ES" dirty="0" err="1"/>
                        <a:t>One</a:t>
                      </a:r>
                      <a:r>
                        <a:rPr lang="es-ES" dirty="0"/>
                        <a:t> central </a:t>
                      </a:r>
                      <a:r>
                        <a:rPr lang="es-ES" dirty="0" err="1"/>
                        <a:t>live</a:t>
                      </a:r>
                      <a:r>
                        <a:rPr lang="es-ES" dirty="0"/>
                        <a:t> </a:t>
                      </a:r>
                      <a:r>
                        <a:rPr lang="es-ES" dirty="0" err="1"/>
                        <a:t>copy</a:t>
                      </a:r>
                      <a:endParaRPr lang="en-US" dirty="0"/>
                    </a:p>
                  </a:txBody>
                  <a:tcPr/>
                </a:tc>
                <a:tc>
                  <a:txBody>
                    <a:bodyPr/>
                    <a:lstStyle/>
                    <a:p>
                      <a:r>
                        <a:rPr lang="es-ES" dirty="0" err="1"/>
                        <a:t>Each</a:t>
                      </a:r>
                      <a:r>
                        <a:rPr lang="es-ES" dirty="0"/>
                        <a:t> </a:t>
                      </a:r>
                      <a:r>
                        <a:rPr lang="es-ES" dirty="0" err="1"/>
                        <a:t>user</a:t>
                      </a:r>
                      <a:r>
                        <a:rPr lang="es-ES" dirty="0"/>
                        <a:t> has a local </a:t>
                      </a:r>
                      <a:r>
                        <a:rPr lang="es-ES" dirty="0" err="1"/>
                        <a:t>copy</a:t>
                      </a:r>
                      <a:endParaRPr lang="en-US" dirty="0"/>
                    </a:p>
                  </a:txBody>
                  <a:tcPr/>
                </a:tc>
                <a:extLst>
                  <a:ext uri="{0D108BD9-81ED-4DB2-BD59-A6C34878D82A}">
                    <a16:rowId xmlns:a16="http://schemas.microsoft.com/office/drawing/2014/main" val="1539288791"/>
                  </a:ext>
                </a:extLst>
              </a:tr>
              <a:tr h="370840">
                <a:tc>
                  <a:txBody>
                    <a:bodyPr/>
                    <a:lstStyle/>
                    <a:p>
                      <a:r>
                        <a:rPr lang="es-ES" dirty="0" err="1"/>
                        <a:t>Collaboration</a:t>
                      </a:r>
                      <a:r>
                        <a:rPr lang="es-ES" dirty="0"/>
                        <a:t> </a:t>
                      </a:r>
                      <a:r>
                        <a:rPr lang="es-ES" dirty="0" err="1"/>
                        <a:t>Model</a:t>
                      </a:r>
                      <a:endParaRPr lang="en-US" dirty="0"/>
                    </a:p>
                  </a:txBody>
                  <a:tcPr/>
                </a:tc>
                <a:tc>
                  <a:txBody>
                    <a:bodyPr/>
                    <a:lstStyle/>
                    <a:p>
                      <a:r>
                        <a:rPr lang="es-ES" dirty="0" err="1"/>
                        <a:t>Synchronous</a:t>
                      </a:r>
                      <a:r>
                        <a:rPr lang="es-ES" dirty="0"/>
                        <a:t> </a:t>
                      </a:r>
                      <a:r>
                        <a:rPr lang="es-ES" dirty="0" err="1"/>
                        <a:t>editing</a:t>
                      </a:r>
                      <a:endParaRPr lang="en-US" dirty="0"/>
                    </a:p>
                  </a:txBody>
                  <a:tcPr/>
                </a:tc>
                <a:tc>
                  <a:txBody>
                    <a:bodyPr/>
                    <a:lstStyle/>
                    <a:p>
                      <a:r>
                        <a:rPr lang="es-ES" dirty="0" err="1"/>
                        <a:t>Asynchronous</a:t>
                      </a:r>
                      <a:r>
                        <a:rPr lang="es-ES" dirty="0"/>
                        <a:t>, </a:t>
                      </a:r>
                      <a:r>
                        <a:rPr lang="es-ES" dirty="0" err="1"/>
                        <a:t>versioned</a:t>
                      </a:r>
                      <a:r>
                        <a:rPr lang="es-ES" dirty="0"/>
                        <a:t> </a:t>
                      </a:r>
                      <a:r>
                        <a:rPr lang="es-ES" dirty="0" err="1"/>
                        <a:t>collaboration</a:t>
                      </a:r>
                      <a:endParaRPr lang="en-US" dirty="0"/>
                    </a:p>
                  </a:txBody>
                  <a:tcPr/>
                </a:tc>
                <a:extLst>
                  <a:ext uri="{0D108BD9-81ED-4DB2-BD59-A6C34878D82A}">
                    <a16:rowId xmlns:a16="http://schemas.microsoft.com/office/drawing/2014/main" val="3239812848"/>
                  </a:ext>
                </a:extLst>
              </a:tr>
              <a:tr h="370840">
                <a:tc>
                  <a:txBody>
                    <a:bodyPr/>
                    <a:lstStyle/>
                    <a:p>
                      <a:r>
                        <a:rPr lang="es-ES" dirty="0" err="1"/>
                        <a:t>Version</a:t>
                      </a:r>
                      <a:r>
                        <a:rPr lang="es-ES" dirty="0"/>
                        <a:t> </a:t>
                      </a:r>
                      <a:r>
                        <a:rPr lang="es-ES" dirty="0" err="1"/>
                        <a:t>History</a:t>
                      </a:r>
                      <a:endParaRPr lang="en-US" dirty="0"/>
                    </a:p>
                  </a:txBody>
                  <a:tcPr/>
                </a:tc>
                <a:tc>
                  <a:txBody>
                    <a:bodyPr/>
                    <a:lstStyle/>
                    <a:p>
                      <a:r>
                        <a:rPr lang="es-ES" dirty="0"/>
                        <a:t>Manual </a:t>
                      </a:r>
                      <a:r>
                        <a:rPr lang="es-ES" dirty="0" err="1"/>
                        <a:t>saving</a:t>
                      </a:r>
                      <a:endParaRPr lang="en-US" dirty="0"/>
                    </a:p>
                  </a:txBody>
                  <a:tcPr/>
                </a:tc>
                <a:tc>
                  <a:txBody>
                    <a:bodyPr/>
                    <a:lstStyle/>
                    <a:p>
                      <a:r>
                        <a:rPr lang="es-ES" dirty="0" err="1"/>
                        <a:t>Explicit</a:t>
                      </a:r>
                      <a:r>
                        <a:rPr lang="es-ES" dirty="0"/>
                        <a:t> </a:t>
                      </a:r>
                      <a:r>
                        <a:rPr lang="es-ES" dirty="0" err="1"/>
                        <a:t>via</a:t>
                      </a:r>
                      <a:r>
                        <a:rPr lang="es-ES" dirty="0"/>
                        <a:t> </a:t>
                      </a:r>
                      <a:r>
                        <a:rPr lang="es-ES" dirty="0" err="1"/>
                        <a:t>commits</a:t>
                      </a:r>
                      <a:r>
                        <a:rPr lang="es-ES" dirty="0"/>
                        <a:t> and </a:t>
                      </a:r>
                      <a:r>
                        <a:rPr lang="es-ES" dirty="0" err="1"/>
                        <a:t>branches</a:t>
                      </a:r>
                      <a:endParaRPr lang="en-US" dirty="0"/>
                    </a:p>
                  </a:txBody>
                  <a:tcPr/>
                </a:tc>
                <a:extLst>
                  <a:ext uri="{0D108BD9-81ED-4DB2-BD59-A6C34878D82A}">
                    <a16:rowId xmlns:a16="http://schemas.microsoft.com/office/drawing/2014/main" val="433999086"/>
                  </a:ext>
                </a:extLst>
              </a:tr>
              <a:tr h="370840">
                <a:tc>
                  <a:txBody>
                    <a:bodyPr/>
                    <a:lstStyle/>
                    <a:p>
                      <a:r>
                        <a:rPr lang="es-ES" dirty="0" err="1"/>
                        <a:t>Update</a:t>
                      </a:r>
                      <a:r>
                        <a:rPr lang="es-ES" dirty="0"/>
                        <a:t> View</a:t>
                      </a:r>
                      <a:endParaRPr lang="en-US" dirty="0"/>
                    </a:p>
                  </a:txBody>
                  <a:tcPr/>
                </a:tc>
                <a:tc>
                  <a:txBody>
                    <a:bodyPr/>
                    <a:lstStyle/>
                    <a:p>
                      <a:r>
                        <a:rPr lang="es-ES" dirty="0" err="1"/>
                        <a:t>Instant</a:t>
                      </a:r>
                      <a:r>
                        <a:rPr lang="es-ES" dirty="0"/>
                        <a:t> </a:t>
                      </a:r>
                      <a:r>
                        <a:rPr lang="es-ES" dirty="0" err="1"/>
                        <a:t>for</a:t>
                      </a:r>
                      <a:r>
                        <a:rPr lang="es-ES" dirty="0"/>
                        <a:t> </a:t>
                      </a:r>
                      <a:r>
                        <a:rPr lang="es-ES" dirty="0" err="1"/>
                        <a:t>all</a:t>
                      </a:r>
                      <a:endParaRPr lang="en-US" dirty="0"/>
                    </a:p>
                  </a:txBody>
                  <a:tcPr/>
                </a:tc>
                <a:tc>
                  <a:txBody>
                    <a:bodyPr/>
                    <a:lstStyle/>
                    <a:p>
                      <a:r>
                        <a:rPr lang="es-ES" dirty="0"/>
                        <a:t>Manual </a:t>
                      </a:r>
                      <a:r>
                        <a:rPr lang="es-ES" dirty="0" err="1"/>
                        <a:t>push</a:t>
                      </a:r>
                      <a:r>
                        <a:rPr lang="es-ES" dirty="0"/>
                        <a:t>/</a:t>
                      </a:r>
                      <a:r>
                        <a:rPr lang="es-ES" dirty="0" err="1"/>
                        <a:t>pull</a:t>
                      </a:r>
                      <a:endParaRPr lang="en-US" dirty="0"/>
                    </a:p>
                  </a:txBody>
                  <a:tcPr/>
                </a:tc>
                <a:extLst>
                  <a:ext uri="{0D108BD9-81ED-4DB2-BD59-A6C34878D82A}">
                    <a16:rowId xmlns:a16="http://schemas.microsoft.com/office/drawing/2014/main" val="1989275876"/>
                  </a:ext>
                </a:extLst>
              </a:tr>
            </a:tbl>
          </a:graphicData>
        </a:graphic>
      </p:graphicFrame>
    </p:spTree>
    <p:extLst>
      <p:ext uri="{BB962C8B-B14F-4D97-AF65-F5344CB8AC3E}">
        <p14:creationId xmlns:p14="http://schemas.microsoft.com/office/powerpoint/2010/main" val="934262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F8FA6BE-A377-5177-A2C9-549DA9E5E0D4}"/>
            </a:ext>
          </a:extLst>
        </p:cNvPr>
        <p:cNvGrpSpPr/>
        <p:nvPr/>
      </p:nvGrpSpPr>
      <p:grpSpPr>
        <a:xfrm>
          <a:off x="0" y="0"/>
          <a:ext cx="0" cy="0"/>
          <a:chOff x="0" y="0"/>
          <a:chExt cx="0" cy="0"/>
        </a:xfrm>
      </p:grpSpPr>
      <p:sp>
        <p:nvSpPr>
          <p:cNvPr id="19" name="Title 9">
            <a:extLst>
              <a:ext uri="{FF2B5EF4-FFF2-40B4-BE49-F238E27FC236}">
                <a16:creationId xmlns:a16="http://schemas.microsoft.com/office/drawing/2014/main" id="{1CB0C06E-40A1-957F-28D9-A820B5AC63C6}"/>
              </a:ext>
            </a:extLst>
          </p:cNvPr>
          <p:cNvSpPr txBox="1">
            <a:spLocks/>
          </p:cNvSpPr>
          <p:nvPr/>
        </p:nvSpPr>
        <p:spPr>
          <a:xfrm>
            <a:off x="550863" y="734909"/>
            <a:ext cx="5778601" cy="386883"/>
          </a:xfrm>
          <a:prstGeom prst="rect">
            <a:avLst/>
          </a:prstGeom>
        </p:spPr>
        <p:txBody>
          <a:bodyPr/>
          <a:lstStyle>
            <a:lvl1pPr algn="l" defTabSz="914400" rtl="0" eaLnBrk="1" latinLnBrk="0" hangingPunct="1">
              <a:lnSpc>
                <a:spcPct val="80000"/>
              </a:lnSpc>
              <a:spcBef>
                <a:spcPct val="0"/>
              </a:spcBef>
              <a:buNone/>
              <a:defRPr sz="2800" kern="1200" spc="-50" baseline="0">
                <a:solidFill>
                  <a:schemeClr val="tx1"/>
                </a:solidFill>
                <a:latin typeface="+mj-lt"/>
                <a:ea typeface="+mj-ea"/>
                <a:cs typeface="+mj-cs"/>
              </a:defRPr>
            </a:lvl1pPr>
          </a:lstStyle>
          <a:p>
            <a:r>
              <a:rPr lang="es-ES" sz="2600" dirty="0" err="1"/>
              <a:t>Pull</a:t>
            </a:r>
            <a:r>
              <a:rPr lang="es-ES" sz="2600" dirty="0"/>
              <a:t> </a:t>
            </a:r>
            <a:r>
              <a:rPr lang="es-ES" sz="2600" dirty="0" err="1"/>
              <a:t>requests</a:t>
            </a:r>
            <a:endParaRPr lang="en-US" sz="2600" dirty="0"/>
          </a:p>
        </p:txBody>
      </p:sp>
      <p:sp>
        <p:nvSpPr>
          <p:cNvPr id="20" name="Text Placeholder 10">
            <a:extLst>
              <a:ext uri="{FF2B5EF4-FFF2-40B4-BE49-F238E27FC236}">
                <a16:creationId xmlns:a16="http://schemas.microsoft.com/office/drawing/2014/main" id="{26199632-26AB-20EB-C93E-A7A2F9A04AF7}"/>
              </a:ext>
            </a:extLst>
          </p:cNvPr>
          <p:cNvSpPr txBox="1">
            <a:spLocks/>
          </p:cNvSpPr>
          <p:nvPr/>
        </p:nvSpPr>
        <p:spPr>
          <a:xfrm>
            <a:off x="550863" y="441325"/>
            <a:ext cx="5778601" cy="249299"/>
          </a:xfrm>
          <a:prstGeom prst="rect">
            <a:avLst/>
          </a:prstGeom>
        </p:spPr>
        <p:txBody>
          <a:bodyPr/>
          <a:lstStyle>
            <a:lvl1pPr marL="0" indent="0" algn="l" defTabSz="914400" rtl="0" eaLnBrk="1" latinLnBrk="0" hangingPunct="1">
              <a:lnSpc>
                <a:spcPct val="90000"/>
              </a:lnSpc>
              <a:spcBef>
                <a:spcPts val="600"/>
              </a:spcBef>
              <a:buFont typeface="Arial" panose="020B0604020202020204" pitchFamily="34" charset="0"/>
              <a:buNone/>
              <a:defRPr sz="1200" i="0" kern="1200">
                <a:solidFill>
                  <a:schemeClr val="tx1"/>
                </a:solidFill>
                <a:latin typeface="+mn-lt"/>
                <a:ea typeface="+mn-ea"/>
                <a:cs typeface="+mn-cs"/>
              </a:defRPr>
            </a:lvl1pPr>
            <a:lvl2pPr marL="0" indent="0" algn="l" defTabSz="914400" rtl="0" eaLnBrk="1" latinLnBrk="0" hangingPunct="1">
              <a:lnSpc>
                <a:spcPct val="90000"/>
              </a:lnSpc>
              <a:spcBef>
                <a:spcPts val="200"/>
              </a:spcBef>
              <a:spcAft>
                <a:spcPts val="200"/>
              </a:spcAft>
              <a:buFont typeface="Arial" panose="020B0604020202020204" pitchFamily="34" charset="0"/>
              <a:buNone/>
              <a:defRPr sz="1000" b="0" kern="1200">
                <a:solidFill>
                  <a:schemeClr val="tx1"/>
                </a:solidFill>
                <a:latin typeface="+mn-lt"/>
                <a:ea typeface="+mn-ea"/>
                <a:cs typeface="+mn-cs"/>
              </a:defRPr>
            </a:lvl2pPr>
            <a:lvl3pPr marL="0" indent="0" algn="l" defTabSz="914400" rtl="0" eaLnBrk="1" latinLnBrk="0" hangingPunct="1">
              <a:lnSpc>
                <a:spcPct val="90000"/>
              </a:lnSpc>
              <a:spcBef>
                <a:spcPts val="600"/>
              </a:spcBef>
              <a:buFont typeface="Arial" panose="020B0604020202020204" pitchFamily="34" charset="0"/>
              <a:buNone/>
              <a:defRPr sz="900" b="0" kern="1200">
                <a:solidFill>
                  <a:schemeClr val="tx1"/>
                </a:solidFill>
                <a:latin typeface="+mn-lt"/>
                <a:ea typeface="+mn-ea"/>
                <a:cs typeface="+mn-cs"/>
              </a:defRPr>
            </a:lvl3pPr>
            <a:lvl4pPr marL="0" indent="0" algn="l" defTabSz="914400" rtl="0" eaLnBrk="1" latinLnBrk="0" hangingPunct="1">
              <a:lnSpc>
                <a:spcPct val="90000"/>
              </a:lnSpc>
              <a:spcBef>
                <a:spcPts val="600"/>
              </a:spcBef>
              <a:buFont typeface="Arial" panose="020B0604020202020204" pitchFamily="34" charset="0"/>
              <a:buNone/>
              <a:defRPr sz="800" kern="1200">
                <a:solidFill>
                  <a:schemeClr val="tx1"/>
                </a:solidFill>
                <a:latin typeface="+mn-lt"/>
                <a:ea typeface="+mn-ea"/>
                <a:cs typeface="+mn-cs"/>
              </a:defRPr>
            </a:lvl4pPr>
            <a:lvl5pPr marL="0" indent="0" algn="l" defTabSz="914400" rtl="0" eaLnBrk="1" latinLnBrk="0" hangingPunct="1">
              <a:lnSpc>
                <a:spcPct val="90000"/>
              </a:lnSpc>
              <a:spcBef>
                <a:spcPts val="600"/>
              </a:spcBef>
              <a:buFont typeface="Arial" panose="020B0604020202020204" pitchFamily="34" charset="0"/>
              <a:buNone/>
              <a:defRPr sz="800" kern="1200" cap="all" baseline="0">
                <a:solidFill>
                  <a:schemeClr val="tx1"/>
                </a:solidFill>
                <a:latin typeface="+mn-lt"/>
                <a:ea typeface="+mn-ea"/>
                <a:cs typeface="+mn-cs"/>
              </a:defRPr>
            </a:lvl5pPr>
            <a:lvl6pPr marL="0" indent="0" algn="l" defTabSz="914400" rtl="0" eaLnBrk="1" latinLnBrk="0" hangingPunct="1">
              <a:lnSpc>
                <a:spcPct val="90000"/>
              </a:lnSpc>
              <a:spcBef>
                <a:spcPts val="600"/>
              </a:spcBef>
              <a:buFont typeface="Arial" panose="020B0604020202020204" pitchFamily="34" charset="0"/>
              <a:buNone/>
              <a:defRPr sz="1100" b="1" i="0" kern="1200">
                <a:solidFill>
                  <a:schemeClr val="tx2"/>
                </a:solidFill>
                <a:latin typeface="+mn-lt"/>
                <a:ea typeface="+mn-ea"/>
                <a:cs typeface="+mn-cs"/>
              </a:defRPr>
            </a:lvl6pPr>
            <a:lvl7pPr marL="0" indent="0" algn="l" defTabSz="914400" rtl="0" eaLnBrk="1" latinLnBrk="0" hangingPunct="1">
              <a:lnSpc>
                <a:spcPct val="90000"/>
              </a:lnSpc>
              <a:spcBef>
                <a:spcPts val="1200"/>
              </a:spcBef>
              <a:buFont typeface="Arial" panose="020B0604020202020204" pitchFamily="34" charset="0"/>
              <a:buNone/>
              <a:defRPr sz="1600" b="0" i="1" kern="1200" cap="none" spc="-30" baseline="0">
                <a:solidFill>
                  <a:schemeClr val="tx2"/>
                </a:solidFill>
                <a:latin typeface="+mj-lt"/>
                <a:ea typeface="+mn-ea"/>
                <a:cs typeface="+mn-cs"/>
              </a:defRPr>
            </a:lvl7pPr>
            <a:lvl8pPr marL="0" indent="0" algn="l" defTabSz="914400" rtl="0" eaLnBrk="1" latinLnBrk="0" hangingPunct="1">
              <a:lnSpc>
                <a:spcPct val="90000"/>
              </a:lnSpc>
              <a:spcBef>
                <a:spcPts val="900"/>
              </a:spcBef>
              <a:buFont typeface="Arial" panose="020B0604020202020204" pitchFamily="34" charset="0"/>
              <a:buNone/>
              <a:defRPr sz="1200" kern="1200" cap="all" baseline="0">
                <a:solidFill>
                  <a:schemeClr val="tx2"/>
                </a:solidFill>
                <a:latin typeface="+mn-lt"/>
                <a:ea typeface="+mn-ea"/>
                <a:cs typeface="+mn-cs"/>
              </a:defRPr>
            </a:lvl8pPr>
            <a:lvl9pPr marL="0" indent="0" algn="l" defTabSz="914400" rtl="0" eaLnBrk="1" latinLnBrk="0" hangingPunct="1">
              <a:lnSpc>
                <a:spcPct val="90000"/>
              </a:lnSpc>
              <a:spcBef>
                <a:spcPts val="600"/>
              </a:spcBef>
              <a:buFont typeface="Arial" panose="020B0604020202020204" pitchFamily="34" charset="0"/>
              <a:buNone/>
              <a:defRPr sz="1200" i="1" kern="1200">
                <a:solidFill>
                  <a:schemeClr val="tx1"/>
                </a:solidFill>
                <a:latin typeface="+mj-lt"/>
                <a:ea typeface="+mn-ea"/>
                <a:cs typeface="+mn-cs"/>
              </a:defRPr>
            </a:lvl9pPr>
          </a:lstStyle>
          <a:p>
            <a:r>
              <a:rPr lang="en-US" sz="1800" dirty="0">
                <a:solidFill>
                  <a:schemeClr val="tx2"/>
                </a:solidFill>
                <a:latin typeface="+mj-lt"/>
              </a:rPr>
              <a:t>Protocol</a:t>
            </a:r>
          </a:p>
        </p:txBody>
      </p:sp>
      <p:sp>
        <p:nvSpPr>
          <p:cNvPr id="3" name="TextBox 2">
            <a:extLst>
              <a:ext uri="{FF2B5EF4-FFF2-40B4-BE49-F238E27FC236}">
                <a16:creationId xmlns:a16="http://schemas.microsoft.com/office/drawing/2014/main" id="{F3167485-F195-BE2C-5338-7AD03B9EC062}"/>
              </a:ext>
            </a:extLst>
          </p:cNvPr>
          <p:cNvSpPr txBox="1"/>
          <p:nvPr/>
        </p:nvSpPr>
        <p:spPr>
          <a:xfrm>
            <a:off x="614151" y="1562197"/>
            <a:ext cx="3487003" cy="1615827"/>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s-ES" dirty="0" err="1"/>
              <a:t>Thorough</a:t>
            </a:r>
            <a:r>
              <a:rPr lang="es-ES" dirty="0"/>
              <a:t> </a:t>
            </a:r>
            <a:r>
              <a:rPr lang="es-ES" dirty="0" err="1"/>
              <a:t>description</a:t>
            </a:r>
            <a:endParaRPr lang="es-ES" dirty="0"/>
          </a:p>
          <a:p>
            <a:pPr marL="285750" indent="-285750">
              <a:lnSpc>
                <a:spcPct val="150000"/>
              </a:lnSpc>
              <a:buFont typeface="Wingdings" panose="05000000000000000000" pitchFamily="2" charset="2"/>
              <a:buChar char="ü"/>
            </a:pPr>
            <a:r>
              <a:rPr lang="es-ES" dirty="0" err="1"/>
              <a:t>References</a:t>
            </a:r>
            <a:r>
              <a:rPr lang="es-ES" dirty="0"/>
              <a:t> </a:t>
            </a:r>
            <a:r>
              <a:rPr lang="es-ES" dirty="0" err="1"/>
              <a:t>specific</a:t>
            </a:r>
            <a:r>
              <a:rPr lang="es-ES" dirty="0"/>
              <a:t> </a:t>
            </a:r>
            <a:r>
              <a:rPr lang="es-ES" dirty="0" err="1"/>
              <a:t>issues</a:t>
            </a:r>
            <a:endParaRPr lang="es-ES" dirty="0"/>
          </a:p>
          <a:p>
            <a:pPr marL="285750" indent="-285750">
              <a:lnSpc>
                <a:spcPct val="150000"/>
              </a:lnSpc>
              <a:buFont typeface="Wingdings" panose="05000000000000000000" pitchFamily="2" charset="2"/>
              <a:buChar char="ü"/>
            </a:pPr>
            <a:r>
              <a:rPr lang="es-ES" dirty="0" err="1"/>
              <a:t>Assigns</a:t>
            </a:r>
            <a:r>
              <a:rPr lang="es-ES" dirty="0"/>
              <a:t> </a:t>
            </a:r>
            <a:r>
              <a:rPr lang="es-ES" dirty="0" err="1"/>
              <a:t>reviewer</a:t>
            </a:r>
            <a:r>
              <a:rPr lang="es-ES" dirty="0"/>
              <a:t>(s)</a:t>
            </a:r>
          </a:p>
          <a:p>
            <a:endParaRPr lang="en-US" dirty="0"/>
          </a:p>
        </p:txBody>
      </p:sp>
      <p:pic>
        <p:nvPicPr>
          <p:cNvPr id="4" name="Picture 3">
            <a:extLst>
              <a:ext uri="{FF2B5EF4-FFF2-40B4-BE49-F238E27FC236}">
                <a16:creationId xmlns:a16="http://schemas.microsoft.com/office/drawing/2014/main" id="{720A7E31-23FD-E30C-2BB3-4C970E00A423}"/>
              </a:ext>
            </a:extLst>
          </p:cNvPr>
          <p:cNvPicPr>
            <a:picLocks noChangeAspect="1"/>
          </p:cNvPicPr>
          <p:nvPr/>
        </p:nvPicPr>
        <p:blipFill>
          <a:blip r:embed="rId3"/>
          <a:stretch>
            <a:fillRect/>
          </a:stretch>
        </p:blipFill>
        <p:spPr>
          <a:xfrm>
            <a:off x="867173" y="4627687"/>
            <a:ext cx="5228827" cy="1788988"/>
          </a:xfrm>
          <a:prstGeom prst="rect">
            <a:avLst/>
          </a:prstGeom>
        </p:spPr>
      </p:pic>
      <p:sp>
        <p:nvSpPr>
          <p:cNvPr id="5" name="TextBox 4">
            <a:extLst>
              <a:ext uri="{FF2B5EF4-FFF2-40B4-BE49-F238E27FC236}">
                <a16:creationId xmlns:a16="http://schemas.microsoft.com/office/drawing/2014/main" id="{933727C9-723C-1357-C7D3-39FDCCDE8B32}"/>
              </a:ext>
            </a:extLst>
          </p:cNvPr>
          <p:cNvSpPr txBox="1"/>
          <p:nvPr/>
        </p:nvSpPr>
        <p:spPr>
          <a:xfrm>
            <a:off x="2680946" y="4109458"/>
            <a:ext cx="1518434" cy="369332"/>
          </a:xfrm>
          <a:prstGeom prst="rect">
            <a:avLst/>
          </a:prstGeom>
          <a:noFill/>
          <a:ln>
            <a:solidFill>
              <a:schemeClr val="tx2"/>
            </a:solidFill>
          </a:ln>
        </p:spPr>
        <p:txBody>
          <a:bodyPr wrap="square" rtlCol="0">
            <a:spAutoFit/>
          </a:bodyPr>
          <a:lstStyle/>
          <a:p>
            <a:pPr algn="ctr"/>
            <a:r>
              <a:rPr lang="es-ES" dirty="0" err="1"/>
              <a:t>Minimum</a:t>
            </a:r>
            <a:endParaRPr lang="en-US" dirty="0"/>
          </a:p>
        </p:txBody>
      </p:sp>
      <p:sp>
        <p:nvSpPr>
          <p:cNvPr id="6" name="TextBox 5">
            <a:extLst>
              <a:ext uri="{FF2B5EF4-FFF2-40B4-BE49-F238E27FC236}">
                <a16:creationId xmlns:a16="http://schemas.microsoft.com/office/drawing/2014/main" id="{9A4017F9-1301-2E2E-D56D-78AA0D851CED}"/>
              </a:ext>
            </a:extLst>
          </p:cNvPr>
          <p:cNvSpPr txBox="1"/>
          <p:nvPr/>
        </p:nvSpPr>
        <p:spPr>
          <a:xfrm>
            <a:off x="8198038" y="1121792"/>
            <a:ext cx="1518434" cy="369332"/>
          </a:xfrm>
          <a:prstGeom prst="rect">
            <a:avLst/>
          </a:prstGeom>
          <a:noFill/>
          <a:ln>
            <a:solidFill>
              <a:schemeClr val="tx2"/>
            </a:solidFill>
          </a:ln>
        </p:spPr>
        <p:txBody>
          <a:bodyPr wrap="square" rtlCol="0">
            <a:spAutoFit/>
          </a:bodyPr>
          <a:lstStyle/>
          <a:p>
            <a:pPr algn="ctr"/>
            <a:r>
              <a:rPr lang="es-ES" dirty="0" err="1"/>
              <a:t>Better</a:t>
            </a:r>
            <a:endParaRPr lang="en-US" dirty="0"/>
          </a:p>
        </p:txBody>
      </p:sp>
      <p:pic>
        <p:nvPicPr>
          <p:cNvPr id="7" name="Picture 6">
            <a:extLst>
              <a:ext uri="{FF2B5EF4-FFF2-40B4-BE49-F238E27FC236}">
                <a16:creationId xmlns:a16="http://schemas.microsoft.com/office/drawing/2014/main" id="{A288B766-5E08-6647-C7FA-3F9550452315}"/>
              </a:ext>
            </a:extLst>
          </p:cNvPr>
          <p:cNvPicPr>
            <a:picLocks noChangeAspect="1"/>
          </p:cNvPicPr>
          <p:nvPr/>
        </p:nvPicPr>
        <p:blipFill>
          <a:blip r:embed="rId4"/>
          <a:stretch>
            <a:fillRect/>
          </a:stretch>
        </p:blipFill>
        <p:spPr>
          <a:xfrm>
            <a:off x="6807509" y="1709637"/>
            <a:ext cx="4299493" cy="4447912"/>
          </a:xfrm>
          <a:prstGeom prst="rect">
            <a:avLst/>
          </a:prstGeom>
        </p:spPr>
      </p:pic>
      <p:sp>
        <p:nvSpPr>
          <p:cNvPr id="8" name="TextBox 7">
            <a:extLst>
              <a:ext uri="{FF2B5EF4-FFF2-40B4-BE49-F238E27FC236}">
                <a16:creationId xmlns:a16="http://schemas.microsoft.com/office/drawing/2014/main" id="{84B68A7B-8A13-118F-7C31-A18DE4869294}"/>
              </a:ext>
            </a:extLst>
          </p:cNvPr>
          <p:cNvSpPr txBox="1"/>
          <p:nvPr/>
        </p:nvSpPr>
        <p:spPr>
          <a:xfrm>
            <a:off x="6807508" y="6237027"/>
            <a:ext cx="2800515" cy="369332"/>
          </a:xfrm>
          <a:prstGeom prst="rect">
            <a:avLst/>
          </a:prstGeom>
          <a:noFill/>
        </p:spPr>
        <p:txBody>
          <a:bodyPr wrap="square" rtlCol="0">
            <a:spAutoFit/>
          </a:bodyPr>
          <a:lstStyle/>
          <a:p>
            <a:r>
              <a:rPr lang="es-ES" dirty="0"/>
              <a:t>PullRequestTemplate.md</a:t>
            </a:r>
            <a:endParaRPr lang="en-US" dirty="0"/>
          </a:p>
        </p:txBody>
      </p:sp>
      <p:grpSp>
        <p:nvGrpSpPr>
          <p:cNvPr id="9" name="Group 8">
            <a:extLst>
              <a:ext uri="{FF2B5EF4-FFF2-40B4-BE49-F238E27FC236}">
                <a16:creationId xmlns:a16="http://schemas.microsoft.com/office/drawing/2014/main" id="{69A58EB7-A7F7-D3F0-4D5B-5746758A5D12}"/>
              </a:ext>
            </a:extLst>
          </p:cNvPr>
          <p:cNvGrpSpPr/>
          <p:nvPr/>
        </p:nvGrpSpPr>
        <p:grpSpPr>
          <a:xfrm>
            <a:off x="3690267" y="1420698"/>
            <a:ext cx="3105868" cy="1898824"/>
            <a:chOff x="4019266" y="734910"/>
            <a:chExt cx="7649570" cy="5631772"/>
          </a:xfrm>
        </p:grpSpPr>
        <p:pic>
          <p:nvPicPr>
            <p:cNvPr id="10" name="Picture 2">
              <a:extLst>
                <a:ext uri="{FF2B5EF4-FFF2-40B4-BE49-F238E27FC236}">
                  <a16:creationId xmlns:a16="http://schemas.microsoft.com/office/drawing/2014/main" id="{0F9A9F94-2B89-FA05-F88D-BA585435389A}"/>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rcRect t="9950" r="10802" b="29137"/>
            <a:stretch/>
          </p:blipFill>
          <p:spPr bwMode="auto">
            <a:xfrm rot="16200000">
              <a:off x="5028165" y="-273989"/>
              <a:ext cx="5631772" cy="764957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5B8D02C2-D4AA-63EA-A140-4DF12229982A}"/>
                </a:ext>
              </a:extLst>
            </p:cNvPr>
            <p:cNvCxnSpPr/>
            <p:nvPr/>
          </p:nvCxnSpPr>
          <p:spPr>
            <a:xfrm>
              <a:off x="6202907" y="2361063"/>
              <a:ext cx="14125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4937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51E08B-F066-6C0C-D1CA-F0ED823429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4A19F6-D536-FC88-296E-AC13A9A54B8C}"/>
              </a:ext>
            </a:extLst>
          </p:cNvPr>
          <p:cNvSpPr>
            <a:spLocks noGrp="1"/>
          </p:cNvSpPr>
          <p:nvPr>
            <p:ph type="title"/>
          </p:nvPr>
        </p:nvSpPr>
        <p:spPr/>
        <p:txBody>
          <a:bodyPr/>
          <a:lstStyle/>
          <a:p>
            <a:r>
              <a:rPr lang="es-ES" dirty="0" err="1"/>
              <a:t>How</a:t>
            </a:r>
            <a:r>
              <a:rPr lang="es-ES" dirty="0"/>
              <a:t> GitHub Works</a:t>
            </a:r>
            <a:endParaRPr lang="en-US" dirty="0"/>
          </a:p>
        </p:txBody>
      </p:sp>
      <p:sp>
        <p:nvSpPr>
          <p:cNvPr id="3" name="Subtitle 2">
            <a:extLst>
              <a:ext uri="{FF2B5EF4-FFF2-40B4-BE49-F238E27FC236}">
                <a16:creationId xmlns:a16="http://schemas.microsoft.com/office/drawing/2014/main" id="{A494E2BA-46CC-6318-8554-CDF4C277702F}"/>
              </a:ext>
            </a:extLst>
          </p:cNvPr>
          <p:cNvSpPr>
            <a:spLocks noGrp="1"/>
          </p:cNvSpPr>
          <p:nvPr>
            <p:ph type="subTitle" idx="1"/>
          </p:nvPr>
        </p:nvSpPr>
        <p:spPr/>
        <p:txBody>
          <a:bodyPr/>
          <a:lstStyle/>
          <a:p>
            <a:r>
              <a:rPr lang="es-ES" dirty="0"/>
              <a:t>1</a:t>
            </a:r>
          </a:p>
        </p:txBody>
      </p:sp>
    </p:spTree>
    <p:extLst>
      <p:ext uri="{BB962C8B-B14F-4D97-AF65-F5344CB8AC3E}">
        <p14:creationId xmlns:p14="http://schemas.microsoft.com/office/powerpoint/2010/main" val="951260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36E25-26B7-D729-0FDF-9D630D52D00D}"/>
            </a:ext>
          </a:extLst>
        </p:cNvPr>
        <p:cNvGrpSpPr/>
        <p:nvPr/>
      </p:nvGrpSpPr>
      <p:grpSpPr>
        <a:xfrm>
          <a:off x="0" y="0"/>
          <a:ext cx="0" cy="0"/>
          <a:chOff x="0" y="0"/>
          <a:chExt cx="0" cy="0"/>
        </a:xfrm>
      </p:grpSpPr>
      <p:sp>
        <p:nvSpPr>
          <p:cNvPr id="19" name="Title 9">
            <a:extLst>
              <a:ext uri="{FF2B5EF4-FFF2-40B4-BE49-F238E27FC236}">
                <a16:creationId xmlns:a16="http://schemas.microsoft.com/office/drawing/2014/main" id="{987CC37F-C39D-414D-0AF6-56FDFB46B1CD}"/>
              </a:ext>
            </a:extLst>
          </p:cNvPr>
          <p:cNvSpPr txBox="1">
            <a:spLocks/>
          </p:cNvSpPr>
          <p:nvPr/>
        </p:nvSpPr>
        <p:spPr>
          <a:xfrm>
            <a:off x="550863" y="734909"/>
            <a:ext cx="5778601" cy="386883"/>
          </a:xfrm>
          <a:prstGeom prst="rect">
            <a:avLst/>
          </a:prstGeom>
        </p:spPr>
        <p:txBody>
          <a:bodyPr/>
          <a:lstStyle>
            <a:lvl1pPr algn="l" defTabSz="914400" rtl="0" eaLnBrk="1" latinLnBrk="0" hangingPunct="1">
              <a:lnSpc>
                <a:spcPct val="80000"/>
              </a:lnSpc>
              <a:spcBef>
                <a:spcPct val="0"/>
              </a:spcBef>
              <a:buNone/>
              <a:defRPr sz="2800" kern="1200" spc="-50" baseline="0">
                <a:solidFill>
                  <a:schemeClr val="tx1"/>
                </a:solidFill>
                <a:latin typeface="+mj-lt"/>
                <a:ea typeface="+mj-ea"/>
                <a:cs typeface="+mj-cs"/>
              </a:defRPr>
            </a:lvl1pPr>
          </a:lstStyle>
          <a:p>
            <a:r>
              <a:rPr lang="es-ES" sz="2600" dirty="0"/>
              <a:t>B</a:t>
            </a:r>
            <a:r>
              <a:rPr lang="en-US" sz="2600" dirty="0"/>
              <a:t>ranches </a:t>
            </a:r>
          </a:p>
        </p:txBody>
      </p:sp>
      <p:sp>
        <p:nvSpPr>
          <p:cNvPr id="20" name="Text Placeholder 10">
            <a:extLst>
              <a:ext uri="{FF2B5EF4-FFF2-40B4-BE49-F238E27FC236}">
                <a16:creationId xmlns:a16="http://schemas.microsoft.com/office/drawing/2014/main" id="{151E333A-5F20-7326-5643-B1462E0926EF}"/>
              </a:ext>
            </a:extLst>
          </p:cNvPr>
          <p:cNvSpPr txBox="1">
            <a:spLocks/>
          </p:cNvSpPr>
          <p:nvPr/>
        </p:nvSpPr>
        <p:spPr>
          <a:xfrm>
            <a:off x="550863" y="441325"/>
            <a:ext cx="5778601" cy="249299"/>
          </a:xfrm>
          <a:prstGeom prst="rect">
            <a:avLst/>
          </a:prstGeom>
        </p:spPr>
        <p:txBody>
          <a:bodyPr/>
          <a:lstStyle>
            <a:lvl1pPr marL="0" indent="0" algn="l" defTabSz="914400" rtl="0" eaLnBrk="1" latinLnBrk="0" hangingPunct="1">
              <a:lnSpc>
                <a:spcPct val="90000"/>
              </a:lnSpc>
              <a:spcBef>
                <a:spcPts val="600"/>
              </a:spcBef>
              <a:buFont typeface="Arial" panose="020B0604020202020204" pitchFamily="34" charset="0"/>
              <a:buNone/>
              <a:defRPr sz="1200" i="0" kern="1200">
                <a:solidFill>
                  <a:schemeClr val="tx1"/>
                </a:solidFill>
                <a:latin typeface="+mn-lt"/>
                <a:ea typeface="+mn-ea"/>
                <a:cs typeface="+mn-cs"/>
              </a:defRPr>
            </a:lvl1pPr>
            <a:lvl2pPr marL="0" indent="0" algn="l" defTabSz="914400" rtl="0" eaLnBrk="1" latinLnBrk="0" hangingPunct="1">
              <a:lnSpc>
                <a:spcPct val="90000"/>
              </a:lnSpc>
              <a:spcBef>
                <a:spcPts val="200"/>
              </a:spcBef>
              <a:spcAft>
                <a:spcPts val="200"/>
              </a:spcAft>
              <a:buFont typeface="Arial" panose="020B0604020202020204" pitchFamily="34" charset="0"/>
              <a:buNone/>
              <a:defRPr sz="1000" b="0" kern="1200">
                <a:solidFill>
                  <a:schemeClr val="tx1"/>
                </a:solidFill>
                <a:latin typeface="+mn-lt"/>
                <a:ea typeface="+mn-ea"/>
                <a:cs typeface="+mn-cs"/>
              </a:defRPr>
            </a:lvl2pPr>
            <a:lvl3pPr marL="0" indent="0" algn="l" defTabSz="914400" rtl="0" eaLnBrk="1" latinLnBrk="0" hangingPunct="1">
              <a:lnSpc>
                <a:spcPct val="90000"/>
              </a:lnSpc>
              <a:spcBef>
                <a:spcPts val="600"/>
              </a:spcBef>
              <a:buFont typeface="Arial" panose="020B0604020202020204" pitchFamily="34" charset="0"/>
              <a:buNone/>
              <a:defRPr sz="900" b="0" kern="1200">
                <a:solidFill>
                  <a:schemeClr val="tx1"/>
                </a:solidFill>
                <a:latin typeface="+mn-lt"/>
                <a:ea typeface="+mn-ea"/>
                <a:cs typeface="+mn-cs"/>
              </a:defRPr>
            </a:lvl3pPr>
            <a:lvl4pPr marL="0" indent="0" algn="l" defTabSz="914400" rtl="0" eaLnBrk="1" latinLnBrk="0" hangingPunct="1">
              <a:lnSpc>
                <a:spcPct val="90000"/>
              </a:lnSpc>
              <a:spcBef>
                <a:spcPts val="600"/>
              </a:spcBef>
              <a:buFont typeface="Arial" panose="020B0604020202020204" pitchFamily="34" charset="0"/>
              <a:buNone/>
              <a:defRPr sz="800" kern="1200">
                <a:solidFill>
                  <a:schemeClr val="tx1"/>
                </a:solidFill>
                <a:latin typeface="+mn-lt"/>
                <a:ea typeface="+mn-ea"/>
                <a:cs typeface="+mn-cs"/>
              </a:defRPr>
            </a:lvl4pPr>
            <a:lvl5pPr marL="0" indent="0" algn="l" defTabSz="914400" rtl="0" eaLnBrk="1" latinLnBrk="0" hangingPunct="1">
              <a:lnSpc>
                <a:spcPct val="90000"/>
              </a:lnSpc>
              <a:spcBef>
                <a:spcPts val="600"/>
              </a:spcBef>
              <a:buFont typeface="Arial" panose="020B0604020202020204" pitchFamily="34" charset="0"/>
              <a:buNone/>
              <a:defRPr sz="800" kern="1200" cap="all" baseline="0">
                <a:solidFill>
                  <a:schemeClr val="tx1"/>
                </a:solidFill>
                <a:latin typeface="+mn-lt"/>
                <a:ea typeface="+mn-ea"/>
                <a:cs typeface="+mn-cs"/>
              </a:defRPr>
            </a:lvl5pPr>
            <a:lvl6pPr marL="0" indent="0" algn="l" defTabSz="914400" rtl="0" eaLnBrk="1" latinLnBrk="0" hangingPunct="1">
              <a:lnSpc>
                <a:spcPct val="90000"/>
              </a:lnSpc>
              <a:spcBef>
                <a:spcPts val="600"/>
              </a:spcBef>
              <a:buFont typeface="Arial" panose="020B0604020202020204" pitchFamily="34" charset="0"/>
              <a:buNone/>
              <a:defRPr sz="1100" b="1" i="0" kern="1200">
                <a:solidFill>
                  <a:schemeClr val="tx2"/>
                </a:solidFill>
                <a:latin typeface="+mn-lt"/>
                <a:ea typeface="+mn-ea"/>
                <a:cs typeface="+mn-cs"/>
              </a:defRPr>
            </a:lvl6pPr>
            <a:lvl7pPr marL="0" indent="0" algn="l" defTabSz="914400" rtl="0" eaLnBrk="1" latinLnBrk="0" hangingPunct="1">
              <a:lnSpc>
                <a:spcPct val="90000"/>
              </a:lnSpc>
              <a:spcBef>
                <a:spcPts val="1200"/>
              </a:spcBef>
              <a:buFont typeface="Arial" panose="020B0604020202020204" pitchFamily="34" charset="0"/>
              <a:buNone/>
              <a:defRPr sz="1600" b="0" i="1" kern="1200" cap="none" spc="-30" baseline="0">
                <a:solidFill>
                  <a:schemeClr val="tx2"/>
                </a:solidFill>
                <a:latin typeface="+mj-lt"/>
                <a:ea typeface="+mn-ea"/>
                <a:cs typeface="+mn-cs"/>
              </a:defRPr>
            </a:lvl7pPr>
            <a:lvl8pPr marL="0" indent="0" algn="l" defTabSz="914400" rtl="0" eaLnBrk="1" latinLnBrk="0" hangingPunct="1">
              <a:lnSpc>
                <a:spcPct val="90000"/>
              </a:lnSpc>
              <a:spcBef>
                <a:spcPts val="900"/>
              </a:spcBef>
              <a:buFont typeface="Arial" panose="020B0604020202020204" pitchFamily="34" charset="0"/>
              <a:buNone/>
              <a:defRPr sz="1200" kern="1200" cap="all" baseline="0">
                <a:solidFill>
                  <a:schemeClr val="tx2"/>
                </a:solidFill>
                <a:latin typeface="+mn-lt"/>
                <a:ea typeface="+mn-ea"/>
                <a:cs typeface="+mn-cs"/>
              </a:defRPr>
            </a:lvl8pPr>
            <a:lvl9pPr marL="0" indent="0" algn="l" defTabSz="914400" rtl="0" eaLnBrk="1" latinLnBrk="0" hangingPunct="1">
              <a:lnSpc>
                <a:spcPct val="90000"/>
              </a:lnSpc>
              <a:spcBef>
                <a:spcPts val="600"/>
              </a:spcBef>
              <a:buFont typeface="Arial" panose="020B0604020202020204" pitchFamily="34" charset="0"/>
              <a:buNone/>
              <a:defRPr sz="1200" i="1" kern="1200">
                <a:solidFill>
                  <a:schemeClr val="tx1"/>
                </a:solidFill>
                <a:latin typeface="+mj-lt"/>
                <a:ea typeface="+mn-ea"/>
                <a:cs typeface="+mn-cs"/>
              </a:defRPr>
            </a:lvl9pPr>
          </a:lstStyle>
          <a:p>
            <a:r>
              <a:rPr lang="en-US" sz="1800" dirty="0">
                <a:solidFill>
                  <a:schemeClr val="tx2"/>
                </a:solidFill>
                <a:latin typeface="+mj-lt"/>
              </a:rPr>
              <a:t>How it Works</a:t>
            </a:r>
          </a:p>
        </p:txBody>
      </p:sp>
      <p:pic>
        <p:nvPicPr>
          <p:cNvPr id="3" name="Picture 2" descr="Design Patterns for Salesforce Git Branching Strategies">
            <a:extLst>
              <a:ext uri="{FF2B5EF4-FFF2-40B4-BE49-F238E27FC236}">
                <a16:creationId xmlns:a16="http://schemas.microsoft.com/office/drawing/2014/main" id="{13F82EB8-0816-3F8D-4C7F-3EAAAD29B7EB}"/>
              </a:ext>
            </a:extLst>
          </p:cNvPr>
          <p:cNvPicPr>
            <a:picLocks noChangeAspect="1"/>
          </p:cNvPicPr>
          <p:nvPr/>
        </p:nvPicPr>
        <p:blipFill>
          <a:blip r:embed="rId2" cstate="print">
            <a:extLst>
              <a:ext uri="{28A0092B-C50C-407E-A947-70E740481C1C}">
                <a14:useLocalDpi xmlns:a14="http://schemas.microsoft.com/office/drawing/2010/main" val="0"/>
              </a:ext>
            </a:extLst>
          </a:blip>
          <a:srcRect l="6271" t="34255" r="5759" b="16428"/>
          <a:stretch/>
        </p:blipFill>
        <p:spPr bwMode="auto">
          <a:xfrm>
            <a:off x="1597636" y="3810548"/>
            <a:ext cx="8849505" cy="2075637"/>
          </a:xfrm>
          <a:prstGeom prst="rect">
            <a:avLst/>
          </a:prstGeom>
          <a:noFill/>
          <a:ln>
            <a:noFill/>
          </a:ln>
        </p:spPr>
      </p:pic>
      <p:sp>
        <p:nvSpPr>
          <p:cNvPr id="5" name="Rectangle: Rounded Corners 4">
            <a:extLst>
              <a:ext uri="{FF2B5EF4-FFF2-40B4-BE49-F238E27FC236}">
                <a16:creationId xmlns:a16="http://schemas.microsoft.com/office/drawing/2014/main" id="{1D01337A-6A55-5462-93BE-A5EB526A1881}"/>
              </a:ext>
            </a:extLst>
          </p:cNvPr>
          <p:cNvSpPr/>
          <p:nvPr/>
        </p:nvSpPr>
        <p:spPr>
          <a:xfrm>
            <a:off x="1597636" y="1822876"/>
            <a:ext cx="818866" cy="92592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2"/>
                </a:solidFill>
              </a:rPr>
              <a:t>V1</a:t>
            </a:r>
            <a:endParaRPr lang="en-US" dirty="0">
              <a:solidFill>
                <a:schemeClr val="tx2"/>
              </a:solidFill>
            </a:endParaRPr>
          </a:p>
        </p:txBody>
      </p:sp>
      <p:sp>
        <p:nvSpPr>
          <p:cNvPr id="6" name="Rectangle: Rounded Corners 5">
            <a:extLst>
              <a:ext uri="{FF2B5EF4-FFF2-40B4-BE49-F238E27FC236}">
                <a16:creationId xmlns:a16="http://schemas.microsoft.com/office/drawing/2014/main" id="{9B73C72E-4380-1BE9-D359-FA4BBD6CDFFF}"/>
              </a:ext>
            </a:extLst>
          </p:cNvPr>
          <p:cNvSpPr/>
          <p:nvPr/>
        </p:nvSpPr>
        <p:spPr>
          <a:xfrm>
            <a:off x="3110563" y="1827584"/>
            <a:ext cx="1009934" cy="9339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2"/>
                </a:solidFill>
              </a:rPr>
              <a:t>V1 - FINAL</a:t>
            </a:r>
            <a:endParaRPr lang="en-US" dirty="0">
              <a:solidFill>
                <a:schemeClr val="tx2"/>
              </a:solidFill>
            </a:endParaRPr>
          </a:p>
        </p:txBody>
      </p:sp>
      <p:sp>
        <p:nvSpPr>
          <p:cNvPr id="7" name="Rectangle: Rounded Corners 6">
            <a:extLst>
              <a:ext uri="{FF2B5EF4-FFF2-40B4-BE49-F238E27FC236}">
                <a16:creationId xmlns:a16="http://schemas.microsoft.com/office/drawing/2014/main" id="{9D4520E5-AFE7-6F4B-99B9-A47A0F52C9A3}"/>
              </a:ext>
            </a:extLst>
          </p:cNvPr>
          <p:cNvSpPr/>
          <p:nvPr/>
        </p:nvSpPr>
        <p:spPr>
          <a:xfrm>
            <a:off x="4799999" y="1822877"/>
            <a:ext cx="1329519" cy="9259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2"/>
                </a:solidFill>
              </a:rPr>
              <a:t>V1 – FINAL - </a:t>
            </a:r>
            <a:r>
              <a:rPr lang="es-ES" dirty="0" err="1">
                <a:solidFill>
                  <a:schemeClr val="tx2"/>
                </a:solidFill>
              </a:rPr>
              <a:t>modified</a:t>
            </a:r>
            <a:endParaRPr lang="en-US" dirty="0">
              <a:solidFill>
                <a:schemeClr val="tx2"/>
              </a:solidFill>
            </a:endParaRPr>
          </a:p>
        </p:txBody>
      </p:sp>
      <p:sp>
        <p:nvSpPr>
          <p:cNvPr id="8" name="Rectangle: Rounded Corners 7">
            <a:extLst>
              <a:ext uri="{FF2B5EF4-FFF2-40B4-BE49-F238E27FC236}">
                <a16:creationId xmlns:a16="http://schemas.microsoft.com/office/drawing/2014/main" id="{A6B389B3-E2DC-003C-5F7C-324A8CC0239C}"/>
              </a:ext>
            </a:extLst>
          </p:cNvPr>
          <p:cNvSpPr/>
          <p:nvPr/>
        </p:nvSpPr>
        <p:spPr>
          <a:xfrm>
            <a:off x="6686176" y="1814837"/>
            <a:ext cx="1564093" cy="98309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2"/>
                </a:solidFill>
              </a:rPr>
              <a:t>V1 – FINAL – modified.v2</a:t>
            </a:r>
            <a:endParaRPr lang="en-US" dirty="0">
              <a:solidFill>
                <a:schemeClr val="tx2"/>
              </a:solidFill>
            </a:endParaRPr>
          </a:p>
        </p:txBody>
      </p:sp>
      <p:sp>
        <p:nvSpPr>
          <p:cNvPr id="9" name="Rectangle: Rounded Corners 8">
            <a:extLst>
              <a:ext uri="{FF2B5EF4-FFF2-40B4-BE49-F238E27FC236}">
                <a16:creationId xmlns:a16="http://schemas.microsoft.com/office/drawing/2014/main" id="{7ADE54E4-0027-2A80-6E91-92934F38B0DD}"/>
              </a:ext>
            </a:extLst>
          </p:cNvPr>
          <p:cNvSpPr/>
          <p:nvPr/>
        </p:nvSpPr>
        <p:spPr>
          <a:xfrm>
            <a:off x="8928557" y="1827584"/>
            <a:ext cx="1796531" cy="93397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2"/>
                </a:solidFill>
              </a:rPr>
              <a:t>V1 – FINAL – modified.v2-smaller</a:t>
            </a:r>
            <a:endParaRPr lang="en-US" dirty="0">
              <a:solidFill>
                <a:schemeClr val="tx2"/>
              </a:solidFill>
            </a:endParaRPr>
          </a:p>
        </p:txBody>
      </p:sp>
      <p:cxnSp>
        <p:nvCxnSpPr>
          <p:cNvPr id="11" name="Straight Arrow Connector 10">
            <a:extLst>
              <a:ext uri="{FF2B5EF4-FFF2-40B4-BE49-F238E27FC236}">
                <a16:creationId xmlns:a16="http://schemas.microsoft.com/office/drawing/2014/main" id="{C7545C8F-7B15-BB71-D835-4296A555FFA3}"/>
              </a:ext>
            </a:extLst>
          </p:cNvPr>
          <p:cNvCxnSpPr/>
          <p:nvPr/>
        </p:nvCxnSpPr>
        <p:spPr>
          <a:xfrm>
            <a:off x="2563727" y="2285842"/>
            <a:ext cx="450376"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26AC0FE-44D8-2AAF-8310-80CB06527BBA}"/>
              </a:ext>
            </a:extLst>
          </p:cNvPr>
          <p:cNvCxnSpPr/>
          <p:nvPr/>
        </p:nvCxnSpPr>
        <p:spPr>
          <a:xfrm>
            <a:off x="4265148" y="2318681"/>
            <a:ext cx="450376"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2476F39-8CC8-178B-C332-F6766A75AFA6}"/>
              </a:ext>
            </a:extLst>
          </p:cNvPr>
          <p:cNvCxnSpPr/>
          <p:nvPr/>
        </p:nvCxnSpPr>
        <p:spPr>
          <a:xfrm>
            <a:off x="6190934" y="2285842"/>
            <a:ext cx="450376"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024D8EE-A5B8-0B9F-0437-25F9736EE78A}"/>
              </a:ext>
            </a:extLst>
          </p:cNvPr>
          <p:cNvCxnSpPr/>
          <p:nvPr/>
        </p:nvCxnSpPr>
        <p:spPr>
          <a:xfrm>
            <a:off x="8363202" y="2274311"/>
            <a:ext cx="450376"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9C13238-CF69-3D9B-FCBE-E68692C42572}"/>
              </a:ext>
            </a:extLst>
          </p:cNvPr>
          <p:cNvSpPr txBox="1"/>
          <p:nvPr/>
        </p:nvSpPr>
        <p:spPr>
          <a:xfrm>
            <a:off x="334372" y="2067637"/>
            <a:ext cx="1019659" cy="369332"/>
          </a:xfrm>
          <a:prstGeom prst="rect">
            <a:avLst/>
          </a:prstGeom>
          <a:noFill/>
        </p:spPr>
        <p:txBody>
          <a:bodyPr wrap="square" rtlCol="0">
            <a:spAutoFit/>
          </a:bodyPr>
          <a:lstStyle/>
          <a:p>
            <a:r>
              <a:rPr lang="es-ES" b="1" dirty="0" err="1"/>
              <a:t>Current</a:t>
            </a:r>
            <a:endParaRPr lang="en-US" b="1" dirty="0"/>
          </a:p>
        </p:txBody>
      </p:sp>
      <p:sp>
        <p:nvSpPr>
          <p:cNvPr id="16" name="TextBox 15">
            <a:extLst>
              <a:ext uri="{FF2B5EF4-FFF2-40B4-BE49-F238E27FC236}">
                <a16:creationId xmlns:a16="http://schemas.microsoft.com/office/drawing/2014/main" id="{21073732-FF7D-A164-DE0D-3A65ED648749}"/>
              </a:ext>
            </a:extLst>
          </p:cNvPr>
          <p:cNvSpPr txBox="1"/>
          <p:nvPr/>
        </p:nvSpPr>
        <p:spPr>
          <a:xfrm>
            <a:off x="302213" y="4314968"/>
            <a:ext cx="1019659" cy="369332"/>
          </a:xfrm>
          <a:prstGeom prst="rect">
            <a:avLst/>
          </a:prstGeom>
          <a:noFill/>
        </p:spPr>
        <p:txBody>
          <a:bodyPr wrap="square" rtlCol="0">
            <a:spAutoFit/>
          </a:bodyPr>
          <a:lstStyle/>
          <a:p>
            <a:pPr algn="ctr"/>
            <a:r>
              <a:rPr lang="es-ES" b="1" dirty="0"/>
              <a:t>GitHub</a:t>
            </a:r>
            <a:endParaRPr lang="en-US" b="1" dirty="0"/>
          </a:p>
        </p:txBody>
      </p:sp>
    </p:spTree>
    <p:extLst>
      <p:ext uri="{BB962C8B-B14F-4D97-AF65-F5344CB8AC3E}">
        <p14:creationId xmlns:p14="http://schemas.microsoft.com/office/powerpoint/2010/main" val="380198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8796E4-98A4-C891-E955-C77588D514A6}"/>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C38D665B-2C96-E1B1-9776-8A68F11F5442}"/>
              </a:ext>
            </a:extLst>
          </p:cNvPr>
          <p:cNvSpPr/>
          <p:nvPr/>
        </p:nvSpPr>
        <p:spPr>
          <a:xfrm>
            <a:off x="4895849" y="2223405"/>
            <a:ext cx="1803391" cy="3613150"/>
          </a:xfrm>
          <a:prstGeom prst="rect">
            <a:avLst/>
          </a:prstGeom>
          <a:solidFill>
            <a:schemeClr val="bg1"/>
          </a:solidFill>
          <a:ln w="381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F37D59-D0E3-6A37-B2C5-9F8BE0C10085}"/>
              </a:ext>
            </a:extLst>
          </p:cNvPr>
          <p:cNvSpPr/>
          <p:nvPr/>
        </p:nvSpPr>
        <p:spPr>
          <a:xfrm>
            <a:off x="1536692" y="2217055"/>
            <a:ext cx="1784339" cy="3613150"/>
          </a:xfrm>
          <a:prstGeom prst="rect">
            <a:avLst/>
          </a:prstGeom>
          <a:solidFill>
            <a:schemeClr val="bg1"/>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9">
            <a:extLst>
              <a:ext uri="{FF2B5EF4-FFF2-40B4-BE49-F238E27FC236}">
                <a16:creationId xmlns:a16="http://schemas.microsoft.com/office/drawing/2014/main" id="{CF76F574-9D88-DB0D-98E8-04ECE57DBEFE}"/>
              </a:ext>
            </a:extLst>
          </p:cNvPr>
          <p:cNvSpPr txBox="1">
            <a:spLocks/>
          </p:cNvSpPr>
          <p:nvPr/>
        </p:nvSpPr>
        <p:spPr>
          <a:xfrm>
            <a:off x="550863" y="734909"/>
            <a:ext cx="5778601" cy="386883"/>
          </a:xfrm>
          <a:prstGeom prst="rect">
            <a:avLst/>
          </a:prstGeom>
        </p:spPr>
        <p:txBody>
          <a:bodyPr/>
          <a:lstStyle>
            <a:lvl1pPr algn="l" defTabSz="914400" rtl="0" eaLnBrk="1" latinLnBrk="0" hangingPunct="1">
              <a:lnSpc>
                <a:spcPct val="80000"/>
              </a:lnSpc>
              <a:spcBef>
                <a:spcPct val="0"/>
              </a:spcBef>
              <a:buNone/>
              <a:defRPr sz="2800" kern="1200" spc="-50" baseline="0">
                <a:solidFill>
                  <a:schemeClr val="tx1"/>
                </a:solidFill>
                <a:latin typeface="+mj-lt"/>
                <a:ea typeface="+mj-ea"/>
                <a:cs typeface="+mj-cs"/>
              </a:defRPr>
            </a:lvl1pPr>
          </a:lstStyle>
          <a:p>
            <a:r>
              <a:rPr lang="en-US" sz="2600" dirty="0"/>
              <a:t>Repository Model</a:t>
            </a:r>
          </a:p>
        </p:txBody>
      </p:sp>
      <p:sp>
        <p:nvSpPr>
          <p:cNvPr id="20" name="Text Placeholder 10">
            <a:extLst>
              <a:ext uri="{FF2B5EF4-FFF2-40B4-BE49-F238E27FC236}">
                <a16:creationId xmlns:a16="http://schemas.microsoft.com/office/drawing/2014/main" id="{D3B8B8F1-94F0-3ADA-3711-CC38341BAA96}"/>
              </a:ext>
            </a:extLst>
          </p:cNvPr>
          <p:cNvSpPr txBox="1">
            <a:spLocks/>
          </p:cNvSpPr>
          <p:nvPr/>
        </p:nvSpPr>
        <p:spPr>
          <a:xfrm>
            <a:off x="550863" y="441325"/>
            <a:ext cx="5778601" cy="249299"/>
          </a:xfrm>
          <a:prstGeom prst="rect">
            <a:avLst/>
          </a:prstGeom>
        </p:spPr>
        <p:txBody>
          <a:bodyPr/>
          <a:lstStyle>
            <a:lvl1pPr marL="0" indent="0" algn="l" defTabSz="914400" rtl="0" eaLnBrk="1" latinLnBrk="0" hangingPunct="1">
              <a:lnSpc>
                <a:spcPct val="90000"/>
              </a:lnSpc>
              <a:spcBef>
                <a:spcPts val="600"/>
              </a:spcBef>
              <a:buFont typeface="Arial" panose="020B0604020202020204" pitchFamily="34" charset="0"/>
              <a:buNone/>
              <a:defRPr sz="1200" i="0" kern="1200">
                <a:solidFill>
                  <a:schemeClr val="tx1"/>
                </a:solidFill>
                <a:latin typeface="+mn-lt"/>
                <a:ea typeface="+mn-ea"/>
                <a:cs typeface="+mn-cs"/>
              </a:defRPr>
            </a:lvl1pPr>
            <a:lvl2pPr marL="0" indent="0" algn="l" defTabSz="914400" rtl="0" eaLnBrk="1" latinLnBrk="0" hangingPunct="1">
              <a:lnSpc>
                <a:spcPct val="90000"/>
              </a:lnSpc>
              <a:spcBef>
                <a:spcPts val="200"/>
              </a:spcBef>
              <a:spcAft>
                <a:spcPts val="200"/>
              </a:spcAft>
              <a:buFont typeface="Arial" panose="020B0604020202020204" pitchFamily="34" charset="0"/>
              <a:buNone/>
              <a:defRPr sz="1000" b="0" kern="1200">
                <a:solidFill>
                  <a:schemeClr val="tx1"/>
                </a:solidFill>
                <a:latin typeface="+mn-lt"/>
                <a:ea typeface="+mn-ea"/>
                <a:cs typeface="+mn-cs"/>
              </a:defRPr>
            </a:lvl2pPr>
            <a:lvl3pPr marL="0" indent="0" algn="l" defTabSz="914400" rtl="0" eaLnBrk="1" latinLnBrk="0" hangingPunct="1">
              <a:lnSpc>
                <a:spcPct val="90000"/>
              </a:lnSpc>
              <a:spcBef>
                <a:spcPts val="600"/>
              </a:spcBef>
              <a:buFont typeface="Arial" panose="020B0604020202020204" pitchFamily="34" charset="0"/>
              <a:buNone/>
              <a:defRPr sz="900" b="0" kern="1200">
                <a:solidFill>
                  <a:schemeClr val="tx1"/>
                </a:solidFill>
                <a:latin typeface="+mn-lt"/>
                <a:ea typeface="+mn-ea"/>
                <a:cs typeface="+mn-cs"/>
              </a:defRPr>
            </a:lvl3pPr>
            <a:lvl4pPr marL="0" indent="0" algn="l" defTabSz="914400" rtl="0" eaLnBrk="1" latinLnBrk="0" hangingPunct="1">
              <a:lnSpc>
                <a:spcPct val="90000"/>
              </a:lnSpc>
              <a:spcBef>
                <a:spcPts val="600"/>
              </a:spcBef>
              <a:buFont typeface="Arial" panose="020B0604020202020204" pitchFamily="34" charset="0"/>
              <a:buNone/>
              <a:defRPr sz="800" kern="1200">
                <a:solidFill>
                  <a:schemeClr val="tx1"/>
                </a:solidFill>
                <a:latin typeface="+mn-lt"/>
                <a:ea typeface="+mn-ea"/>
                <a:cs typeface="+mn-cs"/>
              </a:defRPr>
            </a:lvl4pPr>
            <a:lvl5pPr marL="0" indent="0" algn="l" defTabSz="914400" rtl="0" eaLnBrk="1" latinLnBrk="0" hangingPunct="1">
              <a:lnSpc>
                <a:spcPct val="90000"/>
              </a:lnSpc>
              <a:spcBef>
                <a:spcPts val="600"/>
              </a:spcBef>
              <a:buFont typeface="Arial" panose="020B0604020202020204" pitchFamily="34" charset="0"/>
              <a:buNone/>
              <a:defRPr sz="800" kern="1200" cap="all" baseline="0">
                <a:solidFill>
                  <a:schemeClr val="tx1"/>
                </a:solidFill>
                <a:latin typeface="+mn-lt"/>
                <a:ea typeface="+mn-ea"/>
                <a:cs typeface="+mn-cs"/>
              </a:defRPr>
            </a:lvl5pPr>
            <a:lvl6pPr marL="0" indent="0" algn="l" defTabSz="914400" rtl="0" eaLnBrk="1" latinLnBrk="0" hangingPunct="1">
              <a:lnSpc>
                <a:spcPct val="90000"/>
              </a:lnSpc>
              <a:spcBef>
                <a:spcPts val="600"/>
              </a:spcBef>
              <a:buFont typeface="Arial" panose="020B0604020202020204" pitchFamily="34" charset="0"/>
              <a:buNone/>
              <a:defRPr sz="1100" b="1" i="0" kern="1200">
                <a:solidFill>
                  <a:schemeClr val="tx2"/>
                </a:solidFill>
                <a:latin typeface="+mn-lt"/>
                <a:ea typeface="+mn-ea"/>
                <a:cs typeface="+mn-cs"/>
              </a:defRPr>
            </a:lvl6pPr>
            <a:lvl7pPr marL="0" indent="0" algn="l" defTabSz="914400" rtl="0" eaLnBrk="1" latinLnBrk="0" hangingPunct="1">
              <a:lnSpc>
                <a:spcPct val="90000"/>
              </a:lnSpc>
              <a:spcBef>
                <a:spcPts val="1200"/>
              </a:spcBef>
              <a:buFont typeface="Arial" panose="020B0604020202020204" pitchFamily="34" charset="0"/>
              <a:buNone/>
              <a:defRPr sz="1600" b="0" i="1" kern="1200" cap="none" spc="-30" baseline="0">
                <a:solidFill>
                  <a:schemeClr val="tx2"/>
                </a:solidFill>
                <a:latin typeface="+mj-lt"/>
                <a:ea typeface="+mn-ea"/>
                <a:cs typeface="+mn-cs"/>
              </a:defRPr>
            </a:lvl7pPr>
            <a:lvl8pPr marL="0" indent="0" algn="l" defTabSz="914400" rtl="0" eaLnBrk="1" latinLnBrk="0" hangingPunct="1">
              <a:lnSpc>
                <a:spcPct val="90000"/>
              </a:lnSpc>
              <a:spcBef>
                <a:spcPts val="900"/>
              </a:spcBef>
              <a:buFont typeface="Arial" panose="020B0604020202020204" pitchFamily="34" charset="0"/>
              <a:buNone/>
              <a:defRPr sz="1200" kern="1200" cap="all" baseline="0">
                <a:solidFill>
                  <a:schemeClr val="tx2"/>
                </a:solidFill>
                <a:latin typeface="+mn-lt"/>
                <a:ea typeface="+mn-ea"/>
                <a:cs typeface="+mn-cs"/>
              </a:defRPr>
            </a:lvl8pPr>
            <a:lvl9pPr marL="0" indent="0" algn="l" defTabSz="914400" rtl="0" eaLnBrk="1" latinLnBrk="0" hangingPunct="1">
              <a:lnSpc>
                <a:spcPct val="90000"/>
              </a:lnSpc>
              <a:spcBef>
                <a:spcPts val="600"/>
              </a:spcBef>
              <a:buFont typeface="Arial" panose="020B0604020202020204" pitchFamily="34" charset="0"/>
              <a:buNone/>
              <a:defRPr sz="1200" i="1" kern="1200">
                <a:solidFill>
                  <a:schemeClr val="tx1"/>
                </a:solidFill>
                <a:latin typeface="+mj-lt"/>
                <a:ea typeface="+mn-ea"/>
                <a:cs typeface="+mn-cs"/>
              </a:defRPr>
            </a:lvl9pPr>
          </a:lstStyle>
          <a:p>
            <a:r>
              <a:rPr lang="en-US" sz="1800" dirty="0">
                <a:solidFill>
                  <a:schemeClr val="tx2"/>
                </a:solidFill>
                <a:latin typeface="+mj-lt"/>
              </a:rPr>
              <a:t>How it Works</a:t>
            </a:r>
          </a:p>
        </p:txBody>
      </p:sp>
      <p:sp>
        <p:nvSpPr>
          <p:cNvPr id="2" name="Rectangle: Rounded Corners 1">
            <a:extLst>
              <a:ext uri="{FF2B5EF4-FFF2-40B4-BE49-F238E27FC236}">
                <a16:creationId xmlns:a16="http://schemas.microsoft.com/office/drawing/2014/main" id="{6020752A-B676-4C95-6FDC-53C85A5D0560}"/>
              </a:ext>
            </a:extLst>
          </p:cNvPr>
          <p:cNvSpPr/>
          <p:nvPr/>
        </p:nvSpPr>
        <p:spPr>
          <a:xfrm>
            <a:off x="1536699" y="1257057"/>
            <a:ext cx="1784345" cy="83299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tx1"/>
                </a:solidFill>
              </a:rPr>
              <a:t>Remote </a:t>
            </a:r>
            <a:r>
              <a:rPr lang="es-ES" sz="2400" dirty="0" err="1">
                <a:solidFill>
                  <a:schemeClr val="tx1"/>
                </a:solidFill>
              </a:rPr>
              <a:t>Repository</a:t>
            </a:r>
            <a:endParaRPr lang="en-US" sz="2400" dirty="0">
              <a:solidFill>
                <a:schemeClr val="tx1"/>
              </a:solidFill>
            </a:endParaRPr>
          </a:p>
        </p:txBody>
      </p:sp>
      <p:sp>
        <p:nvSpPr>
          <p:cNvPr id="3" name="Rectangle: Rounded Corners 2">
            <a:extLst>
              <a:ext uri="{FF2B5EF4-FFF2-40B4-BE49-F238E27FC236}">
                <a16:creationId xmlns:a16="http://schemas.microsoft.com/office/drawing/2014/main" id="{E8D3C6AE-538E-57F0-7F23-515E4D9762B4}"/>
              </a:ext>
            </a:extLst>
          </p:cNvPr>
          <p:cNvSpPr/>
          <p:nvPr/>
        </p:nvSpPr>
        <p:spPr>
          <a:xfrm>
            <a:off x="4895849" y="1257057"/>
            <a:ext cx="1803397" cy="83299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tx1"/>
                </a:solidFill>
              </a:rPr>
              <a:t>Local </a:t>
            </a:r>
            <a:r>
              <a:rPr lang="es-ES" sz="2400" dirty="0" err="1">
                <a:solidFill>
                  <a:schemeClr val="tx1"/>
                </a:solidFill>
              </a:rPr>
              <a:t>Repository</a:t>
            </a:r>
            <a:endParaRPr lang="en-US" sz="2400" dirty="0">
              <a:solidFill>
                <a:schemeClr val="tx1"/>
              </a:solidFill>
            </a:endParaRPr>
          </a:p>
        </p:txBody>
      </p:sp>
      <p:sp>
        <p:nvSpPr>
          <p:cNvPr id="4" name="Rectangle: Rounded Corners 3">
            <a:extLst>
              <a:ext uri="{FF2B5EF4-FFF2-40B4-BE49-F238E27FC236}">
                <a16:creationId xmlns:a16="http://schemas.microsoft.com/office/drawing/2014/main" id="{7CE999BE-6EEE-E16E-CC2A-6BE1DB0FAFDF}"/>
              </a:ext>
            </a:extLst>
          </p:cNvPr>
          <p:cNvSpPr/>
          <p:nvPr/>
        </p:nvSpPr>
        <p:spPr>
          <a:xfrm>
            <a:off x="8470912" y="1257057"/>
            <a:ext cx="1727187" cy="83299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solidFill>
                  <a:schemeClr val="tx1"/>
                </a:solidFill>
              </a:rPr>
              <a:t>Working</a:t>
            </a:r>
            <a:r>
              <a:rPr lang="es-ES" sz="2400" dirty="0">
                <a:solidFill>
                  <a:schemeClr val="tx1"/>
                </a:solidFill>
              </a:rPr>
              <a:t> </a:t>
            </a:r>
            <a:r>
              <a:rPr lang="es-ES" sz="2400" dirty="0" err="1">
                <a:solidFill>
                  <a:schemeClr val="tx1"/>
                </a:solidFill>
              </a:rPr>
              <a:t>Directory</a:t>
            </a:r>
            <a:endParaRPr lang="en-US" sz="2400" dirty="0">
              <a:solidFill>
                <a:schemeClr val="tx1"/>
              </a:solidFill>
            </a:endParaRPr>
          </a:p>
        </p:txBody>
      </p:sp>
      <p:cxnSp>
        <p:nvCxnSpPr>
          <p:cNvPr id="6" name="Straight Connector 5">
            <a:extLst>
              <a:ext uri="{FF2B5EF4-FFF2-40B4-BE49-F238E27FC236}">
                <a16:creationId xmlns:a16="http://schemas.microsoft.com/office/drawing/2014/main" id="{A2570523-D551-9651-B5C3-0D19F6D6044C}"/>
              </a:ext>
            </a:extLst>
          </p:cNvPr>
          <p:cNvCxnSpPr>
            <a:cxnSpLocks/>
          </p:cNvCxnSpPr>
          <p:nvPr/>
        </p:nvCxnSpPr>
        <p:spPr>
          <a:xfrm>
            <a:off x="4159250" y="1302655"/>
            <a:ext cx="0" cy="5286884"/>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Arrow: Right 8">
            <a:extLst>
              <a:ext uri="{FF2B5EF4-FFF2-40B4-BE49-F238E27FC236}">
                <a16:creationId xmlns:a16="http://schemas.microsoft.com/office/drawing/2014/main" id="{FB2215BB-B6A2-B522-F5F9-A95A9D790531}"/>
              </a:ext>
            </a:extLst>
          </p:cNvPr>
          <p:cNvSpPr/>
          <p:nvPr/>
        </p:nvSpPr>
        <p:spPr>
          <a:xfrm>
            <a:off x="2686033" y="2314463"/>
            <a:ext cx="2647964" cy="564518"/>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git</a:t>
            </a:r>
            <a:r>
              <a:rPr lang="es-ES" dirty="0">
                <a:solidFill>
                  <a:schemeClr val="tx1"/>
                </a:solidFill>
              </a:rPr>
              <a:t> clone</a:t>
            </a:r>
            <a:endParaRPr lang="en-US" dirty="0">
              <a:solidFill>
                <a:schemeClr val="tx1"/>
              </a:solidFill>
            </a:endParaRPr>
          </a:p>
        </p:txBody>
      </p:sp>
      <p:sp>
        <p:nvSpPr>
          <p:cNvPr id="17" name="Rectangle 16">
            <a:extLst>
              <a:ext uri="{FF2B5EF4-FFF2-40B4-BE49-F238E27FC236}">
                <a16:creationId xmlns:a16="http://schemas.microsoft.com/office/drawing/2014/main" id="{27259E21-2748-B58F-8B46-DDF5EA3AAD54}"/>
              </a:ext>
            </a:extLst>
          </p:cNvPr>
          <p:cNvSpPr/>
          <p:nvPr/>
        </p:nvSpPr>
        <p:spPr>
          <a:xfrm>
            <a:off x="8470910" y="2217055"/>
            <a:ext cx="1727187" cy="3613150"/>
          </a:xfrm>
          <a:prstGeom prst="rect">
            <a:avLst/>
          </a:prstGeom>
          <a:solidFill>
            <a:schemeClr val="bg1"/>
          </a:solidFill>
          <a:ln w="3810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A9F2D88C-31CB-2EE5-CAEA-D9237C9EB84B}"/>
              </a:ext>
            </a:extLst>
          </p:cNvPr>
          <p:cNvSpPr/>
          <p:nvPr/>
        </p:nvSpPr>
        <p:spPr>
          <a:xfrm>
            <a:off x="2686033" y="4746593"/>
            <a:ext cx="2647963" cy="564518"/>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git</a:t>
            </a:r>
            <a:r>
              <a:rPr lang="es-ES" dirty="0">
                <a:solidFill>
                  <a:schemeClr val="tx1"/>
                </a:solidFill>
              </a:rPr>
              <a:t> </a:t>
            </a:r>
            <a:r>
              <a:rPr lang="es-ES" dirty="0" err="1">
                <a:solidFill>
                  <a:schemeClr val="tx1"/>
                </a:solidFill>
              </a:rPr>
              <a:t>fetch</a:t>
            </a:r>
            <a:r>
              <a:rPr lang="es-ES" dirty="0">
                <a:solidFill>
                  <a:schemeClr val="tx1"/>
                </a:solidFill>
              </a:rPr>
              <a:t>/</a:t>
            </a:r>
            <a:r>
              <a:rPr lang="es-ES" dirty="0" err="1">
                <a:solidFill>
                  <a:schemeClr val="tx1"/>
                </a:solidFill>
              </a:rPr>
              <a:t>pull</a:t>
            </a:r>
            <a:endParaRPr lang="en-US" dirty="0">
              <a:solidFill>
                <a:schemeClr val="tx1"/>
              </a:solidFill>
            </a:endParaRPr>
          </a:p>
        </p:txBody>
      </p:sp>
      <p:sp>
        <p:nvSpPr>
          <p:cNvPr id="23" name="Arrow: Right 22">
            <a:extLst>
              <a:ext uri="{FF2B5EF4-FFF2-40B4-BE49-F238E27FC236}">
                <a16:creationId xmlns:a16="http://schemas.microsoft.com/office/drawing/2014/main" id="{9E2D9905-5542-1E4F-D7C9-15CAD54FB5D3}"/>
              </a:ext>
            </a:extLst>
          </p:cNvPr>
          <p:cNvSpPr/>
          <p:nvPr/>
        </p:nvSpPr>
        <p:spPr>
          <a:xfrm flipH="1">
            <a:off x="6329461" y="2996769"/>
            <a:ext cx="2687534" cy="564518"/>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git</a:t>
            </a:r>
            <a:r>
              <a:rPr lang="es-ES" dirty="0">
                <a:solidFill>
                  <a:schemeClr val="tx1"/>
                </a:solidFill>
              </a:rPr>
              <a:t> </a:t>
            </a:r>
            <a:r>
              <a:rPr lang="es-ES" dirty="0" err="1">
                <a:solidFill>
                  <a:schemeClr val="tx1"/>
                </a:solidFill>
              </a:rPr>
              <a:t>commit</a:t>
            </a:r>
            <a:endParaRPr lang="en-US" dirty="0">
              <a:solidFill>
                <a:schemeClr val="tx1"/>
              </a:solidFill>
            </a:endParaRPr>
          </a:p>
        </p:txBody>
      </p:sp>
      <p:sp>
        <p:nvSpPr>
          <p:cNvPr id="24" name="Arrow: Right 23">
            <a:extLst>
              <a:ext uri="{FF2B5EF4-FFF2-40B4-BE49-F238E27FC236}">
                <a16:creationId xmlns:a16="http://schemas.microsoft.com/office/drawing/2014/main" id="{99A93A8C-1D83-AE5B-6148-888B06BBD263}"/>
              </a:ext>
            </a:extLst>
          </p:cNvPr>
          <p:cNvSpPr/>
          <p:nvPr/>
        </p:nvSpPr>
        <p:spPr>
          <a:xfrm flipH="1">
            <a:off x="2686033" y="3637484"/>
            <a:ext cx="2647963" cy="564518"/>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git</a:t>
            </a:r>
            <a:r>
              <a:rPr lang="es-ES" dirty="0">
                <a:solidFill>
                  <a:schemeClr val="tx1"/>
                </a:solidFill>
              </a:rPr>
              <a:t> </a:t>
            </a:r>
            <a:r>
              <a:rPr lang="es-ES" dirty="0" err="1">
                <a:solidFill>
                  <a:schemeClr val="tx1"/>
                </a:solidFill>
              </a:rPr>
              <a:t>push</a:t>
            </a:r>
            <a:endParaRPr lang="en-US" dirty="0">
              <a:solidFill>
                <a:schemeClr val="tx1"/>
              </a:solidFill>
            </a:endParaRPr>
          </a:p>
        </p:txBody>
      </p:sp>
      <p:sp>
        <p:nvSpPr>
          <p:cNvPr id="25" name="Rectangle 24">
            <a:extLst>
              <a:ext uri="{FF2B5EF4-FFF2-40B4-BE49-F238E27FC236}">
                <a16:creationId xmlns:a16="http://schemas.microsoft.com/office/drawing/2014/main" id="{DFB098F7-02EA-88FA-9A95-8049166C4C3C}"/>
              </a:ext>
            </a:extLst>
          </p:cNvPr>
          <p:cNvSpPr/>
          <p:nvPr/>
        </p:nvSpPr>
        <p:spPr>
          <a:xfrm>
            <a:off x="1536692" y="6054613"/>
            <a:ext cx="1784333" cy="496302"/>
          </a:xfrm>
          <a:prstGeom prst="rect">
            <a:avLst/>
          </a:prstGeom>
          <a:solidFill>
            <a:schemeClr val="bg1"/>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GitHub Web</a:t>
            </a:r>
            <a:endParaRPr lang="en-US" sz="1400" dirty="0">
              <a:solidFill>
                <a:schemeClr val="tx1"/>
              </a:solidFill>
            </a:endParaRPr>
          </a:p>
        </p:txBody>
      </p:sp>
      <p:sp>
        <p:nvSpPr>
          <p:cNvPr id="26" name="Rectangle 25">
            <a:extLst>
              <a:ext uri="{FF2B5EF4-FFF2-40B4-BE49-F238E27FC236}">
                <a16:creationId xmlns:a16="http://schemas.microsoft.com/office/drawing/2014/main" id="{57670872-C982-B7DB-BD04-F93F6ADC620C}"/>
              </a:ext>
            </a:extLst>
          </p:cNvPr>
          <p:cNvSpPr/>
          <p:nvPr/>
        </p:nvSpPr>
        <p:spPr>
          <a:xfrm>
            <a:off x="4895849" y="6054613"/>
            <a:ext cx="1803383" cy="496302"/>
          </a:xfrm>
          <a:prstGeom prst="rect">
            <a:avLst/>
          </a:prstGeom>
          <a:solidFill>
            <a:schemeClr val="bg1"/>
          </a:solidFill>
          <a:ln w="381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GitHub Desktop</a:t>
            </a:r>
            <a:endParaRPr lang="en-US" sz="1400" dirty="0">
              <a:solidFill>
                <a:schemeClr val="tx1"/>
              </a:solidFill>
            </a:endParaRPr>
          </a:p>
        </p:txBody>
      </p:sp>
      <p:sp>
        <p:nvSpPr>
          <p:cNvPr id="5" name="Rectangle 4">
            <a:extLst>
              <a:ext uri="{FF2B5EF4-FFF2-40B4-BE49-F238E27FC236}">
                <a16:creationId xmlns:a16="http://schemas.microsoft.com/office/drawing/2014/main" id="{191ED165-E384-132A-0316-49A51F7F9637}"/>
              </a:ext>
            </a:extLst>
          </p:cNvPr>
          <p:cNvSpPr/>
          <p:nvPr/>
        </p:nvSpPr>
        <p:spPr>
          <a:xfrm>
            <a:off x="8470910" y="6054613"/>
            <a:ext cx="1727187" cy="496302"/>
          </a:xfrm>
          <a:prstGeom prst="rect">
            <a:avLst/>
          </a:prstGeom>
          <a:solidFill>
            <a:schemeClr val="bg1"/>
          </a:solidFill>
          <a:ln w="3810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SolidWorks</a:t>
            </a:r>
            <a:endParaRPr lang="en-US" dirty="0">
              <a:solidFill>
                <a:schemeClr val="tx1"/>
              </a:solidFill>
            </a:endParaRPr>
          </a:p>
        </p:txBody>
      </p:sp>
    </p:spTree>
    <p:extLst>
      <p:ext uri="{BB962C8B-B14F-4D97-AF65-F5344CB8AC3E}">
        <p14:creationId xmlns:p14="http://schemas.microsoft.com/office/powerpoint/2010/main" val="303200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 grpId="0" animBg="1"/>
      <p:bldP spid="9" grpId="0" animBg="1"/>
      <p:bldP spid="18" grpId="0" animBg="1"/>
      <p:bldP spid="23" grpId="0" animBg="1"/>
      <p:bldP spid="24" grpId="0" animBg="1"/>
      <p:bldP spid="25" grpId="0" animBg="1"/>
      <p:bldP spid="26"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9043B-50B2-5A6E-118F-8F4D9D86D810}"/>
              </a:ext>
            </a:extLst>
          </p:cNvPr>
          <p:cNvSpPr>
            <a:spLocks noGrp="1"/>
          </p:cNvSpPr>
          <p:nvPr>
            <p:ph type="title"/>
          </p:nvPr>
        </p:nvSpPr>
        <p:spPr/>
        <p:txBody>
          <a:bodyPr/>
          <a:lstStyle/>
          <a:p>
            <a:r>
              <a:rPr lang="es-ES" dirty="0" err="1"/>
              <a:t>Workflow</a:t>
            </a:r>
            <a:endParaRPr lang="en-US" dirty="0"/>
          </a:p>
        </p:txBody>
      </p:sp>
      <p:sp>
        <p:nvSpPr>
          <p:cNvPr id="3" name="Subtitle 2">
            <a:extLst>
              <a:ext uri="{FF2B5EF4-FFF2-40B4-BE49-F238E27FC236}">
                <a16:creationId xmlns:a16="http://schemas.microsoft.com/office/drawing/2014/main" id="{96B7B12E-F8C7-4AAA-15F4-5839303A7F15}"/>
              </a:ext>
            </a:extLst>
          </p:cNvPr>
          <p:cNvSpPr>
            <a:spLocks noGrp="1"/>
          </p:cNvSpPr>
          <p:nvPr>
            <p:ph type="subTitle" idx="1"/>
          </p:nvPr>
        </p:nvSpPr>
        <p:spPr/>
        <p:txBody>
          <a:bodyPr/>
          <a:lstStyle/>
          <a:p>
            <a:r>
              <a:rPr lang="es-ES" dirty="0"/>
              <a:t>2</a:t>
            </a:r>
          </a:p>
        </p:txBody>
      </p:sp>
    </p:spTree>
    <p:extLst>
      <p:ext uri="{BB962C8B-B14F-4D97-AF65-F5344CB8AC3E}">
        <p14:creationId xmlns:p14="http://schemas.microsoft.com/office/powerpoint/2010/main" val="1023069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A048B-D6DC-6CD2-45B4-13BCC303A56A}"/>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9E08B813-5E32-3E07-028C-B06742958901}"/>
              </a:ext>
            </a:extLst>
          </p:cNvPr>
          <p:cNvSpPr/>
          <p:nvPr/>
        </p:nvSpPr>
        <p:spPr>
          <a:xfrm>
            <a:off x="4382039" y="2179860"/>
            <a:ext cx="1803391" cy="3613150"/>
          </a:xfrm>
          <a:prstGeom prst="rect">
            <a:avLst/>
          </a:prstGeom>
          <a:solidFill>
            <a:schemeClr val="bg1"/>
          </a:solidFill>
          <a:ln w="381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190DDB2-CF48-3EF3-4C2F-2222E813654A}"/>
              </a:ext>
            </a:extLst>
          </p:cNvPr>
          <p:cNvSpPr/>
          <p:nvPr/>
        </p:nvSpPr>
        <p:spPr>
          <a:xfrm>
            <a:off x="1536692" y="2173510"/>
            <a:ext cx="1784339" cy="3613150"/>
          </a:xfrm>
          <a:prstGeom prst="rect">
            <a:avLst/>
          </a:prstGeom>
          <a:solidFill>
            <a:schemeClr val="bg1"/>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9">
            <a:extLst>
              <a:ext uri="{FF2B5EF4-FFF2-40B4-BE49-F238E27FC236}">
                <a16:creationId xmlns:a16="http://schemas.microsoft.com/office/drawing/2014/main" id="{D554C0D9-AF84-199C-1FF1-2717A84F69E0}"/>
              </a:ext>
            </a:extLst>
          </p:cNvPr>
          <p:cNvSpPr txBox="1">
            <a:spLocks/>
          </p:cNvSpPr>
          <p:nvPr/>
        </p:nvSpPr>
        <p:spPr>
          <a:xfrm>
            <a:off x="550863" y="734909"/>
            <a:ext cx="5778601" cy="386883"/>
          </a:xfrm>
          <a:prstGeom prst="rect">
            <a:avLst/>
          </a:prstGeom>
        </p:spPr>
        <p:txBody>
          <a:bodyPr/>
          <a:lstStyle>
            <a:lvl1pPr algn="l" defTabSz="914400" rtl="0" eaLnBrk="1" latinLnBrk="0" hangingPunct="1">
              <a:lnSpc>
                <a:spcPct val="80000"/>
              </a:lnSpc>
              <a:spcBef>
                <a:spcPct val="0"/>
              </a:spcBef>
              <a:buNone/>
              <a:defRPr sz="2800" kern="1200" spc="-50" baseline="0">
                <a:solidFill>
                  <a:schemeClr val="tx1"/>
                </a:solidFill>
                <a:latin typeface="+mj-lt"/>
                <a:ea typeface="+mj-ea"/>
                <a:cs typeface="+mj-cs"/>
              </a:defRPr>
            </a:lvl1pPr>
          </a:lstStyle>
          <a:p>
            <a:r>
              <a:rPr lang="en-US" sz="2600" dirty="0"/>
              <a:t>for Viewers</a:t>
            </a:r>
          </a:p>
        </p:txBody>
      </p:sp>
      <p:sp>
        <p:nvSpPr>
          <p:cNvPr id="20" name="Text Placeholder 10">
            <a:extLst>
              <a:ext uri="{FF2B5EF4-FFF2-40B4-BE49-F238E27FC236}">
                <a16:creationId xmlns:a16="http://schemas.microsoft.com/office/drawing/2014/main" id="{565DA82F-A8B0-6C13-FA90-A13F1C319E92}"/>
              </a:ext>
            </a:extLst>
          </p:cNvPr>
          <p:cNvSpPr txBox="1">
            <a:spLocks/>
          </p:cNvSpPr>
          <p:nvPr/>
        </p:nvSpPr>
        <p:spPr>
          <a:xfrm>
            <a:off x="550863" y="441325"/>
            <a:ext cx="5778601" cy="249299"/>
          </a:xfrm>
          <a:prstGeom prst="rect">
            <a:avLst/>
          </a:prstGeom>
        </p:spPr>
        <p:txBody>
          <a:bodyPr/>
          <a:lstStyle>
            <a:lvl1pPr marL="0" indent="0" algn="l" defTabSz="914400" rtl="0" eaLnBrk="1" latinLnBrk="0" hangingPunct="1">
              <a:lnSpc>
                <a:spcPct val="90000"/>
              </a:lnSpc>
              <a:spcBef>
                <a:spcPts val="600"/>
              </a:spcBef>
              <a:buFont typeface="Arial" panose="020B0604020202020204" pitchFamily="34" charset="0"/>
              <a:buNone/>
              <a:defRPr sz="1200" i="0" kern="1200">
                <a:solidFill>
                  <a:schemeClr val="tx1"/>
                </a:solidFill>
                <a:latin typeface="+mn-lt"/>
                <a:ea typeface="+mn-ea"/>
                <a:cs typeface="+mn-cs"/>
              </a:defRPr>
            </a:lvl1pPr>
            <a:lvl2pPr marL="0" indent="0" algn="l" defTabSz="914400" rtl="0" eaLnBrk="1" latinLnBrk="0" hangingPunct="1">
              <a:lnSpc>
                <a:spcPct val="90000"/>
              </a:lnSpc>
              <a:spcBef>
                <a:spcPts val="200"/>
              </a:spcBef>
              <a:spcAft>
                <a:spcPts val="200"/>
              </a:spcAft>
              <a:buFont typeface="Arial" panose="020B0604020202020204" pitchFamily="34" charset="0"/>
              <a:buNone/>
              <a:defRPr sz="1000" b="0" kern="1200">
                <a:solidFill>
                  <a:schemeClr val="tx1"/>
                </a:solidFill>
                <a:latin typeface="+mn-lt"/>
                <a:ea typeface="+mn-ea"/>
                <a:cs typeface="+mn-cs"/>
              </a:defRPr>
            </a:lvl2pPr>
            <a:lvl3pPr marL="0" indent="0" algn="l" defTabSz="914400" rtl="0" eaLnBrk="1" latinLnBrk="0" hangingPunct="1">
              <a:lnSpc>
                <a:spcPct val="90000"/>
              </a:lnSpc>
              <a:spcBef>
                <a:spcPts val="600"/>
              </a:spcBef>
              <a:buFont typeface="Arial" panose="020B0604020202020204" pitchFamily="34" charset="0"/>
              <a:buNone/>
              <a:defRPr sz="900" b="0" kern="1200">
                <a:solidFill>
                  <a:schemeClr val="tx1"/>
                </a:solidFill>
                <a:latin typeface="+mn-lt"/>
                <a:ea typeface="+mn-ea"/>
                <a:cs typeface="+mn-cs"/>
              </a:defRPr>
            </a:lvl3pPr>
            <a:lvl4pPr marL="0" indent="0" algn="l" defTabSz="914400" rtl="0" eaLnBrk="1" latinLnBrk="0" hangingPunct="1">
              <a:lnSpc>
                <a:spcPct val="90000"/>
              </a:lnSpc>
              <a:spcBef>
                <a:spcPts val="600"/>
              </a:spcBef>
              <a:buFont typeface="Arial" panose="020B0604020202020204" pitchFamily="34" charset="0"/>
              <a:buNone/>
              <a:defRPr sz="800" kern="1200">
                <a:solidFill>
                  <a:schemeClr val="tx1"/>
                </a:solidFill>
                <a:latin typeface="+mn-lt"/>
                <a:ea typeface="+mn-ea"/>
                <a:cs typeface="+mn-cs"/>
              </a:defRPr>
            </a:lvl4pPr>
            <a:lvl5pPr marL="0" indent="0" algn="l" defTabSz="914400" rtl="0" eaLnBrk="1" latinLnBrk="0" hangingPunct="1">
              <a:lnSpc>
                <a:spcPct val="90000"/>
              </a:lnSpc>
              <a:spcBef>
                <a:spcPts val="600"/>
              </a:spcBef>
              <a:buFont typeface="Arial" panose="020B0604020202020204" pitchFamily="34" charset="0"/>
              <a:buNone/>
              <a:defRPr sz="800" kern="1200" cap="all" baseline="0">
                <a:solidFill>
                  <a:schemeClr val="tx1"/>
                </a:solidFill>
                <a:latin typeface="+mn-lt"/>
                <a:ea typeface="+mn-ea"/>
                <a:cs typeface="+mn-cs"/>
              </a:defRPr>
            </a:lvl5pPr>
            <a:lvl6pPr marL="0" indent="0" algn="l" defTabSz="914400" rtl="0" eaLnBrk="1" latinLnBrk="0" hangingPunct="1">
              <a:lnSpc>
                <a:spcPct val="90000"/>
              </a:lnSpc>
              <a:spcBef>
                <a:spcPts val="600"/>
              </a:spcBef>
              <a:buFont typeface="Arial" panose="020B0604020202020204" pitchFamily="34" charset="0"/>
              <a:buNone/>
              <a:defRPr sz="1100" b="1" i="0" kern="1200">
                <a:solidFill>
                  <a:schemeClr val="tx2"/>
                </a:solidFill>
                <a:latin typeface="+mn-lt"/>
                <a:ea typeface="+mn-ea"/>
                <a:cs typeface="+mn-cs"/>
              </a:defRPr>
            </a:lvl6pPr>
            <a:lvl7pPr marL="0" indent="0" algn="l" defTabSz="914400" rtl="0" eaLnBrk="1" latinLnBrk="0" hangingPunct="1">
              <a:lnSpc>
                <a:spcPct val="90000"/>
              </a:lnSpc>
              <a:spcBef>
                <a:spcPts val="1200"/>
              </a:spcBef>
              <a:buFont typeface="Arial" panose="020B0604020202020204" pitchFamily="34" charset="0"/>
              <a:buNone/>
              <a:defRPr sz="1600" b="0" i="1" kern="1200" cap="none" spc="-30" baseline="0">
                <a:solidFill>
                  <a:schemeClr val="tx2"/>
                </a:solidFill>
                <a:latin typeface="+mj-lt"/>
                <a:ea typeface="+mn-ea"/>
                <a:cs typeface="+mn-cs"/>
              </a:defRPr>
            </a:lvl7pPr>
            <a:lvl8pPr marL="0" indent="0" algn="l" defTabSz="914400" rtl="0" eaLnBrk="1" latinLnBrk="0" hangingPunct="1">
              <a:lnSpc>
                <a:spcPct val="90000"/>
              </a:lnSpc>
              <a:spcBef>
                <a:spcPts val="900"/>
              </a:spcBef>
              <a:buFont typeface="Arial" panose="020B0604020202020204" pitchFamily="34" charset="0"/>
              <a:buNone/>
              <a:defRPr sz="1200" kern="1200" cap="all" baseline="0">
                <a:solidFill>
                  <a:schemeClr val="tx2"/>
                </a:solidFill>
                <a:latin typeface="+mn-lt"/>
                <a:ea typeface="+mn-ea"/>
                <a:cs typeface="+mn-cs"/>
              </a:defRPr>
            </a:lvl8pPr>
            <a:lvl9pPr marL="0" indent="0" algn="l" defTabSz="914400" rtl="0" eaLnBrk="1" latinLnBrk="0" hangingPunct="1">
              <a:lnSpc>
                <a:spcPct val="90000"/>
              </a:lnSpc>
              <a:spcBef>
                <a:spcPts val="600"/>
              </a:spcBef>
              <a:buFont typeface="Arial" panose="020B0604020202020204" pitchFamily="34" charset="0"/>
              <a:buNone/>
              <a:defRPr sz="1200" i="1" kern="1200">
                <a:solidFill>
                  <a:schemeClr val="tx1"/>
                </a:solidFill>
                <a:latin typeface="+mj-lt"/>
                <a:ea typeface="+mn-ea"/>
                <a:cs typeface="+mn-cs"/>
              </a:defRPr>
            </a:lvl9pPr>
          </a:lstStyle>
          <a:p>
            <a:r>
              <a:rPr lang="en-US" sz="1800" dirty="0">
                <a:solidFill>
                  <a:schemeClr val="tx2"/>
                </a:solidFill>
                <a:latin typeface="+mj-lt"/>
              </a:rPr>
              <a:t>Workflow</a:t>
            </a:r>
          </a:p>
        </p:txBody>
      </p:sp>
      <p:sp>
        <p:nvSpPr>
          <p:cNvPr id="2" name="Rectangle: Rounded Corners 1">
            <a:extLst>
              <a:ext uri="{FF2B5EF4-FFF2-40B4-BE49-F238E27FC236}">
                <a16:creationId xmlns:a16="http://schemas.microsoft.com/office/drawing/2014/main" id="{5EB19515-F851-A262-42A5-15B20A6976B8}"/>
              </a:ext>
            </a:extLst>
          </p:cNvPr>
          <p:cNvSpPr/>
          <p:nvPr/>
        </p:nvSpPr>
        <p:spPr>
          <a:xfrm>
            <a:off x="1536699" y="1213512"/>
            <a:ext cx="1784345" cy="83299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tx1"/>
                </a:solidFill>
              </a:rPr>
              <a:t>Remote </a:t>
            </a:r>
            <a:r>
              <a:rPr lang="es-ES" sz="2400" dirty="0" err="1">
                <a:solidFill>
                  <a:schemeClr val="tx1"/>
                </a:solidFill>
              </a:rPr>
              <a:t>Repository</a:t>
            </a:r>
            <a:endParaRPr lang="en-US" sz="2400" dirty="0">
              <a:solidFill>
                <a:schemeClr val="tx1"/>
              </a:solidFill>
            </a:endParaRPr>
          </a:p>
        </p:txBody>
      </p:sp>
      <p:sp>
        <p:nvSpPr>
          <p:cNvPr id="3" name="Rectangle: Rounded Corners 2">
            <a:extLst>
              <a:ext uri="{FF2B5EF4-FFF2-40B4-BE49-F238E27FC236}">
                <a16:creationId xmlns:a16="http://schemas.microsoft.com/office/drawing/2014/main" id="{FC4E18E5-1A67-E86B-ECF8-F4708E6A2C25}"/>
              </a:ext>
            </a:extLst>
          </p:cNvPr>
          <p:cNvSpPr/>
          <p:nvPr/>
        </p:nvSpPr>
        <p:spPr>
          <a:xfrm>
            <a:off x="4382039" y="1213512"/>
            <a:ext cx="1803397" cy="83299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tx1"/>
                </a:solidFill>
              </a:rPr>
              <a:t>Local </a:t>
            </a:r>
            <a:r>
              <a:rPr lang="es-ES" sz="2400" dirty="0" err="1">
                <a:solidFill>
                  <a:schemeClr val="tx1"/>
                </a:solidFill>
              </a:rPr>
              <a:t>Repository</a:t>
            </a:r>
            <a:endParaRPr lang="en-US" sz="2400" dirty="0">
              <a:solidFill>
                <a:schemeClr val="tx1"/>
              </a:solidFill>
            </a:endParaRPr>
          </a:p>
        </p:txBody>
      </p:sp>
      <p:sp>
        <p:nvSpPr>
          <p:cNvPr id="4" name="Rectangle: Rounded Corners 3">
            <a:extLst>
              <a:ext uri="{FF2B5EF4-FFF2-40B4-BE49-F238E27FC236}">
                <a16:creationId xmlns:a16="http://schemas.microsoft.com/office/drawing/2014/main" id="{FA997537-FE7C-9E95-FEE9-AA608DC1D80B}"/>
              </a:ext>
            </a:extLst>
          </p:cNvPr>
          <p:cNvSpPr/>
          <p:nvPr/>
        </p:nvSpPr>
        <p:spPr>
          <a:xfrm>
            <a:off x="6946903" y="1213512"/>
            <a:ext cx="1727187" cy="83299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solidFill>
                  <a:schemeClr val="tx1"/>
                </a:solidFill>
              </a:rPr>
              <a:t>Working</a:t>
            </a:r>
            <a:r>
              <a:rPr lang="es-ES" sz="2400" dirty="0">
                <a:solidFill>
                  <a:schemeClr val="tx1"/>
                </a:solidFill>
              </a:rPr>
              <a:t> </a:t>
            </a:r>
            <a:r>
              <a:rPr lang="es-ES" sz="2400" dirty="0" err="1">
                <a:solidFill>
                  <a:schemeClr val="tx1"/>
                </a:solidFill>
              </a:rPr>
              <a:t>Directory</a:t>
            </a:r>
            <a:endParaRPr lang="en-US" sz="2400" dirty="0">
              <a:solidFill>
                <a:schemeClr val="tx1"/>
              </a:solidFill>
            </a:endParaRPr>
          </a:p>
        </p:txBody>
      </p:sp>
      <p:cxnSp>
        <p:nvCxnSpPr>
          <p:cNvPr id="6" name="Straight Connector 5">
            <a:extLst>
              <a:ext uri="{FF2B5EF4-FFF2-40B4-BE49-F238E27FC236}">
                <a16:creationId xmlns:a16="http://schemas.microsoft.com/office/drawing/2014/main" id="{A1C1FAF5-7133-F493-B051-F769987794A9}"/>
              </a:ext>
            </a:extLst>
          </p:cNvPr>
          <p:cNvCxnSpPr>
            <a:cxnSpLocks/>
          </p:cNvCxnSpPr>
          <p:nvPr/>
        </p:nvCxnSpPr>
        <p:spPr>
          <a:xfrm>
            <a:off x="3645440" y="1259110"/>
            <a:ext cx="0" cy="5286884"/>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Arrow: Right 8">
            <a:extLst>
              <a:ext uri="{FF2B5EF4-FFF2-40B4-BE49-F238E27FC236}">
                <a16:creationId xmlns:a16="http://schemas.microsoft.com/office/drawing/2014/main" id="{A530204A-D3A8-2798-5254-C77B11E9FB44}"/>
              </a:ext>
            </a:extLst>
          </p:cNvPr>
          <p:cNvSpPr/>
          <p:nvPr/>
        </p:nvSpPr>
        <p:spPr>
          <a:xfrm>
            <a:off x="2686033" y="2270918"/>
            <a:ext cx="1920802" cy="564518"/>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git</a:t>
            </a:r>
            <a:r>
              <a:rPr lang="es-ES" dirty="0">
                <a:solidFill>
                  <a:schemeClr val="tx1"/>
                </a:solidFill>
              </a:rPr>
              <a:t> clone</a:t>
            </a:r>
            <a:endParaRPr lang="en-US" dirty="0">
              <a:solidFill>
                <a:schemeClr val="tx1"/>
              </a:solidFill>
            </a:endParaRPr>
          </a:p>
        </p:txBody>
      </p:sp>
      <p:sp>
        <p:nvSpPr>
          <p:cNvPr id="17" name="Rectangle 16">
            <a:extLst>
              <a:ext uri="{FF2B5EF4-FFF2-40B4-BE49-F238E27FC236}">
                <a16:creationId xmlns:a16="http://schemas.microsoft.com/office/drawing/2014/main" id="{49DEC8E8-BC62-7C8B-FF71-72448B0CDA89}"/>
              </a:ext>
            </a:extLst>
          </p:cNvPr>
          <p:cNvSpPr/>
          <p:nvPr/>
        </p:nvSpPr>
        <p:spPr>
          <a:xfrm>
            <a:off x="6946901" y="2173510"/>
            <a:ext cx="1727187" cy="3613150"/>
          </a:xfrm>
          <a:prstGeom prst="rect">
            <a:avLst/>
          </a:prstGeom>
          <a:solidFill>
            <a:schemeClr val="bg1"/>
          </a:solidFill>
          <a:ln w="3810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709C8918-5545-FCF1-B82E-3C1A702C6FE8}"/>
              </a:ext>
            </a:extLst>
          </p:cNvPr>
          <p:cNvSpPr/>
          <p:nvPr/>
        </p:nvSpPr>
        <p:spPr>
          <a:xfrm>
            <a:off x="2686033" y="3267241"/>
            <a:ext cx="1920802" cy="564518"/>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git</a:t>
            </a:r>
            <a:r>
              <a:rPr lang="es-ES" dirty="0">
                <a:solidFill>
                  <a:schemeClr val="tx1"/>
                </a:solidFill>
              </a:rPr>
              <a:t> </a:t>
            </a:r>
            <a:r>
              <a:rPr lang="es-ES" dirty="0" err="1">
                <a:solidFill>
                  <a:schemeClr val="tx1"/>
                </a:solidFill>
              </a:rPr>
              <a:t>fetch</a:t>
            </a:r>
            <a:r>
              <a:rPr lang="es-ES" dirty="0">
                <a:solidFill>
                  <a:schemeClr val="tx1"/>
                </a:solidFill>
              </a:rPr>
              <a:t>/</a:t>
            </a:r>
            <a:r>
              <a:rPr lang="es-ES" dirty="0" err="1">
                <a:solidFill>
                  <a:schemeClr val="tx1"/>
                </a:solidFill>
              </a:rPr>
              <a:t>pull</a:t>
            </a:r>
            <a:endParaRPr lang="en-US" dirty="0">
              <a:solidFill>
                <a:schemeClr val="tx1"/>
              </a:solidFill>
            </a:endParaRPr>
          </a:p>
        </p:txBody>
      </p:sp>
      <p:sp>
        <p:nvSpPr>
          <p:cNvPr id="25" name="Rectangle 24">
            <a:extLst>
              <a:ext uri="{FF2B5EF4-FFF2-40B4-BE49-F238E27FC236}">
                <a16:creationId xmlns:a16="http://schemas.microsoft.com/office/drawing/2014/main" id="{1534ECC5-1AD6-533E-61D0-ECA5D42C3549}"/>
              </a:ext>
            </a:extLst>
          </p:cNvPr>
          <p:cNvSpPr/>
          <p:nvPr/>
        </p:nvSpPr>
        <p:spPr>
          <a:xfrm>
            <a:off x="1536692" y="6011068"/>
            <a:ext cx="1784333" cy="496302"/>
          </a:xfrm>
          <a:prstGeom prst="rect">
            <a:avLst/>
          </a:prstGeom>
          <a:solidFill>
            <a:schemeClr val="bg1"/>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GitHub Web</a:t>
            </a:r>
            <a:endParaRPr lang="en-US" sz="1400" dirty="0">
              <a:solidFill>
                <a:schemeClr val="tx1"/>
              </a:solidFill>
            </a:endParaRPr>
          </a:p>
        </p:txBody>
      </p:sp>
      <p:sp>
        <p:nvSpPr>
          <p:cNvPr id="26" name="Rectangle 25">
            <a:extLst>
              <a:ext uri="{FF2B5EF4-FFF2-40B4-BE49-F238E27FC236}">
                <a16:creationId xmlns:a16="http://schemas.microsoft.com/office/drawing/2014/main" id="{7B63BFE5-17E7-FE94-CB20-1A8DC2CD4D97}"/>
              </a:ext>
            </a:extLst>
          </p:cNvPr>
          <p:cNvSpPr/>
          <p:nvPr/>
        </p:nvSpPr>
        <p:spPr>
          <a:xfrm>
            <a:off x="4382039" y="6011068"/>
            <a:ext cx="1803383" cy="496302"/>
          </a:xfrm>
          <a:prstGeom prst="rect">
            <a:avLst/>
          </a:prstGeom>
          <a:solidFill>
            <a:schemeClr val="bg1"/>
          </a:solidFill>
          <a:ln w="381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GitHub Desktop</a:t>
            </a:r>
            <a:endParaRPr lang="en-US" sz="1400" dirty="0">
              <a:solidFill>
                <a:schemeClr val="tx1"/>
              </a:solidFill>
            </a:endParaRPr>
          </a:p>
        </p:txBody>
      </p:sp>
      <p:sp>
        <p:nvSpPr>
          <p:cNvPr id="5" name="Rectangle 4">
            <a:extLst>
              <a:ext uri="{FF2B5EF4-FFF2-40B4-BE49-F238E27FC236}">
                <a16:creationId xmlns:a16="http://schemas.microsoft.com/office/drawing/2014/main" id="{17614D42-11B8-B22E-A497-F221CA1F9E53}"/>
              </a:ext>
            </a:extLst>
          </p:cNvPr>
          <p:cNvSpPr/>
          <p:nvPr/>
        </p:nvSpPr>
        <p:spPr>
          <a:xfrm>
            <a:off x="6946901" y="6011068"/>
            <a:ext cx="1727187" cy="496302"/>
          </a:xfrm>
          <a:prstGeom prst="rect">
            <a:avLst/>
          </a:prstGeom>
          <a:solidFill>
            <a:schemeClr val="bg1"/>
          </a:solidFill>
          <a:ln w="3810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SolidWorks</a:t>
            </a:r>
            <a:endParaRPr lang="en-US" dirty="0">
              <a:solidFill>
                <a:schemeClr val="tx1"/>
              </a:solidFill>
            </a:endParaRPr>
          </a:p>
        </p:txBody>
      </p:sp>
      <p:sp>
        <p:nvSpPr>
          <p:cNvPr id="7" name="Oval 6">
            <a:extLst>
              <a:ext uri="{FF2B5EF4-FFF2-40B4-BE49-F238E27FC236}">
                <a16:creationId xmlns:a16="http://schemas.microsoft.com/office/drawing/2014/main" id="{A1BDB220-1595-2E3A-F0CA-D70CD1FAD08F}"/>
              </a:ext>
            </a:extLst>
          </p:cNvPr>
          <p:cNvSpPr/>
          <p:nvPr/>
        </p:nvSpPr>
        <p:spPr>
          <a:xfrm>
            <a:off x="800094" y="2359735"/>
            <a:ext cx="391886" cy="3868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n>
                  <a:solidFill>
                    <a:schemeClr val="tx1"/>
                  </a:solidFill>
                </a:ln>
                <a:solidFill>
                  <a:schemeClr val="tx1"/>
                </a:solidFill>
              </a:rPr>
              <a:t>1</a:t>
            </a:r>
            <a:endParaRPr lang="en-US" dirty="0">
              <a:ln>
                <a:solidFill>
                  <a:schemeClr val="tx1"/>
                </a:solidFill>
              </a:ln>
              <a:solidFill>
                <a:schemeClr val="tx1"/>
              </a:solidFill>
            </a:endParaRPr>
          </a:p>
        </p:txBody>
      </p:sp>
      <p:sp>
        <p:nvSpPr>
          <p:cNvPr id="8" name="Oval 7">
            <a:extLst>
              <a:ext uri="{FF2B5EF4-FFF2-40B4-BE49-F238E27FC236}">
                <a16:creationId xmlns:a16="http://schemas.microsoft.com/office/drawing/2014/main" id="{DA5D02D3-F3EB-849C-38E7-745174F942C3}"/>
              </a:ext>
            </a:extLst>
          </p:cNvPr>
          <p:cNvSpPr/>
          <p:nvPr/>
        </p:nvSpPr>
        <p:spPr>
          <a:xfrm>
            <a:off x="800094" y="3440806"/>
            <a:ext cx="391886" cy="3868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n>
                  <a:solidFill>
                    <a:schemeClr val="tx1"/>
                  </a:solidFill>
                </a:ln>
                <a:solidFill>
                  <a:schemeClr val="tx1"/>
                </a:solidFill>
              </a:rPr>
              <a:t>2</a:t>
            </a:r>
            <a:endParaRPr lang="en-US" dirty="0">
              <a:ln>
                <a:solidFill>
                  <a:schemeClr val="tx1"/>
                </a:solidFill>
              </a:ln>
              <a:solidFill>
                <a:schemeClr val="tx1"/>
              </a:solidFill>
            </a:endParaRPr>
          </a:p>
        </p:txBody>
      </p:sp>
      <p:sp>
        <p:nvSpPr>
          <p:cNvPr id="10" name="Rectangle: Rounded Corners 9">
            <a:extLst>
              <a:ext uri="{FF2B5EF4-FFF2-40B4-BE49-F238E27FC236}">
                <a16:creationId xmlns:a16="http://schemas.microsoft.com/office/drawing/2014/main" id="{3D3129FF-27CC-A1B6-339E-46CDE17865A6}"/>
              </a:ext>
            </a:extLst>
          </p:cNvPr>
          <p:cNvSpPr/>
          <p:nvPr/>
        </p:nvSpPr>
        <p:spPr>
          <a:xfrm>
            <a:off x="9435557" y="1213512"/>
            <a:ext cx="1727187" cy="83299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solidFill>
                  <a:schemeClr val="tx1"/>
                </a:solidFill>
              </a:rPr>
              <a:t>Outside</a:t>
            </a:r>
            <a:r>
              <a:rPr lang="es-ES" sz="2400" dirty="0">
                <a:solidFill>
                  <a:schemeClr val="tx1"/>
                </a:solidFill>
              </a:rPr>
              <a:t> </a:t>
            </a:r>
            <a:r>
              <a:rPr lang="es-ES" sz="2400" dirty="0" err="1">
                <a:solidFill>
                  <a:schemeClr val="tx1"/>
                </a:solidFill>
              </a:rPr>
              <a:t>Directory</a:t>
            </a:r>
            <a:endParaRPr lang="en-US" sz="2400" dirty="0">
              <a:solidFill>
                <a:schemeClr val="tx1"/>
              </a:solidFill>
            </a:endParaRPr>
          </a:p>
        </p:txBody>
      </p:sp>
      <p:sp>
        <p:nvSpPr>
          <p:cNvPr id="11" name="Rectangle 10">
            <a:extLst>
              <a:ext uri="{FF2B5EF4-FFF2-40B4-BE49-F238E27FC236}">
                <a16:creationId xmlns:a16="http://schemas.microsoft.com/office/drawing/2014/main" id="{4F752DBE-5D9F-3F7B-8894-D2F025801FB4}"/>
              </a:ext>
            </a:extLst>
          </p:cNvPr>
          <p:cNvSpPr/>
          <p:nvPr/>
        </p:nvSpPr>
        <p:spPr>
          <a:xfrm>
            <a:off x="9435556" y="2188106"/>
            <a:ext cx="1727187" cy="3613150"/>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D65CA845-24B1-B903-84BD-2B31F94F7CAF}"/>
              </a:ext>
            </a:extLst>
          </p:cNvPr>
          <p:cNvSpPr/>
          <p:nvPr/>
        </p:nvSpPr>
        <p:spPr>
          <a:xfrm>
            <a:off x="7983693" y="4472770"/>
            <a:ext cx="2371460" cy="573206"/>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release</a:t>
            </a:r>
            <a:r>
              <a:rPr lang="es-ES" dirty="0">
                <a:solidFill>
                  <a:schemeClr val="tx1"/>
                </a:solidFill>
              </a:rPr>
              <a:t> after PR</a:t>
            </a:r>
            <a:endParaRPr lang="en-US" dirty="0">
              <a:solidFill>
                <a:schemeClr val="tx1"/>
              </a:solidFill>
            </a:endParaRPr>
          </a:p>
        </p:txBody>
      </p:sp>
      <p:sp>
        <p:nvSpPr>
          <p:cNvPr id="22" name="Oval 21">
            <a:extLst>
              <a:ext uri="{FF2B5EF4-FFF2-40B4-BE49-F238E27FC236}">
                <a16:creationId xmlns:a16="http://schemas.microsoft.com/office/drawing/2014/main" id="{11EC70A4-D961-7201-047D-07E1F3A23FD8}"/>
              </a:ext>
            </a:extLst>
          </p:cNvPr>
          <p:cNvSpPr/>
          <p:nvPr/>
        </p:nvSpPr>
        <p:spPr>
          <a:xfrm>
            <a:off x="804446" y="4472770"/>
            <a:ext cx="391886" cy="3868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n>
                  <a:solidFill>
                    <a:schemeClr val="tx1"/>
                  </a:solidFill>
                </a:ln>
                <a:solidFill>
                  <a:schemeClr val="tx1"/>
                </a:solidFill>
              </a:rPr>
              <a:t>3</a:t>
            </a:r>
            <a:endParaRPr lang="en-US" dirty="0">
              <a:ln>
                <a:solidFill>
                  <a:schemeClr val="tx1"/>
                </a:solidFill>
              </a:ln>
              <a:solidFill>
                <a:schemeClr val="tx1"/>
              </a:solidFill>
            </a:endParaRPr>
          </a:p>
        </p:txBody>
      </p:sp>
      <p:sp>
        <p:nvSpPr>
          <p:cNvPr id="12" name="Rectangle 11">
            <a:extLst>
              <a:ext uri="{FF2B5EF4-FFF2-40B4-BE49-F238E27FC236}">
                <a16:creationId xmlns:a16="http://schemas.microsoft.com/office/drawing/2014/main" id="{304BCFB7-96EE-F208-0D02-51E2FA1A1290}"/>
              </a:ext>
            </a:extLst>
          </p:cNvPr>
          <p:cNvSpPr/>
          <p:nvPr/>
        </p:nvSpPr>
        <p:spPr>
          <a:xfrm>
            <a:off x="9435556" y="6014802"/>
            <a:ext cx="1727187" cy="496302"/>
          </a:xfrm>
          <a:prstGeom prst="rect">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R&amp;I Folders</a:t>
            </a:r>
            <a:endParaRPr lang="en-US" dirty="0">
              <a:solidFill>
                <a:schemeClr val="tx1"/>
              </a:solidFill>
            </a:endParaRPr>
          </a:p>
        </p:txBody>
      </p:sp>
    </p:spTree>
    <p:extLst>
      <p:ext uri="{BB962C8B-B14F-4D97-AF65-F5344CB8AC3E}">
        <p14:creationId xmlns:p14="http://schemas.microsoft.com/office/powerpoint/2010/main" val="12918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P spid="7" grpId="0" animBg="1"/>
      <p:bldP spid="8" grpId="0" animBg="1"/>
      <p:bldP spid="10" grpId="0" animBg="1"/>
      <p:bldP spid="11" grpId="0" animBg="1"/>
      <p:bldP spid="13" grpId="0" animBg="1"/>
      <p:bldP spid="22"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0FDB68-432A-FE25-324C-75A0E7E9AA8B}"/>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36E775D4-24CB-5300-8CE4-6B9E842C3A8A}"/>
              </a:ext>
            </a:extLst>
          </p:cNvPr>
          <p:cNvSpPr/>
          <p:nvPr/>
        </p:nvSpPr>
        <p:spPr>
          <a:xfrm>
            <a:off x="5226773" y="2223405"/>
            <a:ext cx="1803391" cy="3613150"/>
          </a:xfrm>
          <a:prstGeom prst="rect">
            <a:avLst/>
          </a:prstGeom>
          <a:solidFill>
            <a:schemeClr val="bg1"/>
          </a:solidFill>
          <a:ln w="381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AAD9F8B-D3AA-A7C6-CD4A-ECD9CA5B94E6}"/>
              </a:ext>
            </a:extLst>
          </p:cNvPr>
          <p:cNvSpPr/>
          <p:nvPr/>
        </p:nvSpPr>
        <p:spPr>
          <a:xfrm>
            <a:off x="1536692" y="2217055"/>
            <a:ext cx="1784339" cy="3613150"/>
          </a:xfrm>
          <a:prstGeom prst="rect">
            <a:avLst/>
          </a:prstGeom>
          <a:solidFill>
            <a:schemeClr val="bg1"/>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9">
            <a:extLst>
              <a:ext uri="{FF2B5EF4-FFF2-40B4-BE49-F238E27FC236}">
                <a16:creationId xmlns:a16="http://schemas.microsoft.com/office/drawing/2014/main" id="{B5F98072-E340-86D6-3665-DDF3C85EA3F1}"/>
              </a:ext>
            </a:extLst>
          </p:cNvPr>
          <p:cNvSpPr txBox="1">
            <a:spLocks/>
          </p:cNvSpPr>
          <p:nvPr/>
        </p:nvSpPr>
        <p:spPr>
          <a:xfrm>
            <a:off x="550863" y="734909"/>
            <a:ext cx="5778601" cy="386883"/>
          </a:xfrm>
          <a:prstGeom prst="rect">
            <a:avLst/>
          </a:prstGeom>
        </p:spPr>
        <p:txBody>
          <a:bodyPr/>
          <a:lstStyle>
            <a:lvl1pPr algn="l" defTabSz="914400" rtl="0" eaLnBrk="1" latinLnBrk="0" hangingPunct="1">
              <a:lnSpc>
                <a:spcPct val="80000"/>
              </a:lnSpc>
              <a:spcBef>
                <a:spcPct val="0"/>
              </a:spcBef>
              <a:buNone/>
              <a:defRPr sz="2800" kern="1200" spc="-50" baseline="0">
                <a:solidFill>
                  <a:schemeClr val="tx1"/>
                </a:solidFill>
                <a:latin typeface="+mj-lt"/>
                <a:ea typeface="+mj-ea"/>
                <a:cs typeface="+mj-cs"/>
              </a:defRPr>
            </a:lvl1pPr>
          </a:lstStyle>
          <a:p>
            <a:r>
              <a:rPr lang="es-ES" sz="2600" dirty="0"/>
              <a:t>f</a:t>
            </a:r>
            <a:r>
              <a:rPr lang="en-US" sz="2600" dirty="0"/>
              <a:t>or Designers and Engineers</a:t>
            </a:r>
          </a:p>
        </p:txBody>
      </p:sp>
      <p:sp>
        <p:nvSpPr>
          <p:cNvPr id="20" name="Text Placeholder 10">
            <a:extLst>
              <a:ext uri="{FF2B5EF4-FFF2-40B4-BE49-F238E27FC236}">
                <a16:creationId xmlns:a16="http://schemas.microsoft.com/office/drawing/2014/main" id="{6F33AFCF-7FAE-36ED-634B-28BAC8620AE3}"/>
              </a:ext>
            </a:extLst>
          </p:cNvPr>
          <p:cNvSpPr txBox="1">
            <a:spLocks/>
          </p:cNvSpPr>
          <p:nvPr/>
        </p:nvSpPr>
        <p:spPr>
          <a:xfrm>
            <a:off x="550863" y="441325"/>
            <a:ext cx="5778601" cy="249299"/>
          </a:xfrm>
          <a:prstGeom prst="rect">
            <a:avLst/>
          </a:prstGeom>
        </p:spPr>
        <p:txBody>
          <a:bodyPr/>
          <a:lstStyle>
            <a:lvl1pPr marL="0" indent="0" algn="l" defTabSz="914400" rtl="0" eaLnBrk="1" latinLnBrk="0" hangingPunct="1">
              <a:lnSpc>
                <a:spcPct val="90000"/>
              </a:lnSpc>
              <a:spcBef>
                <a:spcPts val="600"/>
              </a:spcBef>
              <a:buFont typeface="Arial" panose="020B0604020202020204" pitchFamily="34" charset="0"/>
              <a:buNone/>
              <a:defRPr sz="1200" i="0" kern="1200">
                <a:solidFill>
                  <a:schemeClr val="tx1"/>
                </a:solidFill>
                <a:latin typeface="+mn-lt"/>
                <a:ea typeface="+mn-ea"/>
                <a:cs typeface="+mn-cs"/>
              </a:defRPr>
            </a:lvl1pPr>
            <a:lvl2pPr marL="0" indent="0" algn="l" defTabSz="914400" rtl="0" eaLnBrk="1" latinLnBrk="0" hangingPunct="1">
              <a:lnSpc>
                <a:spcPct val="90000"/>
              </a:lnSpc>
              <a:spcBef>
                <a:spcPts val="200"/>
              </a:spcBef>
              <a:spcAft>
                <a:spcPts val="200"/>
              </a:spcAft>
              <a:buFont typeface="Arial" panose="020B0604020202020204" pitchFamily="34" charset="0"/>
              <a:buNone/>
              <a:defRPr sz="1000" b="0" kern="1200">
                <a:solidFill>
                  <a:schemeClr val="tx1"/>
                </a:solidFill>
                <a:latin typeface="+mn-lt"/>
                <a:ea typeface="+mn-ea"/>
                <a:cs typeface="+mn-cs"/>
              </a:defRPr>
            </a:lvl2pPr>
            <a:lvl3pPr marL="0" indent="0" algn="l" defTabSz="914400" rtl="0" eaLnBrk="1" latinLnBrk="0" hangingPunct="1">
              <a:lnSpc>
                <a:spcPct val="90000"/>
              </a:lnSpc>
              <a:spcBef>
                <a:spcPts val="600"/>
              </a:spcBef>
              <a:buFont typeface="Arial" panose="020B0604020202020204" pitchFamily="34" charset="0"/>
              <a:buNone/>
              <a:defRPr sz="900" b="0" kern="1200">
                <a:solidFill>
                  <a:schemeClr val="tx1"/>
                </a:solidFill>
                <a:latin typeface="+mn-lt"/>
                <a:ea typeface="+mn-ea"/>
                <a:cs typeface="+mn-cs"/>
              </a:defRPr>
            </a:lvl3pPr>
            <a:lvl4pPr marL="0" indent="0" algn="l" defTabSz="914400" rtl="0" eaLnBrk="1" latinLnBrk="0" hangingPunct="1">
              <a:lnSpc>
                <a:spcPct val="90000"/>
              </a:lnSpc>
              <a:spcBef>
                <a:spcPts val="600"/>
              </a:spcBef>
              <a:buFont typeface="Arial" panose="020B0604020202020204" pitchFamily="34" charset="0"/>
              <a:buNone/>
              <a:defRPr sz="800" kern="1200">
                <a:solidFill>
                  <a:schemeClr val="tx1"/>
                </a:solidFill>
                <a:latin typeface="+mn-lt"/>
                <a:ea typeface="+mn-ea"/>
                <a:cs typeface="+mn-cs"/>
              </a:defRPr>
            </a:lvl4pPr>
            <a:lvl5pPr marL="0" indent="0" algn="l" defTabSz="914400" rtl="0" eaLnBrk="1" latinLnBrk="0" hangingPunct="1">
              <a:lnSpc>
                <a:spcPct val="90000"/>
              </a:lnSpc>
              <a:spcBef>
                <a:spcPts val="600"/>
              </a:spcBef>
              <a:buFont typeface="Arial" panose="020B0604020202020204" pitchFamily="34" charset="0"/>
              <a:buNone/>
              <a:defRPr sz="800" kern="1200" cap="all" baseline="0">
                <a:solidFill>
                  <a:schemeClr val="tx1"/>
                </a:solidFill>
                <a:latin typeface="+mn-lt"/>
                <a:ea typeface="+mn-ea"/>
                <a:cs typeface="+mn-cs"/>
              </a:defRPr>
            </a:lvl5pPr>
            <a:lvl6pPr marL="0" indent="0" algn="l" defTabSz="914400" rtl="0" eaLnBrk="1" latinLnBrk="0" hangingPunct="1">
              <a:lnSpc>
                <a:spcPct val="90000"/>
              </a:lnSpc>
              <a:spcBef>
                <a:spcPts val="600"/>
              </a:spcBef>
              <a:buFont typeface="Arial" panose="020B0604020202020204" pitchFamily="34" charset="0"/>
              <a:buNone/>
              <a:defRPr sz="1100" b="1" i="0" kern="1200">
                <a:solidFill>
                  <a:schemeClr val="tx2"/>
                </a:solidFill>
                <a:latin typeface="+mn-lt"/>
                <a:ea typeface="+mn-ea"/>
                <a:cs typeface="+mn-cs"/>
              </a:defRPr>
            </a:lvl6pPr>
            <a:lvl7pPr marL="0" indent="0" algn="l" defTabSz="914400" rtl="0" eaLnBrk="1" latinLnBrk="0" hangingPunct="1">
              <a:lnSpc>
                <a:spcPct val="90000"/>
              </a:lnSpc>
              <a:spcBef>
                <a:spcPts val="1200"/>
              </a:spcBef>
              <a:buFont typeface="Arial" panose="020B0604020202020204" pitchFamily="34" charset="0"/>
              <a:buNone/>
              <a:defRPr sz="1600" b="0" i="1" kern="1200" cap="none" spc="-30" baseline="0">
                <a:solidFill>
                  <a:schemeClr val="tx2"/>
                </a:solidFill>
                <a:latin typeface="+mj-lt"/>
                <a:ea typeface="+mn-ea"/>
                <a:cs typeface="+mn-cs"/>
              </a:defRPr>
            </a:lvl7pPr>
            <a:lvl8pPr marL="0" indent="0" algn="l" defTabSz="914400" rtl="0" eaLnBrk="1" latinLnBrk="0" hangingPunct="1">
              <a:lnSpc>
                <a:spcPct val="90000"/>
              </a:lnSpc>
              <a:spcBef>
                <a:spcPts val="900"/>
              </a:spcBef>
              <a:buFont typeface="Arial" panose="020B0604020202020204" pitchFamily="34" charset="0"/>
              <a:buNone/>
              <a:defRPr sz="1200" kern="1200" cap="all" baseline="0">
                <a:solidFill>
                  <a:schemeClr val="tx2"/>
                </a:solidFill>
                <a:latin typeface="+mn-lt"/>
                <a:ea typeface="+mn-ea"/>
                <a:cs typeface="+mn-cs"/>
              </a:defRPr>
            </a:lvl8pPr>
            <a:lvl9pPr marL="0" indent="0" algn="l" defTabSz="914400" rtl="0" eaLnBrk="1" latinLnBrk="0" hangingPunct="1">
              <a:lnSpc>
                <a:spcPct val="90000"/>
              </a:lnSpc>
              <a:spcBef>
                <a:spcPts val="600"/>
              </a:spcBef>
              <a:buFont typeface="Arial" panose="020B0604020202020204" pitchFamily="34" charset="0"/>
              <a:buNone/>
              <a:defRPr sz="1200" i="1" kern="1200">
                <a:solidFill>
                  <a:schemeClr val="tx1"/>
                </a:solidFill>
                <a:latin typeface="+mj-lt"/>
                <a:ea typeface="+mn-ea"/>
                <a:cs typeface="+mn-cs"/>
              </a:defRPr>
            </a:lvl9pPr>
          </a:lstStyle>
          <a:p>
            <a:r>
              <a:rPr lang="en-US" sz="1800" dirty="0">
                <a:solidFill>
                  <a:schemeClr val="tx2"/>
                </a:solidFill>
                <a:latin typeface="+mj-lt"/>
              </a:rPr>
              <a:t>Workflow</a:t>
            </a:r>
          </a:p>
        </p:txBody>
      </p:sp>
      <p:sp>
        <p:nvSpPr>
          <p:cNvPr id="2" name="Rectangle: Rounded Corners 1">
            <a:extLst>
              <a:ext uri="{FF2B5EF4-FFF2-40B4-BE49-F238E27FC236}">
                <a16:creationId xmlns:a16="http://schemas.microsoft.com/office/drawing/2014/main" id="{A9A18D57-23AF-85B3-E0AB-8B6CD6D29A91}"/>
              </a:ext>
            </a:extLst>
          </p:cNvPr>
          <p:cNvSpPr/>
          <p:nvPr/>
        </p:nvSpPr>
        <p:spPr>
          <a:xfrm>
            <a:off x="1536699" y="1257057"/>
            <a:ext cx="1784345" cy="83299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tx1"/>
                </a:solidFill>
              </a:rPr>
              <a:t>Remote </a:t>
            </a:r>
            <a:r>
              <a:rPr lang="es-ES" sz="2400" dirty="0" err="1">
                <a:solidFill>
                  <a:schemeClr val="tx1"/>
                </a:solidFill>
              </a:rPr>
              <a:t>Repository</a:t>
            </a:r>
            <a:endParaRPr lang="en-US" sz="2400" dirty="0">
              <a:solidFill>
                <a:schemeClr val="tx1"/>
              </a:solidFill>
            </a:endParaRPr>
          </a:p>
        </p:txBody>
      </p:sp>
      <p:sp>
        <p:nvSpPr>
          <p:cNvPr id="3" name="Rectangle: Rounded Corners 2">
            <a:extLst>
              <a:ext uri="{FF2B5EF4-FFF2-40B4-BE49-F238E27FC236}">
                <a16:creationId xmlns:a16="http://schemas.microsoft.com/office/drawing/2014/main" id="{C8668E95-0922-7A81-E0F5-5E9F7CEB7DC0}"/>
              </a:ext>
            </a:extLst>
          </p:cNvPr>
          <p:cNvSpPr/>
          <p:nvPr/>
        </p:nvSpPr>
        <p:spPr>
          <a:xfrm>
            <a:off x="5226773" y="1257057"/>
            <a:ext cx="1803397" cy="83299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tx1"/>
                </a:solidFill>
              </a:rPr>
              <a:t>Local </a:t>
            </a:r>
            <a:r>
              <a:rPr lang="es-ES" sz="2400" dirty="0" err="1">
                <a:solidFill>
                  <a:schemeClr val="tx1"/>
                </a:solidFill>
              </a:rPr>
              <a:t>Repository</a:t>
            </a:r>
            <a:endParaRPr lang="en-US" sz="2400" dirty="0">
              <a:solidFill>
                <a:schemeClr val="tx1"/>
              </a:solidFill>
            </a:endParaRPr>
          </a:p>
        </p:txBody>
      </p:sp>
      <p:sp>
        <p:nvSpPr>
          <p:cNvPr id="4" name="Rectangle: Rounded Corners 3">
            <a:extLst>
              <a:ext uri="{FF2B5EF4-FFF2-40B4-BE49-F238E27FC236}">
                <a16:creationId xmlns:a16="http://schemas.microsoft.com/office/drawing/2014/main" id="{9AC255A3-FCF2-C250-B59E-BFF5B6927FB8}"/>
              </a:ext>
            </a:extLst>
          </p:cNvPr>
          <p:cNvSpPr/>
          <p:nvPr/>
        </p:nvSpPr>
        <p:spPr>
          <a:xfrm>
            <a:off x="8470912" y="1257057"/>
            <a:ext cx="1727187" cy="83299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solidFill>
                  <a:schemeClr val="tx1"/>
                </a:solidFill>
              </a:rPr>
              <a:t>Working</a:t>
            </a:r>
            <a:r>
              <a:rPr lang="es-ES" sz="2400" dirty="0">
                <a:solidFill>
                  <a:schemeClr val="tx1"/>
                </a:solidFill>
              </a:rPr>
              <a:t> </a:t>
            </a:r>
            <a:r>
              <a:rPr lang="es-ES" sz="2400" dirty="0" err="1">
                <a:solidFill>
                  <a:schemeClr val="tx1"/>
                </a:solidFill>
              </a:rPr>
              <a:t>Directory</a:t>
            </a:r>
            <a:endParaRPr lang="en-US" sz="2400" dirty="0">
              <a:solidFill>
                <a:schemeClr val="tx1"/>
              </a:solidFill>
            </a:endParaRPr>
          </a:p>
        </p:txBody>
      </p:sp>
      <p:cxnSp>
        <p:nvCxnSpPr>
          <p:cNvPr id="6" name="Straight Connector 5">
            <a:extLst>
              <a:ext uri="{FF2B5EF4-FFF2-40B4-BE49-F238E27FC236}">
                <a16:creationId xmlns:a16="http://schemas.microsoft.com/office/drawing/2014/main" id="{B7553D3B-4D2C-66C5-BCF7-8449AF1EAA65}"/>
              </a:ext>
            </a:extLst>
          </p:cNvPr>
          <p:cNvCxnSpPr>
            <a:cxnSpLocks/>
          </p:cNvCxnSpPr>
          <p:nvPr/>
        </p:nvCxnSpPr>
        <p:spPr>
          <a:xfrm>
            <a:off x="4159250" y="1302655"/>
            <a:ext cx="0" cy="5286884"/>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Arrow: Right 8">
            <a:extLst>
              <a:ext uri="{FF2B5EF4-FFF2-40B4-BE49-F238E27FC236}">
                <a16:creationId xmlns:a16="http://schemas.microsoft.com/office/drawing/2014/main" id="{6870901E-8A90-D9D9-835C-2D5E26277CA3}"/>
              </a:ext>
            </a:extLst>
          </p:cNvPr>
          <p:cNvSpPr/>
          <p:nvPr/>
        </p:nvSpPr>
        <p:spPr>
          <a:xfrm>
            <a:off x="2686033" y="2314463"/>
            <a:ext cx="2647959" cy="564518"/>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git</a:t>
            </a:r>
            <a:r>
              <a:rPr lang="es-ES" dirty="0">
                <a:solidFill>
                  <a:schemeClr val="tx1"/>
                </a:solidFill>
              </a:rPr>
              <a:t> clone/</a:t>
            </a:r>
            <a:r>
              <a:rPr lang="es-ES" dirty="0" err="1">
                <a:solidFill>
                  <a:schemeClr val="tx1"/>
                </a:solidFill>
              </a:rPr>
              <a:t>fetch</a:t>
            </a:r>
            <a:r>
              <a:rPr lang="es-ES" dirty="0">
                <a:solidFill>
                  <a:schemeClr val="tx1"/>
                </a:solidFill>
              </a:rPr>
              <a:t>/</a:t>
            </a:r>
            <a:r>
              <a:rPr lang="es-ES" dirty="0" err="1">
                <a:solidFill>
                  <a:schemeClr val="tx1"/>
                </a:solidFill>
              </a:rPr>
              <a:t>pull</a:t>
            </a:r>
            <a:endParaRPr lang="en-US" dirty="0">
              <a:solidFill>
                <a:schemeClr val="tx1"/>
              </a:solidFill>
            </a:endParaRPr>
          </a:p>
        </p:txBody>
      </p:sp>
      <p:sp>
        <p:nvSpPr>
          <p:cNvPr id="17" name="Rectangle 16">
            <a:extLst>
              <a:ext uri="{FF2B5EF4-FFF2-40B4-BE49-F238E27FC236}">
                <a16:creationId xmlns:a16="http://schemas.microsoft.com/office/drawing/2014/main" id="{AD58EE22-8D28-A543-14E8-781DB283DE4E}"/>
              </a:ext>
            </a:extLst>
          </p:cNvPr>
          <p:cNvSpPr/>
          <p:nvPr/>
        </p:nvSpPr>
        <p:spPr>
          <a:xfrm>
            <a:off x="8470910" y="2217055"/>
            <a:ext cx="1727187" cy="3613150"/>
          </a:xfrm>
          <a:prstGeom prst="rect">
            <a:avLst/>
          </a:prstGeom>
          <a:solidFill>
            <a:schemeClr val="bg1"/>
          </a:solidFill>
          <a:ln w="3810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8DEFC808-AB5A-EFD1-AFF3-67A4039BB97D}"/>
              </a:ext>
            </a:extLst>
          </p:cNvPr>
          <p:cNvSpPr/>
          <p:nvPr/>
        </p:nvSpPr>
        <p:spPr>
          <a:xfrm flipH="1">
            <a:off x="6329462" y="4118547"/>
            <a:ext cx="2395437" cy="564518"/>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git</a:t>
            </a:r>
            <a:r>
              <a:rPr lang="es-ES" dirty="0">
                <a:solidFill>
                  <a:schemeClr val="tx1"/>
                </a:solidFill>
              </a:rPr>
              <a:t> </a:t>
            </a:r>
            <a:r>
              <a:rPr lang="es-ES" dirty="0" err="1">
                <a:solidFill>
                  <a:schemeClr val="tx1"/>
                </a:solidFill>
              </a:rPr>
              <a:t>commit</a:t>
            </a:r>
            <a:endParaRPr lang="en-US" dirty="0">
              <a:solidFill>
                <a:schemeClr val="tx1"/>
              </a:solidFill>
            </a:endParaRPr>
          </a:p>
        </p:txBody>
      </p:sp>
      <p:sp>
        <p:nvSpPr>
          <p:cNvPr id="24" name="Arrow: Right 23">
            <a:extLst>
              <a:ext uri="{FF2B5EF4-FFF2-40B4-BE49-F238E27FC236}">
                <a16:creationId xmlns:a16="http://schemas.microsoft.com/office/drawing/2014/main" id="{A9E2D28E-B420-9176-20B9-7D720F8AEB87}"/>
              </a:ext>
            </a:extLst>
          </p:cNvPr>
          <p:cNvSpPr/>
          <p:nvPr/>
        </p:nvSpPr>
        <p:spPr>
          <a:xfrm flipH="1">
            <a:off x="2686033" y="4867086"/>
            <a:ext cx="2647963" cy="564518"/>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git</a:t>
            </a:r>
            <a:r>
              <a:rPr lang="es-ES" dirty="0">
                <a:solidFill>
                  <a:schemeClr val="tx1"/>
                </a:solidFill>
              </a:rPr>
              <a:t> </a:t>
            </a:r>
            <a:r>
              <a:rPr lang="es-ES" dirty="0" err="1">
                <a:solidFill>
                  <a:schemeClr val="tx1"/>
                </a:solidFill>
              </a:rPr>
              <a:t>push</a:t>
            </a:r>
            <a:endParaRPr lang="en-US" dirty="0">
              <a:solidFill>
                <a:schemeClr val="tx1"/>
              </a:solidFill>
            </a:endParaRPr>
          </a:p>
        </p:txBody>
      </p:sp>
      <p:sp>
        <p:nvSpPr>
          <p:cNvPr id="25" name="Rectangle 24">
            <a:extLst>
              <a:ext uri="{FF2B5EF4-FFF2-40B4-BE49-F238E27FC236}">
                <a16:creationId xmlns:a16="http://schemas.microsoft.com/office/drawing/2014/main" id="{1E9B3AB0-A5F9-C9D1-5FCB-1B2FA1F79316}"/>
              </a:ext>
            </a:extLst>
          </p:cNvPr>
          <p:cNvSpPr/>
          <p:nvPr/>
        </p:nvSpPr>
        <p:spPr>
          <a:xfrm>
            <a:off x="1536692" y="6054613"/>
            <a:ext cx="1784333" cy="496302"/>
          </a:xfrm>
          <a:prstGeom prst="rect">
            <a:avLst/>
          </a:prstGeom>
          <a:solidFill>
            <a:schemeClr val="bg1"/>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GitHub Web</a:t>
            </a:r>
            <a:endParaRPr lang="en-US" sz="1400" dirty="0">
              <a:solidFill>
                <a:schemeClr val="tx1"/>
              </a:solidFill>
            </a:endParaRPr>
          </a:p>
        </p:txBody>
      </p:sp>
      <p:sp>
        <p:nvSpPr>
          <p:cNvPr id="26" name="Rectangle 25">
            <a:extLst>
              <a:ext uri="{FF2B5EF4-FFF2-40B4-BE49-F238E27FC236}">
                <a16:creationId xmlns:a16="http://schemas.microsoft.com/office/drawing/2014/main" id="{D001B26D-2C8D-AE8B-F46B-A5F23FCE368E}"/>
              </a:ext>
            </a:extLst>
          </p:cNvPr>
          <p:cNvSpPr/>
          <p:nvPr/>
        </p:nvSpPr>
        <p:spPr>
          <a:xfrm>
            <a:off x="5226773" y="6054613"/>
            <a:ext cx="1803383" cy="496302"/>
          </a:xfrm>
          <a:prstGeom prst="rect">
            <a:avLst/>
          </a:prstGeom>
          <a:solidFill>
            <a:schemeClr val="bg1"/>
          </a:solidFill>
          <a:ln w="381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GitHub Desktop</a:t>
            </a:r>
            <a:endParaRPr lang="en-US" sz="1400" dirty="0">
              <a:solidFill>
                <a:schemeClr val="tx1"/>
              </a:solidFill>
            </a:endParaRPr>
          </a:p>
        </p:txBody>
      </p:sp>
      <p:sp>
        <p:nvSpPr>
          <p:cNvPr id="5" name="Rectangle 4">
            <a:extLst>
              <a:ext uri="{FF2B5EF4-FFF2-40B4-BE49-F238E27FC236}">
                <a16:creationId xmlns:a16="http://schemas.microsoft.com/office/drawing/2014/main" id="{3326DF63-99A9-EC57-19EC-907F3A5A5FED}"/>
              </a:ext>
            </a:extLst>
          </p:cNvPr>
          <p:cNvSpPr/>
          <p:nvPr/>
        </p:nvSpPr>
        <p:spPr>
          <a:xfrm>
            <a:off x="8470910" y="6054613"/>
            <a:ext cx="1727187" cy="496302"/>
          </a:xfrm>
          <a:prstGeom prst="rect">
            <a:avLst/>
          </a:prstGeom>
          <a:solidFill>
            <a:schemeClr val="bg1"/>
          </a:solidFill>
          <a:ln w="3810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SolidWorks</a:t>
            </a:r>
            <a:endParaRPr lang="en-US" sz="1400" dirty="0">
              <a:solidFill>
                <a:schemeClr val="tx1"/>
              </a:solidFill>
            </a:endParaRPr>
          </a:p>
        </p:txBody>
      </p:sp>
      <p:sp>
        <p:nvSpPr>
          <p:cNvPr id="7" name="Oval 6">
            <a:extLst>
              <a:ext uri="{FF2B5EF4-FFF2-40B4-BE49-F238E27FC236}">
                <a16:creationId xmlns:a16="http://schemas.microsoft.com/office/drawing/2014/main" id="{D9331370-F4C1-26B1-96F8-49237B49064A}"/>
              </a:ext>
            </a:extLst>
          </p:cNvPr>
          <p:cNvSpPr/>
          <p:nvPr/>
        </p:nvSpPr>
        <p:spPr>
          <a:xfrm>
            <a:off x="800094" y="2359735"/>
            <a:ext cx="391886" cy="3868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n>
                  <a:solidFill>
                    <a:schemeClr val="tx1"/>
                  </a:solidFill>
                </a:ln>
                <a:solidFill>
                  <a:schemeClr val="tx1"/>
                </a:solidFill>
              </a:rPr>
              <a:t>1</a:t>
            </a:r>
            <a:endParaRPr lang="en-US" dirty="0">
              <a:ln>
                <a:solidFill>
                  <a:schemeClr val="tx1"/>
                </a:solidFill>
              </a:ln>
              <a:solidFill>
                <a:schemeClr val="tx1"/>
              </a:solidFill>
            </a:endParaRPr>
          </a:p>
        </p:txBody>
      </p:sp>
      <p:sp>
        <p:nvSpPr>
          <p:cNvPr id="8" name="Oval 7">
            <a:extLst>
              <a:ext uri="{FF2B5EF4-FFF2-40B4-BE49-F238E27FC236}">
                <a16:creationId xmlns:a16="http://schemas.microsoft.com/office/drawing/2014/main" id="{CEC7F7F7-9E59-9101-D936-9B00DF6C909A}"/>
              </a:ext>
            </a:extLst>
          </p:cNvPr>
          <p:cNvSpPr/>
          <p:nvPr/>
        </p:nvSpPr>
        <p:spPr>
          <a:xfrm>
            <a:off x="800094" y="3205671"/>
            <a:ext cx="391886" cy="3868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n>
                  <a:solidFill>
                    <a:schemeClr val="tx1"/>
                  </a:solidFill>
                </a:ln>
                <a:solidFill>
                  <a:schemeClr val="tx1"/>
                </a:solidFill>
              </a:rPr>
              <a:t>2</a:t>
            </a:r>
            <a:endParaRPr lang="en-US" dirty="0">
              <a:ln>
                <a:solidFill>
                  <a:schemeClr val="tx1"/>
                </a:solidFill>
              </a:ln>
              <a:solidFill>
                <a:schemeClr val="tx1"/>
              </a:solidFill>
            </a:endParaRPr>
          </a:p>
        </p:txBody>
      </p:sp>
      <p:sp>
        <p:nvSpPr>
          <p:cNvPr id="10" name="Oval 9">
            <a:extLst>
              <a:ext uri="{FF2B5EF4-FFF2-40B4-BE49-F238E27FC236}">
                <a16:creationId xmlns:a16="http://schemas.microsoft.com/office/drawing/2014/main" id="{FCF1EFE0-DD4B-9FDA-E022-544C327A3E3E}"/>
              </a:ext>
            </a:extLst>
          </p:cNvPr>
          <p:cNvSpPr/>
          <p:nvPr/>
        </p:nvSpPr>
        <p:spPr>
          <a:xfrm>
            <a:off x="804446" y="4072174"/>
            <a:ext cx="391886" cy="3868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n>
                  <a:solidFill>
                    <a:schemeClr val="tx1"/>
                  </a:solidFill>
                </a:ln>
                <a:solidFill>
                  <a:schemeClr val="tx1"/>
                </a:solidFill>
              </a:rPr>
              <a:t>3</a:t>
            </a:r>
            <a:endParaRPr lang="en-US" dirty="0">
              <a:ln>
                <a:solidFill>
                  <a:schemeClr val="tx1"/>
                </a:solidFill>
              </a:ln>
              <a:solidFill>
                <a:schemeClr val="tx1"/>
              </a:solidFill>
            </a:endParaRPr>
          </a:p>
        </p:txBody>
      </p:sp>
      <p:sp>
        <p:nvSpPr>
          <p:cNvPr id="12" name="Rectangle: Rounded Corners 11">
            <a:extLst>
              <a:ext uri="{FF2B5EF4-FFF2-40B4-BE49-F238E27FC236}">
                <a16:creationId xmlns:a16="http://schemas.microsoft.com/office/drawing/2014/main" id="{CB8F7360-0A17-4598-2663-D11DEB0427BA}"/>
              </a:ext>
            </a:extLst>
          </p:cNvPr>
          <p:cNvSpPr/>
          <p:nvPr/>
        </p:nvSpPr>
        <p:spPr>
          <a:xfrm>
            <a:off x="8724899" y="3136500"/>
            <a:ext cx="1211581" cy="475388"/>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add</a:t>
            </a:r>
            <a:r>
              <a:rPr lang="es-ES" dirty="0">
                <a:solidFill>
                  <a:schemeClr val="tx1"/>
                </a:solidFill>
              </a:rPr>
              <a:t> / </a:t>
            </a:r>
            <a:r>
              <a:rPr lang="es-ES" dirty="0" err="1">
                <a:solidFill>
                  <a:schemeClr val="tx1"/>
                </a:solidFill>
              </a:rPr>
              <a:t>edit</a:t>
            </a:r>
            <a:endParaRPr lang="en-US" dirty="0">
              <a:solidFill>
                <a:schemeClr val="tx1"/>
              </a:solidFill>
            </a:endParaRPr>
          </a:p>
        </p:txBody>
      </p:sp>
      <p:sp>
        <p:nvSpPr>
          <p:cNvPr id="13" name="Oval 12">
            <a:extLst>
              <a:ext uri="{FF2B5EF4-FFF2-40B4-BE49-F238E27FC236}">
                <a16:creationId xmlns:a16="http://schemas.microsoft.com/office/drawing/2014/main" id="{666024F3-BD05-E3FB-9635-816B66585C54}"/>
              </a:ext>
            </a:extLst>
          </p:cNvPr>
          <p:cNvSpPr/>
          <p:nvPr/>
        </p:nvSpPr>
        <p:spPr>
          <a:xfrm>
            <a:off x="800088" y="4973512"/>
            <a:ext cx="391886" cy="3868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n>
                  <a:solidFill>
                    <a:schemeClr val="tx1"/>
                  </a:solidFill>
                </a:ln>
                <a:solidFill>
                  <a:schemeClr val="tx1"/>
                </a:solidFill>
              </a:rPr>
              <a:t>4</a:t>
            </a:r>
            <a:endParaRPr lang="en-US" dirty="0">
              <a:ln>
                <a:solidFill>
                  <a:schemeClr val="tx1"/>
                </a:solidFill>
              </a:ln>
              <a:solidFill>
                <a:schemeClr val="tx1"/>
              </a:solidFill>
            </a:endParaRPr>
          </a:p>
        </p:txBody>
      </p:sp>
    </p:spTree>
    <p:extLst>
      <p:ext uri="{BB962C8B-B14F-4D97-AF65-F5344CB8AC3E}">
        <p14:creationId xmlns:p14="http://schemas.microsoft.com/office/powerpoint/2010/main" val="67358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8" grpId="0" animBg="1"/>
      <p:bldP spid="10" grpId="0" animBg="1"/>
      <p:bldP spid="12" grpId="0" animBg="1"/>
      <p:bldP spid="13" grpId="0" animBg="1"/>
    </p:bldLst>
  </p:timing>
</p:sld>
</file>

<file path=ppt/theme/theme1.xml><?xml version="1.0" encoding="utf-8"?>
<a:theme xmlns:a="http://schemas.openxmlformats.org/drawingml/2006/main" name="kdc/one Theme - June 2021">
  <a:themeElements>
    <a:clrScheme name="kdc/one">
      <a:dk1>
        <a:srgbClr val="000000"/>
      </a:dk1>
      <a:lt1>
        <a:srgbClr val="FFFFFF"/>
      </a:lt1>
      <a:dk2>
        <a:srgbClr val="331EC3"/>
      </a:dk2>
      <a:lt2>
        <a:srgbClr val="E5DFD8"/>
      </a:lt2>
      <a:accent1>
        <a:srgbClr val="78A4D3"/>
      </a:accent1>
      <a:accent2>
        <a:srgbClr val="8278DC"/>
      </a:accent2>
      <a:accent3>
        <a:srgbClr val="7E807E"/>
      </a:accent3>
      <a:accent4>
        <a:srgbClr val="109A7E"/>
      </a:accent4>
      <a:accent5>
        <a:srgbClr val="BCD1E9"/>
      </a:accent5>
      <a:accent6>
        <a:srgbClr val="F29FC2"/>
      </a:accent6>
      <a:hlink>
        <a:srgbClr val="331EC3"/>
      </a:hlink>
      <a:folHlink>
        <a:srgbClr val="7F7F7F"/>
      </a:folHlink>
    </a:clrScheme>
    <a:fontScheme name="kdc/one">
      <a:majorFont>
        <a:latin typeface="Palatino Linotype"/>
        <a:ea typeface=""/>
        <a:cs typeface=""/>
      </a:majorFont>
      <a:minorFont>
        <a:latin typeface="Arial"/>
        <a:ea typeface=""/>
        <a:cs typeface=""/>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kdc_one-gabarit-EN-v1a_Modifié.potx" id="{5D10F14B-BE71-4F7D-B66D-D1BDC9E6C548}" vid="{2001AE59-7E26-4E55-8219-AE37B2596EB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6a60b33-44bf-4c0e-80a4-26d974194a24" xsi:nil="true"/>
    <lcf76f155ced4ddcb4097134ff3c332f xmlns="48caee5e-4df5-4b09-b8c3-a9c78a137af5">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EA5758E5313F3F4AB2D1BBA25635ED55" ma:contentTypeVersion="26" ma:contentTypeDescription="Creare un nuovo documento." ma:contentTypeScope="" ma:versionID="438fdfeff6eeba5bd1a2fb9045d95f47">
  <xsd:schema xmlns:xsd="http://www.w3.org/2001/XMLSchema" xmlns:xs="http://www.w3.org/2001/XMLSchema" xmlns:p="http://schemas.microsoft.com/office/2006/metadata/properties" xmlns:ns2="48caee5e-4df5-4b09-b8c3-a9c78a137af5" xmlns:ns3="d6a60b33-44bf-4c0e-80a4-26d974194a24" targetNamespace="http://schemas.microsoft.com/office/2006/metadata/properties" ma:root="true" ma:fieldsID="332c8f323795d8e7024255fef9a01388" ns2:_="" ns3:_="">
    <xsd:import namespace="48caee5e-4df5-4b09-b8c3-a9c78a137af5"/>
    <xsd:import namespace="d6a60b33-44bf-4c0e-80a4-26d974194a2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Location" minOccurs="0"/>
                <xsd:element ref="ns2:MediaServiceObjectDetectorVersions" minOccurs="0"/>
                <xsd:element ref="ns2:MediaServiceSearchPropertie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caee5e-4df5-4b09-b8c3-a9c78a137af5" elementFormDefault="qualified">
    <xsd:import namespace="http://schemas.microsoft.com/office/2006/documentManagement/types"/>
    <xsd:import namespace="http://schemas.microsoft.com/office/infopath/2007/PartnerControls"/>
    <xsd:element name="MediaServiceMetadata" ma:index="5" nillable="true" ma:displayName="MediaServiceMetadata" ma:hidden="true" ma:internalName="MediaServiceMetadata" ma:readOnly="true">
      <xsd:simpleType>
        <xsd:restriction base="dms:Note"/>
      </xsd:simpleType>
    </xsd:element>
    <xsd:element name="MediaServiceFastMetadata" ma:index="6" nillable="true" ma:displayName="MediaServiceFastMetadata" ma:hidden="true" ma:internalName="MediaServiceFastMetadata" ma:readOnly="true">
      <xsd:simpleType>
        <xsd:restriction base="dms:Note"/>
      </xsd:simpleType>
    </xsd:element>
    <xsd:element name="MediaServiceAutoKeyPoints" ma:index="7" nillable="true" ma:displayName="MediaServiceAutoKeyPoints" ma:hidden="true" ma:internalName="MediaServiceAutoKeyPoints" ma:readOnly="true">
      <xsd:simpleType>
        <xsd:restriction base="dms:Note"/>
      </xsd:simpleType>
    </xsd:element>
    <xsd:element name="MediaServiceKeyPoints" ma:index="8" nillable="true" ma:displayName="KeyPoints" ma:internalName="MediaServiceKeyPoints" ma:readOnly="true">
      <xsd:simpleType>
        <xsd:restriction base="dms:Note">
          <xsd:maxLength value="255"/>
        </xsd:restriction>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description=""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b4df5bf4-a944-4d8e-93bc-2af2abf49dd1"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BillingMetadata" ma:index="26"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6a60b33-44bf-4c0e-80a4-26d974194a24" elementFormDefault="qualified">
    <xsd:import namespace="http://schemas.microsoft.com/office/2006/documentManagement/types"/>
    <xsd:import namespace="http://schemas.microsoft.com/office/infopath/2007/PartnerControls"/>
    <xsd:element name="SharedWithUsers" ma:index="9" nillable="true" ma:displayName="Condiviso con"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Condiviso con dettagli" ma:internalName="SharedWithDetails" ma:readOnly="true">
      <xsd:simpleType>
        <xsd:restriction base="dms:Note">
          <xsd:maxLength value="255"/>
        </xsd:restriction>
      </xsd:simpleType>
    </xsd:element>
    <xsd:element name="TaxCatchAll" ma:index="22" nillable="true" ma:displayName="Taxonomy Catch All Column" ma:hidden="true" ma:list="{11f6690f-b673-4e7f-bcad-1f8cdd563cd1}" ma:internalName="TaxCatchAll" ma:showField="CatchAllData" ma:web="d6a60b33-44bf-4c0e-80a4-26d974194a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7" ma:displayName="Content Type"/>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50921E-5F0B-411A-A82F-AF773A51AFAF}">
  <ds:schemaRefs>
    <ds:schemaRef ds:uri="d6a60b33-44bf-4c0e-80a4-26d974194a24"/>
    <ds:schemaRef ds:uri="http://purl.org/dc/terms/"/>
    <ds:schemaRef ds:uri="http://schemas.openxmlformats.org/package/2006/metadata/core-properties"/>
    <ds:schemaRef ds:uri="48caee5e-4df5-4b09-b8c3-a9c78a137af5"/>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00B9C948-4C3F-443E-824F-59E72A07F081}">
  <ds:schemaRefs>
    <ds:schemaRef ds:uri="http://schemas.microsoft.com/sharepoint/v3/contenttype/forms"/>
  </ds:schemaRefs>
</ds:datastoreItem>
</file>

<file path=customXml/itemProps3.xml><?xml version="1.0" encoding="utf-8"?>
<ds:datastoreItem xmlns:ds="http://schemas.openxmlformats.org/officeDocument/2006/customXml" ds:itemID="{7A0427EA-126E-40AB-828D-CD983B379A95}">
  <ds:schemaRefs>
    <ds:schemaRef ds:uri="48caee5e-4df5-4b09-b8c3-a9c78a137af5"/>
    <ds:schemaRef ds:uri="d6a60b33-44bf-4c0e-80a4-26d974194a2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1049</TotalTime>
  <Words>1583</Words>
  <Application>Microsoft Office PowerPoint</Application>
  <PresentationFormat>Widescreen</PresentationFormat>
  <Paragraphs>305</Paragraphs>
  <Slides>31</Slides>
  <Notes>21</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Aptos</vt:lpstr>
      <vt:lpstr>Arial</vt:lpstr>
      <vt:lpstr>Calibri</vt:lpstr>
      <vt:lpstr>Palatino</vt:lpstr>
      <vt:lpstr>Palatino Linotype</vt:lpstr>
      <vt:lpstr>Symbol</vt:lpstr>
      <vt:lpstr>Wingdings</vt:lpstr>
      <vt:lpstr>kdc/one Theme - June 2021</vt:lpstr>
      <vt:lpstr>GitHub for SolidWorks Training </vt:lpstr>
      <vt:lpstr>PowerPoint Presentation</vt:lpstr>
      <vt:lpstr>PowerPoint Presentation</vt:lpstr>
      <vt:lpstr>How GitHub Works</vt:lpstr>
      <vt:lpstr>PowerPoint Presentation</vt:lpstr>
      <vt:lpstr>PowerPoint Presentation</vt:lpstr>
      <vt:lpstr>Workflow</vt:lpstr>
      <vt:lpstr>PowerPoint Presentation</vt:lpstr>
      <vt:lpstr>PowerPoint Presentation</vt:lpstr>
      <vt:lpstr>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PowerPoint Presentation</vt:lpstr>
      <vt:lpstr>Watch out for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Jean-Daniel Nolin;eldorado</dc:creator>
  <cp:lastModifiedBy>Sarah Schlossberg</cp:lastModifiedBy>
  <cp:revision>3</cp:revision>
  <cp:lastPrinted>2024-10-01T10:41:51Z</cp:lastPrinted>
  <dcterms:created xsi:type="dcterms:W3CDTF">2021-05-13T00:28:17Z</dcterms:created>
  <dcterms:modified xsi:type="dcterms:W3CDTF">2025-05-28T11:02:49Z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0x010100EA5758E5313F3F4AB2D1BBA25635ED55</vt:lpwstr>
  </property>
  <property fmtid="{D5CDD505-2E9C-101B-9397-08002B2CF9AE}" pid="3" name="DocumentDescription">
    <vt:lpwstr/>
  </property>
  <property fmtid="{D5CDD505-2E9C-101B-9397-08002B2CF9AE}" pid="4" name="Language">
    <vt:lpwstr>28;#ENG|3ea52682-9c01-4e3c-af86-8767c5cb327f</vt:lpwstr>
  </property>
  <property fmtid="{D5CDD505-2E9C-101B-9397-08002B2CF9AE}" pid="5" name="Topic">
    <vt:lpwstr/>
  </property>
  <property fmtid="{D5CDD505-2E9C-101B-9397-08002B2CF9AE}" pid="6" name="TypeTemplate">
    <vt:lpwstr>33;#Presentation|6d7f5e02-efbf-4f79-b87b-7443d4118311</vt:lpwstr>
  </property>
  <property fmtid="{D5CDD505-2E9C-101B-9397-08002B2CF9AE}" pid="7" name="Unit">
    <vt:lpwstr/>
  </property>
  <property fmtid="{D5CDD505-2E9C-101B-9397-08002B2CF9AE}" pid="8" name="MediaServiceImageTags">
    <vt:lpwstr/>
  </property>
</Properties>
</file>