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51" r:id="rId1"/>
  </p:sldMasterIdLst>
  <p:notesMasterIdLst>
    <p:notesMasterId r:id="rId13"/>
  </p:notesMasterIdLst>
  <p:handoutMasterIdLst>
    <p:handoutMasterId r:id="rId14"/>
  </p:handoutMasterIdLst>
  <p:sldIdLst>
    <p:sldId id="454" r:id="rId2"/>
    <p:sldId id="463" r:id="rId3"/>
    <p:sldId id="451" r:id="rId4"/>
    <p:sldId id="455" r:id="rId5"/>
    <p:sldId id="456" r:id="rId6"/>
    <p:sldId id="457" r:id="rId7"/>
    <p:sldId id="458" r:id="rId8"/>
    <p:sldId id="459" r:id="rId9"/>
    <p:sldId id="460" r:id="rId10"/>
    <p:sldId id="461" r:id="rId11"/>
    <p:sldId id="462" r:id="rId12"/>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90000"/>
    <a:srgbClr val="800000"/>
    <a:srgbClr val="FF0000"/>
    <a:srgbClr val="FFFFFF"/>
    <a:srgbClr val="1C29A4"/>
    <a:srgbClr val="A50021"/>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86397" autoAdjust="0"/>
  </p:normalViewPr>
  <p:slideViewPr>
    <p:cSldViewPr showGuides="1">
      <p:cViewPr varScale="1">
        <p:scale>
          <a:sx n="75" d="100"/>
          <a:sy n="75" d="100"/>
        </p:scale>
        <p:origin x="-77" y="-72"/>
      </p:cViewPr>
      <p:guideLst>
        <p:guide orient="horz" pos="2160"/>
        <p:guide pos="384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3" Type="http://schemas.openxmlformats.org/officeDocument/2006/relationships/slide" Target="slides/slide3.xml"/><Relationship Id="rId7" Type="http://schemas.openxmlformats.org/officeDocument/2006/relationships/slide" Target="slides/slide7.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5" Type="http://schemas.openxmlformats.org/officeDocument/2006/relationships/slide" Target="slides/slide5.xml"/><Relationship Id="rId10" Type="http://schemas.openxmlformats.org/officeDocument/2006/relationships/slide" Target="slides/slide10.xml"/><Relationship Id="rId4" Type="http://schemas.openxmlformats.org/officeDocument/2006/relationships/slide" Target="slides/slide4.xml"/><Relationship Id="rId9"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 xmlns:a16="http://schemas.microsoft.com/office/drawing/2014/main" id="{19DB02CF-5620-45FB-AF69-40FB659D1CD3}"/>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宋体" charset="-122"/>
              </a:defRPr>
            </a:lvl1pPr>
          </a:lstStyle>
          <a:p>
            <a:pPr>
              <a:defRPr/>
            </a:pPr>
            <a:endParaRPr lang="zh-CN" altLang="en-US"/>
          </a:p>
        </p:txBody>
      </p:sp>
      <p:sp>
        <p:nvSpPr>
          <p:cNvPr id="3" name="日期占位符 2">
            <a:extLst>
              <a:ext uri="{FF2B5EF4-FFF2-40B4-BE49-F238E27FC236}">
                <a16:creationId xmlns="" xmlns:a16="http://schemas.microsoft.com/office/drawing/2014/main" id="{EEC71D7B-80F6-49FF-8008-84CCFA2B3E13}"/>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宋体" charset="-122"/>
              </a:defRPr>
            </a:lvl1pPr>
          </a:lstStyle>
          <a:p>
            <a:pPr>
              <a:defRPr/>
            </a:pPr>
            <a:fld id="{F72457B1-8F0D-4119-BBF1-C35997A103B2}" type="datetimeFigureOut">
              <a:rPr lang="zh-CN" altLang="en-US"/>
              <a:pPr>
                <a:defRPr/>
              </a:pPr>
              <a:t>2021/5/31</a:t>
            </a:fld>
            <a:endParaRPr lang="zh-CN" altLang="en-US"/>
          </a:p>
        </p:txBody>
      </p:sp>
      <p:sp>
        <p:nvSpPr>
          <p:cNvPr id="4" name="页脚占位符 3">
            <a:extLst>
              <a:ext uri="{FF2B5EF4-FFF2-40B4-BE49-F238E27FC236}">
                <a16:creationId xmlns="" xmlns:a16="http://schemas.microsoft.com/office/drawing/2014/main" id="{FAFDB474-D25A-4C44-AD3A-21FFD1EDEFD1}"/>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宋体" charset="-122"/>
              </a:defRPr>
            </a:lvl1pPr>
          </a:lstStyle>
          <a:p>
            <a:pPr>
              <a:defRPr/>
            </a:pPr>
            <a:endParaRPr lang="zh-CN" altLang="en-US"/>
          </a:p>
        </p:txBody>
      </p:sp>
      <p:sp>
        <p:nvSpPr>
          <p:cNvPr id="5" name="灯片编号占位符 4">
            <a:extLst>
              <a:ext uri="{FF2B5EF4-FFF2-40B4-BE49-F238E27FC236}">
                <a16:creationId xmlns="" xmlns:a16="http://schemas.microsoft.com/office/drawing/2014/main" id="{CFA0C694-246B-445A-9C9E-DF7D63563A3B}"/>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FFEA8B6-2A98-4CB5-9426-795028218CA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 xmlns:a16="http://schemas.microsoft.com/office/drawing/2014/main" id="{889C47A7-43F9-4179-B482-F00459645EC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ea typeface="宋体" pitchFamily="2" charset="-122"/>
              </a:defRPr>
            </a:lvl1pPr>
          </a:lstStyle>
          <a:p>
            <a:pPr>
              <a:defRPr/>
            </a:pPr>
            <a:endParaRPr lang="en-US" altLang="zh-CN"/>
          </a:p>
        </p:txBody>
      </p:sp>
      <p:sp>
        <p:nvSpPr>
          <p:cNvPr id="4099" name="Rectangle 3">
            <a:extLst>
              <a:ext uri="{FF2B5EF4-FFF2-40B4-BE49-F238E27FC236}">
                <a16:creationId xmlns="" xmlns:a16="http://schemas.microsoft.com/office/drawing/2014/main" id="{FC0D0016-C647-43B8-A6EA-188F943DE7BD}"/>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宋体" pitchFamily="2" charset="-122"/>
              </a:defRPr>
            </a:lvl1pPr>
          </a:lstStyle>
          <a:p>
            <a:pPr>
              <a:defRPr/>
            </a:pPr>
            <a:endParaRPr lang="en-US" altLang="zh-CN"/>
          </a:p>
        </p:txBody>
      </p:sp>
      <p:sp>
        <p:nvSpPr>
          <p:cNvPr id="4100" name="Rectangle 4">
            <a:extLst>
              <a:ext uri="{FF2B5EF4-FFF2-40B4-BE49-F238E27FC236}">
                <a16:creationId xmlns="" xmlns:a16="http://schemas.microsoft.com/office/drawing/2014/main" id="{D5CFDEE9-94F2-47CF-A003-7FB8B0518D49}"/>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101" name="Rectangle 5">
            <a:extLst>
              <a:ext uri="{FF2B5EF4-FFF2-40B4-BE49-F238E27FC236}">
                <a16:creationId xmlns="" xmlns:a16="http://schemas.microsoft.com/office/drawing/2014/main" id="{2E9961CA-5517-4810-A046-CD07120641CC}"/>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02" name="Rectangle 6">
            <a:extLst>
              <a:ext uri="{FF2B5EF4-FFF2-40B4-BE49-F238E27FC236}">
                <a16:creationId xmlns="" xmlns:a16="http://schemas.microsoft.com/office/drawing/2014/main" id="{6FFF612F-24F2-482B-A9AF-881F3FC868F4}"/>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ea typeface="宋体" pitchFamily="2" charset="-122"/>
              </a:defRPr>
            </a:lvl1pPr>
          </a:lstStyle>
          <a:p>
            <a:pPr>
              <a:defRPr/>
            </a:pPr>
            <a:endParaRPr lang="en-US" altLang="zh-CN"/>
          </a:p>
        </p:txBody>
      </p:sp>
      <p:sp>
        <p:nvSpPr>
          <p:cNvPr id="4103" name="Rectangle 7">
            <a:extLst>
              <a:ext uri="{FF2B5EF4-FFF2-40B4-BE49-F238E27FC236}">
                <a16:creationId xmlns="" xmlns:a16="http://schemas.microsoft.com/office/drawing/2014/main" id="{686656D8-83AB-4B87-9617-AB9053F54FB3}"/>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8904AB4-C190-4E2E-BE35-7FA7CF46882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8904AB4-C190-4E2E-BE35-7FA7CF468823}" type="slidenum">
              <a:rPr lang="en-US" altLang="zh-CN" smtClean="0"/>
              <a:pPr>
                <a:defRPr/>
              </a:pPr>
              <a:t>10</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a:extLst>
              <a:ext uri="{FF2B5EF4-FFF2-40B4-BE49-F238E27FC236}">
                <a16:creationId xmlns="" xmlns:a16="http://schemas.microsoft.com/office/drawing/2014/main" id="{8AC1D247-903B-46B2-B838-0CA09FD1D56F}"/>
              </a:ext>
            </a:extLst>
          </p:cNvPr>
          <p:cNvPicPr>
            <a:picLocks noChangeAspect="1"/>
          </p:cNvPicPr>
          <p:nvPr userDrawn="1"/>
        </p:nvPicPr>
        <p:blipFill rotWithShape="1">
          <a:blip r:embed="rId2" cstate="print">
            <a:extLst>
              <a:ext uri="{28A0092B-C50C-407E-A947-70E740481C1C}">
                <a14:useLocalDpi xmlns="" xmlns:a14="http://schemas.microsoft.com/office/drawing/2010/main" val="0"/>
              </a:ext>
            </a:extLst>
          </a:blip>
          <a:srcRect r="367"/>
          <a:stretch/>
        </p:blipFill>
        <p:spPr>
          <a:xfrm>
            <a:off x="-12254" y="0"/>
            <a:ext cx="12192000" cy="6875712"/>
          </a:xfrm>
          <a:prstGeom prst="rect">
            <a:avLst/>
          </a:prstGeom>
        </p:spPr>
      </p:pic>
      <p:sp>
        <p:nvSpPr>
          <p:cNvPr id="8" name="矩形 7">
            <a:extLst>
              <a:ext uri="{FF2B5EF4-FFF2-40B4-BE49-F238E27FC236}">
                <a16:creationId xmlns="" xmlns:a16="http://schemas.microsoft.com/office/drawing/2014/main" id="{5B629369-C2A9-4846-B9D9-8F440DB798C5}"/>
              </a:ext>
            </a:extLst>
          </p:cNvPr>
          <p:cNvSpPr/>
          <p:nvPr userDrawn="1"/>
        </p:nvSpPr>
        <p:spPr bwMode="auto">
          <a:xfrm>
            <a:off x="0" y="0"/>
            <a:ext cx="12196983" cy="6858000"/>
          </a:xfrm>
          <a:prstGeom prst="rect">
            <a:avLst/>
          </a:prstGeom>
          <a:solidFill>
            <a:schemeClr val="bg1">
              <a:alpha val="81000"/>
            </a:schemeClr>
          </a:solidFill>
          <a:ln w="9525" cap="flat" cmpd="sng" algn="ctr">
            <a:noFill/>
            <a:prstDash val="solid"/>
            <a:round/>
            <a:headEnd type="none" w="med" len="med"/>
            <a:tailEnd type="none" w="med" len="med"/>
          </a:ln>
          <a:effectLst>
            <a:outerShdw dist="17961" dir="2700000" algn="ctr" rotWithShape="0">
              <a:schemeClr val="tx1">
                <a:gamma/>
                <a:shade val="60000"/>
                <a:invGamma/>
                <a:alpha val="50000"/>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2" name="标题 1"/>
          <p:cNvSpPr>
            <a:spLocks noGrp="1"/>
          </p:cNvSpPr>
          <p:nvPr>
            <p:ph type="ctrTitle"/>
          </p:nvPr>
        </p:nvSpPr>
        <p:spPr>
          <a:xfrm>
            <a:off x="914401" y="2130432"/>
            <a:ext cx="10363200" cy="1470025"/>
          </a:xfrm>
        </p:spPr>
        <p:txBody>
          <a:bodyPr/>
          <a:lstStyle>
            <a:lvl1pPr algn="ctr">
              <a:defRPr/>
            </a:lvl1pPr>
          </a:lstStyle>
          <a:p>
            <a:r>
              <a:rPr lang="zh-CN" altLang="en-US" dirty="0"/>
              <a:t>单击此处编辑母版标题样式</a:t>
            </a:r>
          </a:p>
        </p:txBody>
      </p:sp>
      <p:sp>
        <p:nvSpPr>
          <p:cNvPr id="3" name="副标题 2"/>
          <p:cNvSpPr>
            <a:spLocks noGrp="1"/>
          </p:cNvSpPr>
          <p:nvPr>
            <p:ph type="subTitle" idx="1"/>
          </p:nvPr>
        </p:nvSpPr>
        <p:spPr>
          <a:xfrm>
            <a:off x="1828801" y="3886200"/>
            <a:ext cx="8534401"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pic>
        <p:nvPicPr>
          <p:cNvPr id="9" name="图片 8">
            <a:extLst>
              <a:ext uri="{FF2B5EF4-FFF2-40B4-BE49-F238E27FC236}">
                <a16:creationId xmlns="" xmlns:a16="http://schemas.microsoft.com/office/drawing/2014/main" id="{1FF31498-75BA-460A-B82C-32EEA61E8BA8}"/>
              </a:ext>
            </a:extLst>
          </p:cNvPr>
          <p:cNvPicPr>
            <a:picLocks noChangeAspect="1"/>
          </p:cNvPicPr>
          <p:nvPr userDrawn="1"/>
        </p:nvPicPr>
        <p:blipFill>
          <a:blip r:embed="rId3" cstate="print">
            <a:duotone>
              <a:schemeClr val="accent2">
                <a:shade val="45000"/>
                <a:satMod val="135000"/>
              </a:schemeClr>
              <a:prstClr val="white"/>
            </a:duotone>
            <a:extLst>
              <a:ext uri="{28A0092B-C50C-407E-A947-70E740481C1C}">
                <a14:useLocalDpi xmlns="" xmlns:a14="http://schemas.microsoft.com/office/drawing/2010/main" val="0"/>
              </a:ext>
            </a:extLst>
          </a:blip>
          <a:stretch>
            <a:fillRect/>
          </a:stretch>
        </p:blipFill>
        <p:spPr>
          <a:xfrm>
            <a:off x="9624392" y="225914"/>
            <a:ext cx="2407922" cy="762000"/>
          </a:xfrm>
          <a:prstGeom prst="rect">
            <a:avLst/>
          </a:prstGeom>
        </p:spPr>
      </p:pic>
    </p:spTree>
    <p:extLst>
      <p:ext uri="{BB962C8B-B14F-4D97-AF65-F5344CB8AC3E}">
        <p14:creationId xmlns="" xmlns:p14="http://schemas.microsoft.com/office/powerpoint/2010/main" val="336606110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 xmlns:a16="http://schemas.microsoft.com/office/drawing/2014/main" id="{CE7261D5-1383-405A-8321-E4F25D23BBC1}"/>
              </a:ext>
            </a:extLst>
          </p:cNvPr>
          <p:cNvSpPr>
            <a:spLocks noGrp="1" noChangeArrowheads="1"/>
          </p:cNvSpPr>
          <p:nvPr>
            <p:ph type="dt" sz="half" idx="10"/>
          </p:nvPr>
        </p:nvSpPr>
        <p:spPr>
          <a:xfrm>
            <a:off x="914400" y="6248400"/>
            <a:ext cx="2541588" cy="457200"/>
          </a:xfrm>
          <a:prstGeom prst="rect">
            <a:avLst/>
          </a:prstGeom>
          <a:ln/>
        </p:spPr>
        <p:txBody>
          <a:bodyPr/>
          <a:lstStyle>
            <a:lvl1pPr>
              <a:defRPr/>
            </a:lvl1pPr>
          </a:lstStyle>
          <a:p>
            <a:pPr>
              <a:defRPr/>
            </a:pPr>
            <a:endParaRPr lang="en-US"/>
          </a:p>
        </p:txBody>
      </p:sp>
      <p:sp>
        <p:nvSpPr>
          <p:cNvPr id="5" name="Rectangle 5">
            <a:extLst>
              <a:ext uri="{FF2B5EF4-FFF2-40B4-BE49-F238E27FC236}">
                <a16:creationId xmlns="" xmlns:a16="http://schemas.microsoft.com/office/drawing/2014/main" id="{EFD2FF64-1090-41CF-BD1C-667A499BC881}"/>
              </a:ext>
            </a:extLst>
          </p:cNvPr>
          <p:cNvSpPr>
            <a:spLocks noGrp="1" noChangeArrowheads="1"/>
          </p:cNvSpPr>
          <p:nvPr>
            <p:ph type="ftr" sz="quarter" idx="11"/>
          </p:nvPr>
        </p:nvSpPr>
        <p:spPr>
          <a:xfrm>
            <a:off x="4165600" y="6248400"/>
            <a:ext cx="3860800" cy="457200"/>
          </a:xfrm>
          <a:prstGeom prst="rect">
            <a:avLst/>
          </a:prstGeom>
          <a:ln/>
        </p:spPr>
        <p:txBody>
          <a:bodyPr/>
          <a:lstStyle>
            <a:lvl1pPr>
              <a:defRPr/>
            </a:lvl1pPr>
          </a:lstStyle>
          <a:p>
            <a:pPr>
              <a:defRPr/>
            </a:pPr>
            <a:endParaRPr lang="en-US"/>
          </a:p>
        </p:txBody>
      </p:sp>
      <p:sp>
        <p:nvSpPr>
          <p:cNvPr id="6" name="Rectangle 6">
            <a:extLst>
              <a:ext uri="{FF2B5EF4-FFF2-40B4-BE49-F238E27FC236}">
                <a16:creationId xmlns="" xmlns:a16="http://schemas.microsoft.com/office/drawing/2014/main" id="{FF61213B-E2D3-4E02-91CB-B03A6427C387}"/>
              </a:ext>
            </a:extLst>
          </p:cNvPr>
          <p:cNvSpPr>
            <a:spLocks noGrp="1" noChangeArrowheads="1"/>
          </p:cNvSpPr>
          <p:nvPr>
            <p:ph type="sldNum" sz="quarter" idx="12"/>
          </p:nvPr>
        </p:nvSpPr>
        <p:spPr>
          <a:xfrm>
            <a:off x="8739188" y="6248400"/>
            <a:ext cx="2538412" cy="457200"/>
          </a:xfrm>
          <a:prstGeom prst="rect">
            <a:avLst/>
          </a:prstGeom>
          <a:ln/>
        </p:spPr>
        <p:txBody>
          <a:bodyPr/>
          <a:lstStyle>
            <a:lvl1pPr>
              <a:defRPr/>
            </a:lvl1pPr>
          </a:lstStyle>
          <a:p>
            <a:pPr>
              <a:defRPr/>
            </a:pPr>
            <a:fld id="{3E6058CB-9661-4770-8382-FC8880482217}" type="slidenum">
              <a:rPr lang="en-US" altLang="zh-CN"/>
              <a:pPr>
                <a:defRPr/>
              </a:pPr>
              <a:t>‹#›</a:t>
            </a:fld>
            <a:endParaRPr lang="en-US" altLang="zh-CN"/>
          </a:p>
        </p:txBody>
      </p:sp>
    </p:spTree>
    <p:extLst>
      <p:ext uri="{BB962C8B-B14F-4D97-AF65-F5344CB8AC3E}">
        <p14:creationId xmlns="" xmlns:p14="http://schemas.microsoft.com/office/powerpoint/2010/main" val="328673666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86804" y="609600"/>
            <a:ext cx="25908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4400" y="609600"/>
            <a:ext cx="75692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 xmlns:a16="http://schemas.microsoft.com/office/drawing/2014/main" id="{3F2DD47F-88E0-45E4-A5E9-E5EBD555CC56}"/>
              </a:ext>
            </a:extLst>
          </p:cNvPr>
          <p:cNvSpPr>
            <a:spLocks noGrp="1" noChangeArrowheads="1"/>
          </p:cNvSpPr>
          <p:nvPr>
            <p:ph type="dt" sz="half" idx="10"/>
          </p:nvPr>
        </p:nvSpPr>
        <p:spPr>
          <a:xfrm>
            <a:off x="914400" y="6248400"/>
            <a:ext cx="2541588" cy="457200"/>
          </a:xfrm>
          <a:prstGeom prst="rect">
            <a:avLst/>
          </a:prstGeom>
          <a:ln/>
        </p:spPr>
        <p:txBody>
          <a:bodyPr/>
          <a:lstStyle>
            <a:lvl1pPr>
              <a:defRPr/>
            </a:lvl1pPr>
          </a:lstStyle>
          <a:p>
            <a:pPr>
              <a:defRPr/>
            </a:pPr>
            <a:endParaRPr lang="en-US"/>
          </a:p>
        </p:txBody>
      </p:sp>
      <p:sp>
        <p:nvSpPr>
          <p:cNvPr id="5" name="Rectangle 5">
            <a:extLst>
              <a:ext uri="{FF2B5EF4-FFF2-40B4-BE49-F238E27FC236}">
                <a16:creationId xmlns="" xmlns:a16="http://schemas.microsoft.com/office/drawing/2014/main" id="{BACE0388-0CB3-4F0B-B746-87C7CD18C822}"/>
              </a:ext>
            </a:extLst>
          </p:cNvPr>
          <p:cNvSpPr>
            <a:spLocks noGrp="1" noChangeArrowheads="1"/>
          </p:cNvSpPr>
          <p:nvPr>
            <p:ph type="ftr" sz="quarter" idx="11"/>
          </p:nvPr>
        </p:nvSpPr>
        <p:spPr>
          <a:xfrm>
            <a:off x="4165600" y="6248400"/>
            <a:ext cx="3860800" cy="457200"/>
          </a:xfrm>
          <a:prstGeom prst="rect">
            <a:avLst/>
          </a:prstGeom>
          <a:ln/>
        </p:spPr>
        <p:txBody>
          <a:bodyPr/>
          <a:lstStyle>
            <a:lvl1pPr>
              <a:defRPr/>
            </a:lvl1pPr>
          </a:lstStyle>
          <a:p>
            <a:pPr>
              <a:defRPr/>
            </a:pPr>
            <a:endParaRPr lang="en-US"/>
          </a:p>
        </p:txBody>
      </p:sp>
      <p:sp>
        <p:nvSpPr>
          <p:cNvPr id="6" name="Rectangle 6">
            <a:extLst>
              <a:ext uri="{FF2B5EF4-FFF2-40B4-BE49-F238E27FC236}">
                <a16:creationId xmlns="" xmlns:a16="http://schemas.microsoft.com/office/drawing/2014/main" id="{0404B070-B416-48BB-B499-F2010EC28AC9}"/>
              </a:ext>
            </a:extLst>
          </p:cNvPr>
          <p:cNvSpPr>
            <a:spLocks noGrp="1" noChangeArrowheads="1"/>
          </p:cNvSpPr>
          <p:nvPr>
            <p:ph type="sldNum" sz="quarter" idx="12"/>
          </p:nvPr>
        </p:nvSpPr>
        <p:spPr>
          <a:xfrm>
            <a:off x="8739188" y="6248400"/>
            <a:ext cx="2538412" cy="457200"/>
          </a:xfrm>
          <a:prstGeom prst="rect">
            <a:avLst/>
          </a:prstGeom>
          <a:ln/>
        </p:spPr>
        <p:txBody>
          <a:bodyPr/>
          <a:lstStyle>
            <a:lvl1pPr>
              <a:defRPr/>
            </a:lvl1pPr>
          </a:lstStyle>
          <a:p>
            <a:pPr>
              <a:defRPr/>
            </a:pPr>
            <a:fld id="{FB330DE1-8B76-47FE-AE7B-9CADEFDF9213}" type="slidenum">
              <a:rPr lang="en-US" altLang="zh-CN"/>
              <a:pPr>
                <a:defRPr/>
              </a:pPr>
              <a:t>‹#›</a:t>
            </a:fld>
            <a:endParaRPr lang="en-US" altLang="zh-CN"/>
          </a:p>
        </p:txBody>
      </p:sp>
    </p:spTree>
    <p:extLst>
      <p:ext uri="{BB962C8B-B14F-4D97-AF65-F5344CB8AC3E}">
        <p14:creationId xmlns="" xmlns:p14="http://schemas.microsoft.com/office/powerpoint/2010/main" val="329168269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 xmlns:p14="http://schemas.microsoft.com/office/powerpoint/2010/main" val="426876401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7"/>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 xmlns:a16="http://schemas.microsoft.com/office/drawing/2014/main" id="{DD6833C1-C0CD-4F48-B11A-8249A37C4B54}"/>
              </a:ext>
            </a:extLst>
          </p:cNvPr>
          <p:cNvSpPr>
            <a:spLocks noGrp="1" noChangeArrowheads="1"/>
          </p:cNvSpPr>
          <p:nvPr>
            <p:ph type="dt" sz="half" idx="10"/>
          </p:nvPr>
        </p:nvSpPr>
        <p:spPr>
          <a:xfrm>
            <a:off x="914400" y="6248400"/>
            <a:ext cx="2541588" cy="457200"/>
          </a:xfrm>
          <a:prstGeom prst="rect">
            <a:avLst/>
          </a:prstGeom>
          <a:ln/>
        </p:spPr>
        <p:txBody>
          <a:bodyPr/>
          <a:lstStyle>
            <a:lvl1pPr>
              <a:defRPr/>
            </a:lvl1pPr>
          </a:lstStyle>
          <a:p>
            <a:pPr>
              <a:defRPr/>
            </a:pPr>
            <a:endParaRPr lang="en-US"/>
          </a:p>
        </p:txBody>
      </p:sp>
      <p:sp>
        <p:nvSpPr>
          <p:cNvPr id="5" name="Rectangle 5">
            <a:extLst>
              <a:ext uri="{FF2B5EF4-FFF2-40B4-BE49-F238E27FC236}">
                <a16:creationId xmlns="" xmlns:a16="http://schemas.microsoft.com/office/drawing/2014/main" id="{341D404B-6366-4D33-8E48-BD44F167B469}"/>
              </a:ext>
            </a:extLst>
          </p:cNvPr>
          <p:cNvSpPr>
            <a:spLocks noGrp="1" noChangeArrowheads="1"/>
          </p:cNvSpPr>
          <p:nvPr>
            <p:ph type="ftr" sz="quarter" idx="11"/>
          </p:nvPr>
        </p:nvSpPr>
        <p:spPr>
          <a:xfrm>
            <a:off x="4165600" y="6248400"/>
            <a:ext cx="3860800" cy="457200"/>
          </a:xfrm>
          <a:prstGeom prst="rect">
            <a:avLst/>
          </a:prstGeom>
          <a:ln/>
        </p:spPr>
        <p:txBody>
          <a:bodyPr/>
          <a:lstStyle>
            <a:lvl1pPr>
              <a:defRPr/>
            </a:lvl1pPr>
          </a:lstStyle>
          <a:p>
            <a:pPr>
              <a:defRPr/>
            </a:pPr>
            <a:endParaRPr lang="en-US"/>
          </a:p>
        </p:txBody>
      </p:sp>
      <p:sp>
        <p:nvSpPr>
          <p:cNvPr id="6" name="Rectangle 6">
            <a:extLst>
              <a:ext uri="{FF2B5EF4-FFF2-40B4-BE49-F238E27FC236}">
                <a16:creationId xmlns="" xmlns:a16="http://schemas.microsoft.com/office/drawing/2014/main" id="{08E00D0A-2633-44B2-B865-937DE3FF785C}"/>
              </a:ext>
            </a:extLst>
          </p:cNvPr>
          <p:cNvSpPr>
            <a:spLocks noGrp="1" noChangeArrowheads="1"/>
          </p:cNvSpPr>
          <p:nvPr>
            <p:ph type="sldNum" sz="quarter" idx="12"/>
          </p:nvPr>
        </p:nvSpPr>
        <p:spPr>
          <a:xfrm>
            <a:off x="8739188" y="6248400"/>
            <a:ext cx="2538412" cy="457200"/>
          </a:xfrm>
          <a:prstGeom prst="rect">
            <a:avLst/>
          </a:prstGeom>
          <a:ln/>
        </p:spPr>
        <p:txBody>
          <a:bodyPr/>
          <a:lstStyle>
            <a:lvl1pPr>
              <a:defRPr/>
            </a:lvl1pPr>
          </a:lstStyle>
          <a:p>
            <a:pPr>
              <a:defRPr/>
            </a:pPr>
            <a:fld id="{AE99FDF1-F7BB-4AE5-AA10-F9C3B37F0568}" type="slidenum">
              <a:rPr lang="en-US" altLang="zh-CN"/>
              <a:pPr>
                <a:defRPr/>
              </a:pPr>
              <a:t>‹#›</a:t>
            </a:fld>
            <a:endParaRPr lang="en-US" altLang="zh-CN"/>
          </a:p>
        </p:txBody>
      </p:sp>
    </p:spTree>
    <p:extLst>
      <p:ext uri="{BB962C8B-B14F-4D97-AF65-F5344CB8AC3E}">
        <p14:creationId xmlns="" xmlns:p14="http://schemas.microsoft.com/office/powerpoint/2010/main" val="33637065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4"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 xmlns:a16="http://schemas.microsoft.com/office/drawing/2014/main" id="{CF6F6888-0A73-47A8-82A7-29F692F71D13}"/>
              </a:ext>
            </a:extLst>
          </p:cNvPr>
          <p:cNvSpPr>
            <a:spLocks noGrp="1" noChangeArrowheads="1"/>
          </p:cNvSpPr>
          <p:nvPr>
            <p:ph type="dt" sz="half" idx="10"/>
          </p:nvPr>
        </p:nvSpPr>
        <p:spPr>
          <a:xfrm>
            <a:off x="914400" y="6248400"/>
            <a:ext cx="2541588" cy="457200"/>
          </a:xfrm>
          <a:prstGeom prst="rect">
            <a:avLst/>
          </a:prstGeom>
          <a:ln/>
        </p:spPr>
        <p:txBody>
          <a:bodyPr/>
          <a:lstStyle>
            <a:lvl1pPr>
              <a:defRPr/>
            </a:lvl1pPr>
          </a:lstStyle>
          <a:p>
            <a:pPr>
              <a:defRPr/>
            </a:pPr>
            <a:endParaRPr lang="en-US"/>
          </a:p>
        </p:txBody>
      </p:sp>
      <p:sp>
        <p:nvSpPr>
          <p:cNvPr id="6" name="Rectangle 5">
            <a:extLst>
              <a:ext uri="{FF2B5EF4-FFF2-40B4-BE49-F238E27FC236}">
                <a16:creationId xmlns="" xmlns:a16="http://schemas.microsoft.com/office/drawing/2014/main" id="{5DF3D94B-DD3F-4907-8987-916AF13713BD}"/>
              </a:ext>
            </a:extLst>
          </p:cNvPr>
          <p:cNvSpPr>
            <a:spLocks noGrp="1" noChangeArrowheads="1"/>
          </p:cNvSpPr>
          <p:nvPr>
            <p:ph type="ftr" sz="quarter" idx="11"/>
          </p:nvPr>
        </p:nvSpPr>
        <p:spPr>
          <a:xfrm>
            <a:off x="4165600" y="6248400"/>
            <a:ext cx="3860800" cy="457200"/>
          </a:xfrm>
          <a:prstGeom prst="rect">
            <a:avLst/>
          </a:prstGeom>
          <a:ln/>
        </p:spPr>
        <p:txBody>
          <a:bodyPr/>
          <a:lstStyle>
            <a:lvl1pPr>
              <a:defRPr/>
            </a:lvl1pPr>
          </a:lstStyle>
          <a:p>
            <a:pPr>
              <a:defRPr/>
            </a:pPr>
            <a:endParaRPr lang="en-US"/>
          </a:p>
        </p:txBody>
      </p:sp>
      <p:sp>
        <p:nvSpPr>
          <p:cNvPr id="7" name="Rectangle 6">
            <a:extLst>
              <a:ext uri="{FF2B5EF4-FFF2-40B4-BE49-F238E27FC236}">
                <a16:creationId xmlns="" xmlns:a16="http://schemas.microsoft.com/office/drawing/2014/main" id="{28081408-ED47-41D1-8814-DA7B59329285}"/>
              </a:ext>
            </a:extLst>
          </p:cNvPr>
          <p:cNvSpPr>
            <a:spLocks noGrp="1" noChangeArrowheads="1"/>
          </p:cNvSpPr>
          <p:nvPr>
            <p:ph type="sldNum" sz="quarter" idx="12"/>
          </p:nvPr>
        </p:nvSpPr>
        <p:spPr>
          <a:xfrm>
            <a:off x="8739188" y="6248400"/>
            <a:ext cx="2538412" cy="457200"/>
          </a:xfrm>
          <a:prstGeom prst="rect">
            <a:avLst/>
          </a:prstGeom>
          <a:ln/>
        </p:spPr>
        <p:txBody>
          <a:bodyPr/>
          <a:lstStyle>
            <a:lvl1pPr>
              <a:defRPr/>
            </a:lvl1pPr>
          </a:lstStyle>
          <a:p>
            <a:pPr>
              <a:defRPr/>
            </a:pPr>
            <a:fld id="{C9EE4E05-5079-437C-B456-F592ACF952CA}" type="slidenum">
              <a:rPr lang="en-US" altLang="zh-CN"/>
              <a:pPr>
                <a:defRPr/>
              </a:pPr>
              <a:t>‹#›</a:t>
            </a:fld>
            <a:endParaRPr lang="en-US" altLang="zh-CN"/>
          </a:p>
        </p:txBody>
      </p:sp>
    </p:spTree>
    <p:extLst>
      <p:ext uri="{BB962C8B-B14F-4D97-AF65-F5344CB8AC3E}">
        <p14:creationId xmlns="" xmlns:p14="http://schemas.microsoft.com/office/powerpoint/2010/main" val="408558701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4" y="274638"/>
            <a:ext cx="10972801"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 xmlns:a16="http://schemas.microsoft.com/office/drawing/2014/main" id="{1254FFD7-4BAF-4373-9640-C19A8B36F1EB}"/>
              </a:ext>
            </a:extLst>
          </p:cNvPr>
          <p:cNvSpPr>
            <a:spLocks noGrp="1" noChangeArrowheads="1"/>
          </p:cNvSpPr>
          <p:nvPr>
            <p:ph type="dt" sz="half" idx="10"/>
          </p:nvPr>
        </p:nvSpPr>
        <p:spPr>
          <a:xfrm>
            <a:off x="914400" y="6248400"/>
            <a:ext cx="2541588" cy="457200"/>
          </a:xfrm>
          <a:prstGeom prst="rect">
            <a:avLst/>
          </a:prstGeom>
          <a:ln/>
        </p:spPr>
        <p:txBody>
          <a:bodyPr/>
          <a:lstStyle>
            <a:lvl1pPr>
              <a:defRPr/>
            </a:lvl1pPr>
          </a:lstStyle>
          <a:p>
            <a:pPr>
              <a:defRPr/>
            </a:pPr>
            <a:endParaRPr lang="en-US"/>
          </a:p>
        </p:txBody>
      </p:sp>
      <p:sp>
        <p:nvSpPr>
          <p:cNvPr id="8" name="Rectangle 5">
            <a:extLst>
              <a:ext uri="{FF2B5EF4-FFF2-40B4-BE49-F238E27FC236}">
                <a16:creationId xmlns="" xmlns:a16="http://schemas.microsoft.com/office/drawing/2014/main" id="{DA7831E8-FCF0-4EBF-8BEA-B78230039742}"/>
              </a:ext>
            </a:extLst>
          </p:cNvPr>
          <p:cNvSpPr>
            <a:spLocks noGrp="1" noChangeArrowheads="1"/>
          </p:cNvSpPr>
          <p:nvPr>
            <p:ph type="ftr" sz="quarter" idx="11"/>
          </p:nvPr>
        </p:nvSpPr>
        <p:spPr>
          <a:xfrm>
            <a:off x="4165600" y="6248400"/>
            <a:ext cx="3860800" cy="457200"/>
          </a:xfrm>
          <a:prstGeom prst="rect">
            <a:avLst/>
          </a:prstGeom>
          <a:ln/>
        </p:spPr>
        <p:txBody>
          <a:bodyPr/>
          <a:lstStyle>
            <a:lvl1pPr>
              <a:defRPr/>
            </a:lvl1pPr>
          </a:lstStyle>
          <a:p>
            <a:pPr>
              <a:defRPr/>
            </a:pPr>
            <a:endParaRPr lang="en-US"/>
          </a:p>
        </p:txBody>
      </p:sp>
      <p:sp>
        <p:nvSpPr>
          <p:cNvPr id="9" name="Rectangle 6">
            <a:extLst>
              <a:ext uri="{FF2B5EF4-FFF2-40B4-BE49-F238E27FC236}">
                <a16:creationId xmlns="" xmlns:a16="http://schemas.microsoft.com/office/drawing/2014/main" id="{6BE3B3F2-1DAA-49D0-9418-B05ED9910A34}"/>
              </a:ext>
            </a:extLst>
          </p:cNvPr>
          <p:cNvSpPr>
            <a:spLocks noGrp="1" noChangeArrowheads="1"/>
          </p:cNvSpPr>
          <p:nvPr>
            <p:ph type="sldNum" sz="quarter" idx="12"/>
          </p:nvPr>
        </p:nvSpPr>
        <p:spPr>
          <a:xfrm>
            <a:off x="8739188" y="6248400"/>
            <a:ext cx="2538412" cy="457200"/>
          </a:xfrm>
          <a:prstGeom prst="rect">
            <a:avLst/>
          </a:prstGeom>
          <a:ln/>
        </p:spPr>
        <p:txBody>
          <a:bodyPr/>
          <a:lstStyle>
            <a:lvl1pPr>
              <a:defRPr/>
            </a:lvl1pPr>
          </a:lstStyle>
          <a:p>
            <a:pPr>
              <a:defRPr/>
            </a:pPr>
            <a:fld id="{1462B0F8-06E2-4D86-B0B8-A91C6889CE20}" type="slidenum">
              <a:rPr lang="en-US" altLang="zh-CN"/>
              <a:pPr>
                <a:defRPr/>
              </a:pPr>
              <a:t>‹#›</a:t>
            </a:fld>
            <a:endParaRPr lang="en-US" altLang="zh-CN"/>
          </a:p>
        </p:txBody>
      </p:sp>
    </p:spTree>
    <p:extLst>
      <p:ext uri="{BB962C8B-B14F-4D97-AF65-F5344CB8AC3E}">
        <p14:creationId xmlns="" xmlns:p14="http://schemas.microsoft.com/office/powerpoint/2010/main" val="124323401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 xmlns:a16="http://schemas.microsoft.com/office/drawing/2014/main" id="{594A4AFB-4C94-43A9-8DBD-56C769AF486D}"/>
              </a:ext>
            </a:extLst>
          </p:cNvPr>
          <p:cNvSpPr>
            <a:spLocks noGrp="1" noChangeArrowheads="1"/>
          </p:cNvSpPr>
          <p:nvPr>
            <p:ph type="dt" sz="half" idx="10"/>
          </p:nvPr>
        </p:nvSpPr>
        <p:spPr>
          <a:xfrm>
            <a:off x="914400" y="6248400"/>
            <a:ext cx="2541588" cy="457200"/>
          </a:xfrm>
          <a:prstGeom prst="rect">
            <a:avLst/>
          </a:prstGeom>
          <a:ln/>
        </p:spPr>
        <p:txBody>
          <a:bodyPr/>
          <a:lstStyle>
            <a:lvl1pPr>
              <a:defRPr/>
            </a:lvl1pPr>
          </a:lstStyle>
          <a:p>
            <a:pPr>
              <a:defRPr/>
            </a:pPr>
            <a:endParaRPr lang="en-US"/>
          </a:p>
        </p:txBody>
      </p:sp>
      <p:sp>
        <p:nvSpPr>
          <p:cNvPr id="4" name="Rectangle 5">
            <a:extLst>
              <a:ext uri="{FF2B5EF4-FFF2-40B4-BE49-F238E27FC236}">
                <a16:creationId xmlns="" xmlns:a16="http://schemas.microsoft.com/office/drawing/2014/main" id="{DA2AC88B-FB47-4199-B578-D97E092BE145}"/>
              </a:ext>
            </a:extLst>
          </p:cNvPr>
          <p:cNvSpPr>
            <a:spLocks noGrp="1" noChangeArrowheads="1"/>
          </p:cNvSpPr>
          <p:nvPr>
            <p:ph type="ftr" sz="quarter" idx="11"/>
          </p:nvPr>
        </p:nvSpPr>
        <p:spPr>
          <a:xfrm>
            <a:off x="4165600" y="6248400"/>
            <a:ext cx="3860800" cy="457200"/>
          </a:xfrm>
          <a:prstGeom prst="rect">
            <a:avLst/>
          </a:prstGeom>
          <a:ln/>
        </p:spPr>
        <p:txBody>
          <a:bodyPr/>
          <a:lstStyle>
            <a:lvl1pPr>
              <a:defRPr/>
            </a:lvl1pPr>
          </a:lstStyle>
          <a:p>
            <a:pPr>
              <a:defRPr/>
            </a:pPr>
            <a:endParaRPr lang="en-US"/>
          </a:p>
        </p:txBody>
      </p:sp>
      <p:sp>
        <p:nvSpPr>
          <p:cNvPr id="5" name="Rectangle 6">
            <a:extLst>
              <a:ext uri="{FF2B5EF4-FFF2-40B4-BE49-F238E27FC236}">
                <a16:creationId xmlns="" xmlns:a16="http://schemas.microsoft.com/office/drawing/2014/main" id="{B57F4789-4F81-49A6-A749-4325623B582F}"/>
              </a:ext>
            </a:extLst>
          </p:cNvPr>
          <p:cNvSpPr>
            <a:spLocks noGrp="1" noChangeArrowheads="1"/>
          </p:cNvSpPr>
          <p:nvPr>
            <p:ph type="sldNum" sz="quarter" idx="12"/>
          </p:nvPr>
        </p:nvSpPr>
        <p:spPr>
          <a:xfrm>
            <a:off x="8739188" y="6248400"/>
            <a:ext cx="2538412" cy="457200"/>
          </a:xfrm>
          <a:prstGeom prst="rect">
            <a:avLst/>
          </a:prstGeom>
          <a:ln/>
        </p:spPr>
        <p:txBody>
          <a:bodyPr/>
          <a:lstStyle>
            <a:lvl1pPr>
              <a:defRPr/>
            </a:lvl1pPr>
          </a:lstStyle>
          <a:p>
            <a:pPr>
              <a:defRPr/>
            </a:pPr>
            <a:fld id="{DDDD1624-910A-44CF-9E9D-8D67104CB931}" type="slidenum">
              <a:rPr lang="en-US" altLang="zh-CN"/>
              <a:pPr>
                <a:defRPr/>
              </a:pPr>
              <a:t>‹#›</a:t>
            </a:fld>
            <a:endParaRPr lang="en-US" altLang="zh-CN"/>
          </a:p>
        </p:txBody>
      </p:sp>
    </p:spTree>
    <p:extLst>
      <p:ext uri="{BB962C8B-B14F-4D97-AF65-F5344CB8AC3E}">
        <p14:creationId xmlns="" xmlns:p14="http://schemas.microsoft.com/office/powerpoint/2010/main" val="350299040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 xmlns:a16="http://schemas.microsoft.com/office/drawing/2014/main" id="{F74F9FB9-BD5E-4898-8A0E-04AD602F38FE}"/>
              </a:ext>
            </a:extLst>
          </p:cNvPr>
          <p:cNvSpPr>
            <a:spLocks noGrp="1" noChangeArrowheads="1"/>
          </p:cNvSpPr>
          <p:nvPr>
            <p:ph type="dt" sz="half" idx="10"/>
          </p:nvPr>
        </p:nvSpPr>
        <p:spPr>
          <a:xfrm>
            <a:off x="914400" y="6248400"/>
            <a:ext cx="2541588" cy="457200"/>
          </a:xfrm>
          <a:prstGeom prst="rect">
            <a:avLst/>
          </a:prstGeom>
          <a:ln/>
        </p:spPr>
        <p:txBody>
          <a:bodyPr/>
          <a:lstStyle>
            <a:lvl1pPr>
              <a:defRPr/>
            </a:lvl1pPr>
          </a:lstStyle>
          <a:p>
            <a:pPr>
              <a:defRPr/>
            </a:pPr>
            <a:endParaRPr lang="en-US"/>
          </a:p>
        </p:txBody>
      </p:sp>
      <p:sp>
        <p:nvSpPr>
          <p:cNvPr id="3" name="Rectangle 5">
            <a:extLst>
              <a:ext uri="{FF2B5EF4-FFF2-40B4-BE49-F238E27FC236}">
                <a16:creationId xmlns="" xmlns:a16="http://schemas.microsoft.com/office/drawing/2014/main" id="{6150B30B-3A60-489F-B25D-4CFA17F39E86}"/>
              </a:ext>
            </a:extLst>
          </p:cNvPr>
          <p:cNvSpPr>
            <a:spLocks noGrp="1" noChangeArrowheads="1"/>
          </p:cNvSpPr>
          <p:nvPr>
            <p:ph type="ftr" sz="quarter" idx="11"/>
          </p:nvPr>
        </p:nvSpPr>
        <p:spPr>
          <a:xfrm>
            <a:off x="4165600" y="6248400"/>
            <a:ext cx="3860800" cy="457200"/>
          </a:xfrm>
          <a:prstGeom prst="rect">
            <a:avLst/>
          </a:prstGeom>
          <a:ln/>
        </p:spPr>
        <p:txBody>
          <a:bodyPr/>
          <a:lstStyle>
            <a:lvl1pPr>
              <a:defRPr/>
            </a:lvl1pPr>
          </a:lstStyle>
          <a:p>
            <a:pPr>
              <a:defRPr/>
            </a:pPr>
            <a:endParaRPr lang="en-US"/>
          </a:p>
        </p:txBody>
      </p:sp>
      <p:sp>
        <p:nvSpPr>
          <p:cNvPr id="4" name="Rectangle 6">
            <a:extLst>
              <a:ext uri="{FF2B5EF4-FFF2-40B4-BE49-F238E27FC236}">
                <a16:creationId xmlns="" xmlns:a16="http://schemas.microsoft.com/office/drawing/2014/main" id="{DF8CA709-7A80-403C-BDE1-9FCDDEFF7D0D}"/>
              </a:ext>
            </a:extLst>
          </p:cNvPr>
          <p:cNvSpPr>
            <a:spLocks noGrp="1" noChangeArrowheads="1"/>
          </p:cNvSpPr>
          <p:nvPr>
            <p:ph type="sldNum" sz="quarter" idx="12"/>
          </p:nvPr>
        </p:nvSpPr>
        <p:spPr>
          <a:xfrm>
            <a:off x="8739188" y="6248400"/>
            <a:ext cx="2538412" cy="457200"/>
          </a:xfrm>
          <a:prstGeom prst="rect">
            <a:avLst/>
          </a:prstGeom>
          <a:ln/>
        </p:spPr>
        <p:txBody>
          <a:bodyPr/>
          <a:lstStyle>
            <a:lvl1pPr>
              <a:defRPr/>
            </a:lvl1pPr>
          </a:lstStyle>
          <a:p>
            <a:pPr>
              <a:defRPr/>
            </a:pPr>
            <a:fld id="{6641DEA5-423A-477F-B11A-498A5AD4BC89}" type="slidenum">
              <a:rPr lang="en-US" altLang="zh-CN"/>
              <a:pPr>
                <a:defRPr/>
              </a:pPr>
              <a:t>‹#›</a:t>
            </a:fld>
            <a:endParaRPr lang="en-US" altLang="zh-CN"/>
          </a:p>
        </p:txBody>
      </p:sp>
    </p:spTree>
    <p:extLst>
      <p:ext uri="{BB962C8B-B14F-4D97-AF65-F5344CB8AC3E}">
        <p14:creationId xmlns="" xmlns:p14="http://schemas.microsoft.com/office/powerpoint/2010/main" val="400927813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5"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7"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5"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 xmlns:a16="http://schemas.microsoft.com/office/drawing/2014/main" id="{9D91EF58-3E08-4521-B2E2-CF14CC7A39C6}"/>
              </a:ext>
            </a:extLst>
          </p:cNvPr>
          <p:cNvSpPr>
            <a:spLocks noGrp="1" noChangeArrowheads="1"/>
          </p:cNvSpPr>
          <p:nvPr>
            <p:ph type="dt" sz="half" idx="10"/>
          </p:nvPr>
        </p:nvSpPr>
        <p:spPr>
          <a:xfrm>
            <a:off x="914400" y="6248400"/>
            <a:ext cx="2541588" cy="457200"/>
          </a:xfrm>
          <a:prstGeom prst="rect">
            <a:avLst/>
          </a:prstGeom>
          <a:ln/>
        </p:spPr>
        <p:txBody>
          <a:bodyPr/>
          <a:lstStyle>
            <a:lvl1pPr>
              <a:defRPr/>
            </a:lvl1pPr>
          </a:lstStyle>
          <a:p>
            <a:pPr>
              <a:defRPr/>
            </a:pPr>
            <a:endParaRPr lang="en-US"/>
          </a:p>
        </p:txBody>
      </p:sp>
      <p:sp>
        <p:nvSpPr>
          <p:cNvPr id="6" name="Rectangle 5">
            <a:extLst>
              <a:ext uri="{FF2B5EF4-FFF2-40B4-BE49-F238E27FC236}">
                <a16:creationId xmlns="" xmlns:a16="http://schemas.microsoft.com/office/drawing/2014/main" id="{1F1879F0-02F5-45A5-A07E-40092B27A5FE}"/>
              </a:ext>
            </a:extLst>
          </p:cNvPr>
          <p:cNvSpPr>
            <a:spLocks noGrp="1" noChangeArrowheads="1"/>
          </p:cNvSpPr>
          <p:nvPr>
            <p:ph type="ftr" sz="quarter" idx="11"/>
          </p:nvPr>
        </p:nvSpPr>
        <p:spPr>
          <a:xfrm>
            <a:off x="4165600" y="6248400"/>
            <a:ext cx="3860800" cy="457200"/>
          </a:xfrm>
          <a:prstGeom prst="rect">
            <a:avLst/>
          </a:prstGeom>
          <a:ln/>
        </p:spPr>
        <p:txBody>
          <a:bodyPr/>
          <a:lstStyle>
            <a:lvl1pPr>
              <a:defRPr/>
            </a:lvl1pPr>
          </a:lstStyle>
          <a:p>
            <a:pPr>
              <a:defRPr/>
            </a:pPr>
            <a:endParaRPr lang="en-US"/>
          </a:p>
        </p:txBody>
      </p:sp>
      <p:sp>
        <p:nvSpPr>
          <p:cNvPr id="7" name="Rectangle 6">
            <a:extLst>
              <a:ext uri="{FF2B5EF4-FFF2-40B4-BE49-F238E27FC236}">
                <a16:creationId xmlns="" xmlns:a16="http://schemas.microsoft.com/office/drawing/2014/main" id="{BD70028C-A678-41D7-9105-9302E2215F79}"/>
              </a:ext>
            </a:extLst>
          </p:cNvPr>
          <p:cNvSpPr>
            <a:spLocks noGrp="1" noChangeArrowheads="1"/>
          </p:cNvSpPr>
          <p:nvPr>
            <p:ph type="sldNum" sz="quarter" idx="12"/>
          </p:nvPr>
        </p:nvSpPr>
        <p:spPr>
          <a:xfrm>
            <a:off x="8739188" y="6248400"/>
            <a:ext cx="2538412" cy="457200"/>
          </a:xfrm>
          <a:prstGeom prst="rect">
            <a:avLst/>
          </a:prstGeom>
          <a:ln/>
        </p:spPr>
        <p:txBody>
          <a:bodyPr/>
          <a:lstStyle>
            <a:lvl1pPr>
              <a:defRPr/>
            </a:lvl1pPr>
          </a:lstStyle>
          <a:p>
            <a:pPr>
              <a:defRPr/>
            </a:pPr>
            <a:fld id="{94BF4E52-F812-4AF6-B8F0-56D5A783ED37}" type="slidenum">
              <a:rPr lang="en-US" altLang="zh-CN"/>
              <a:pPr>
                <a:defRPr/>
              </a:pPr>
              <a:t>‹#›</a:t>
            </a:fld>
            <a:endParaRPr lang="en-US" altLang="zh-CN"/>
          </a:p>
        </p:txBody>
      </p:sp>
    </p:spTree>
    <p:extLst>
      <p:ext uri="{BB962C8B-B14F-4D97-AF65-F5344CB8AC3E}">
        <p14:creationId xmlns="" xmlns:p14="http://schemas.microsoft.com/office/powerpoint/2010/main" val="286555136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9"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9"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9"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 xmlns:a16="http://schemas.microsoft.com/office/drawing/2014/main" id="{A87D0CD7-FBAD-476A-8A61-0CBB5EE0C29A}"/>
              </a:ext>
            </a:extLst>
          </p:cNvPr>
          <p:cNvSpPr>
            <a:spLocks noGrp="1" noChangeArrowheads="1"/>
          </p:cNvSpPr>
          <p:nvPr>
            <p:ph type="dt" sz="half" idx="10"/>
          </p:nvPr>
        </p:nvSpPr>
        <p:spPr>
          <a:xfrm>
            <a:off x="914400" y="6248400"/>
            <a:ext cx="2541588" cy="457200"/>
          </a:xfrm>
          <a:prstGeom prst="rect">
            <a:avLst/>
          </a:prstGeom>
          <a:ln/>
        </p:spPr>
        <p:txBody>
          <a:bodyPr/>
          <a:lstStyle>
            <a:lvl1pPr>
              <a:defRPr/>
            </a:lvl1pPr>
          </a:lstStyle>
          <a:p>
            <a:pPr>
              <a:defRPr/>
            </a:pPr>
            <a:endParaRPr lang="en-US"/>
          </a:p>
        </p:txBody>
      </p:sp>
      <p:sp>
        <p:nvSpPr>
          <p:cNvPr id="6" name="Rectangle 5">
            <a:extLst>
              <a:ext uri="{FF2B5EF4-FFF2-40B4-BE49-F238E27FC236}">
                <a16:creationId xmlns="" xmlns:a16="http://schemas.microsoft.com/office/drawing/2014/main" id="{4C436D81-0627-45B2-B4C4-A664FA2BD9D8}"/>
              </a:ext>
            </a:extLst>
          </p:cNvPr>
          <p:cNvSpPr>
            <a:spLocks noGrp="1" noChangeArrowheads="1"/>
          </p:cNvSpPr>
          <p:nvPr>
            <p:ph type="ftr" sz="quarter" idx="11"/>
          </p:nvPr>
        </p:nvSpPr>
        <p:spPr>
          <a:xfrm>
            <a:off x="4165600" y="6248400"/>
            <a:ext cx="3860800" cy="457200"/>
          </a:xfrm>
          <a:prstGeom prst="rect">
            <a:avLst/>
          </a:prstGeom>
          <a:ln/>
        </p:spPr>
        <p:txBody>
          <a:bodyPr/>
          <a:lstStyle>
            <a:lvl1pPr>
              <a:defRPr/>
            </a:lvl1pPr>
          </a:lstStyle>
          <a:p>
            <a:pPr>
              <a:defRPr/>
            </a:pPr>
            <a:endParaRPr lang="en-US"/>
          </a:p>
        </p:txBody>
      </p:sp>
      <p:sp>
        <p:nvSpPr>
          <p:cNvPr id="7" name="Rectangle 6">
            <a:extLst>
              <a:ext uri="{FF2B5EF4-FFF2-40B4-BE49-F238E27FC236}">
                <a16:creationId xmlns="" xmlns:a16="http://schemas.microsoft.com/office/drawing/2014/main" id="{622C794D-DB7D-4771-BC82-9FB743A0F1B9}"/>
              </a:ext>
            </a:extLst>
          </p:cNvPr>
          <p:cNvSpPr>
            <a:spLocks noGrp="1" noChangeArrowheads="1"/>
          </p:cNvSpPr>
          <p:nvPr>
            <p:ph type="sldNum" sz="quarter" idx="12"/>
          </p:nvPr>
        </p:nvSpPr>
        <p:spPr>
          <a:xfrm>
            <a:off x="8739188" y="6248400"/>
            <a:ext cx="2538412" cy="457200"/>
          </a:xfrm>
          <a:prstGeom prst="rect">
            <a:avLst/>
          </a:prstGeom>
          <a:ln/>
        </p:spPr>
        <p:txBody>
          <a:bodyPr/>
          <a:lstStyle>
            <a:lvl1pPr>
              <a:defRPr/>
            </a:lvl1pPr>
          </a:lstStyle>
          <a:p>
            <a:pPr>
              <a:defRPr/>
            </a:pPr>
            <a:fld id="{7EB4C65F-BF2D-403B-A157-A4ED374B066A}" type="slidenum">
              <a:rPr lang="en-US" altLang="zh-CN"/>
              <a:pPr>
                <a:defRPr/>
              </a:pPr>
              <a:t>‹#›</a:t>
            </a:fld>
            <a:endParaRPr lang="en-US" altLang="zh-CN"/>
          </a:p>
        </p:txBody>
      </p:sp>
    </p:spTree>
    <p:extLst>
      <p:ext uri="{BB962C8B-B14F-4D97-AF65-F5344CB8AC3E}">
        <p14:creationId xmlns="" xmlns:p14="http://schemas.microsoft.com/office/powerpoint/2010/main" val="273039258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accent3">
            <a:lumMod val="85000"/>
          </a:schemeClr>
        </a:solidFill>
        <a:effectLst/>
      </p:bgPr>
    </p:bg>
    <p:spTree>
      <p:nvGrpSpPr>
        <p:cNvPr id="1" name=""/>
        <p:cNvGrpSpPr/>
        <p:nvPr/>
      </p:nvGrpSpPr>
      <p:grpSpPr>
        <a:xfrm>
          <a:off x="0" y="0"/>
          <a:ext cx="0" cy="0"/>
          <a:chOff x="0" y="0"/>
          <a:chExt cx="0" cy="0"/>
        </a:xfrm>
      </p:grpSpPr>
      <p:pic>
        <p:nvPicPr>
          <p:cNvPr id="7" name="Picture 2" descr="3">
            <a:extLst>
              <a:ext uri="{FF2B5EF4-FFF2-40B4-BE49-F238E27FC236}">
                <a16:creationId xmlns="" xmlns:a16="http://schemas.microsoft.com/office/drawing/2014/main" id="{A32A6305-A364-4C22-A930-0A735CF74B59}"/>
              </a:ext>
            </a:extLst>
          </p:cNvPr>
          <p:cNvPicPr>
            <a:picLocks noChangeAspect="1" noChangeArrowheads="1"/>
          </p:cNvPicPr>
          <p:nvPr userDrawn="1"/>
        </p:nvPicPr>
        <p:blipFill rotWithShape="1">
          <a:blip r:embed="rId13">
            <a:extLst>
              <a:ext uri="{28A0092B-C50C-407E-A947-70E740481C1C}">
                <a14:useLocalDpi xmlns="" xmlns:a14="http://schemas.microsoft.com/office/drawing/2010/main" val="0"/>
              </a:ext>
            </a:extLst>
          </a:blip>
          <a:srcRect t="24858" b="-2"/>
          <a:stretch/>
        </p:blipFill>
        <p:spPr bwMode="auto">
          <a:xfrm>
            <a:off x="-1719" y="0"/>
            <a:ext cx="12173434" cy="6860686"/>
          </a:xfrm>
          <a:prstGeom prst="rect">
            <a:avLst/>
          </a:prstGeom>
          <a:blipFill dpi="0" rotWithShape="0">
            <a:blip r:embed="rId14"/>
            <a:srcRect/>
            <a:tile tx="0" ty="0" sx="100000" sy="100000" flip="none" algn="tl"/>
          </a:blipFill>
          <a:ln>
            <a:noFill/>
          </a:ln>
          <a:extLst>
            <a:ext uri="{91240B29-F687-4F45-9708-019B960494DF}">
              <a14:hiddenLine xmlns="" xmlns:a14="http://schemas.microsoft.com/office/drawing/2010/main" w="9525">
                <a:solidFill>
                  <a:srgbClr val="000000"/>
                </a:solidFill>
                <a:miter lim="800000"/>
                <a:headEnd/>
                <a:tailEnd/>
              </a14:hiddenLine>
            </a:ext>
          </a:extLst>
        </p:spPr>
      </p:pic>
      <p:sp>
        <p:nvSpPr>
          <p:cNvPr id="6" name="矩形 5">
            <a:extLst>
              <a:ext uri="{FF2B5EF4-FFF2-40B4-BE49-F238E27FC236}">
                <a16:creationId xmlns="" xmlns:a16="http://schemas.microsoft.com/office/drawing/2014/main" id="{8F38A5E4-E906-4EC4-A9DB-75BAA85FAD21}"/>
              </a:ext>
            </a:extLst>
          </p:cNvPr>
          <p:cNvSpPr/>
          <p:nvPr userDrawn="1"/>
        </p:nvSpPr>
        <p:spPr bwMode="auto">
          <a:xfrm>
            <a:off x="-13494" y="0"/>
            <a:ext cx="12196983" cy="6858000"/>
          </a:xfrm>
          <a:prstGeom prst="rect">
            <a:avLst/>
          </a:prstGeom>
          <a:solidFill>
            <a:schemeClr val="bg1">
              <a:alpha val="81000"/>
            </a:schemeClr>
          </a:solidFill>
          <a:ln w="9525" cap="flat" cmpd="sng" algn="ctr">
            <a:noFill/>
            <a:prstDash val="solid"/>
            <a:round/>
            <a:headEnd type="none" w="med" len="med"/>
            <a:tailEnd type="none" w="med" len="med"/>
          </a:ln>
          <a:effectLst>
            <a:outerShdw dist="17961" dir="2700000" algn="ctr" rotWithShape="0">
              <a:schemeClr val="tx1">
                <a:gamma/>
                <a:shade val="60000"/>
                <a:invGamma/>
                <a:alpha val="50000"/>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3074" name="Rectangle 2">
            <a:extLst>
              <a:ext uri="{FF2B5EF4-FFF2-40B4-BE49-F238E27FC236}">
                <a16:creationId xmlns="" xmlns:a16="http://schemas.microsoft.com/office/drawing/2014/main" id="{09BE3340-56B7-4181-A21C-234B6D7496B8}"/>
              </a:ext>
            </a:extLst>
          </p:cNvPr>
          <p:cNvSpPr>
            <a:spLocks noGrp="1" noChangeArrowheads="1"/>
          </p:cNvSpPr>
          <p:nvPr>
            <p:ph type="title"/>
          </p:nvPr>
        </p:nvSpPr>
        <p:spPr bwMode="auto">
          <a:xfrm>
            <a:off x="914400" y="609600"/>
            <a:ext cx="103632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3075" name="Rectangle 3">
            <a:extLst>
              <a:ext uri="{FF2B5EF4-FFF2-40B4-BE49-F238E27FC236}">
                <a16:creationId xmlns="" xmlns:a16="http://schemas.microsoft.com/office/drawing/2014/main" id="{24396A6A-9091-4DA9-B393-AD97DB670D74}"/>
              </a:ext>
            </a:extLst>
          </p:cNvPr>
          <p:cNvSpPr>
            <a:spLocks noGrp="1" noChangeArrowheads="1"/>
          </p:cNvSpPr>
          <p:nvPr>
            <p:ph type="body" idx="1"/>
          </p:nvPr>
        </p:nvSpPr>
        <p:spPr bwMode="auto">
          <a:xfrm>
            <a:off x="914400" y="1981200"/>
            <a:ext cx="10363200" cy="411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endParaRPr lang="zh-CN" altLang="en-US" dirty="0"/>
          </a:p>
        </p:txBody>
      </p:sp>
      <p:pic>
        <p:nvPicPr>
          <p:cNvPr id="14" name="图片 13">
            <a:extLst>
              <a:ext uri="{FF2B5EF4-FFF2-40B4-BE49-F238E27FC236}">
                <a16:creationId xmlns="" xmlns:a16="http://schemas.microsoft.com/office/drawing/2014/main" id="{968A0C43-1CB0-4620-9A92-F90EFED8C6B3}"/>
              </a:ext>
            </a:extLst>
          </p:cNvPr>
          <p:cNvPicPr>
            <a:picLocks noChangeAspect="1"/>
          </p:cNvPicPr>
          <p:nvPr userDrawn="1"/>
        </p:nvPicPr>
        <p:blipFill>
          <a:blip r:embed="rId15" cstate="print">
            <a:duotone>
              <a:schemeClr val="accent2">
                <a:shade val="45000"/>
                <a:satMod val="135000"/>
              </a:schemeClr>
              <a:prstClr val="white"/>
            </a:duotone>
            <a:extLst>
              <a:ext uri="{28A0092B-C50C-407E-A947-70E740481C1C}">
                <a14:useLocalDpi xmlns="" xmlns:a14="http://schemas.microsoft.com/office/drawing/2010/main" val="0"/>
              </a:ext>
            </a:extLst>
          </a:blip>
          <a:stretch>
            <a:fillRect/>
          </a:stretch>
        </p:blipFill>
        <p:spPr>
          <a:xfrm>
            <a:off x="9624392" y="225914"/>
            <a:ext cx="2407922" cy="762000"/>
          </a:xfrm>
          <a:prstGeom prst="rect">
            <a:avLst/>
          </a:prstGeom>
        </p:spPr>
      </p:pic>
    </p:spTree>
  </p:cSld>
  <p:clrMap bg1="lt1" tx1="dk1" bg2="lt2" tx2="dk2" accent1="accent1" accent2="accent2" accent3="accent3" accent4="accent4" accent5="accent5" accent6="accent6" hlink="hlink" folHlink="folHlink"/>
  <p:sldLayoutIdLst>
    <p:sldLayoutId id="2147484274" r:id="rId1"/>
    <p:sldLayoutId id="2147484275" r:id="rId2"/>
    <p:sldLayoutId id="2147484276" r:id="rId3"/>
    <p:sldLayoutId id="2147484277" r:id="rId4"/>
    <p:sldLayoutId id="2147484278" r:id="rId5"/>
    <p:sldLayoutId id="2147484279" r:id="rId6"/>
    <p:sldLayoutId id="2147484280" r:id="rId7"/>
    <p:sldLayoutId id="2147484281" r:id="rId8"/>
    <p:sldLayoutId id="2147484282" r:id="rId9"/>
    <p:sldLayoutId id="2147484283" r:id="rId10"/>
    <p:sldLayoutId id="2147484284" r:id="rId11"/>
  </p:sldLayoutIdLst>
  <p:transition/>
  <p:txStyles>
    <p:titleStyle>
      <a:lvl1pPr algn="l" rtl="0" eaLnBrk="0" fontAlgn="base" hangingPunct="0">
        <a:spcBef>
          <a:spcPct val="0"/>
        </a:spcBef>
        <a:spcAft>
          <a:spcPct val="0"/>
        </a:spcAft>
        <a:tabLst>
          <a:tab pos="990600" algn="l"/>
        </a:tabLst>
        <a:defRPr sz="4400">
          <a:solidFill>
            <a:schemeClr val="accent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400">
          <a:solidFill>
            <a:schemeClr val="tx2"/>
          </a:solidFill>
          <a:latin typeface="Times New Roman" pitchFamily="18" charset="0"/>
          <a:ea typeface="宋体" pitchFamily="2" charset="-122"/>
        </a:defRPr>
      </a:lvl5pPr>
      <a:lvl6pPr marL="457200" algn="ctr" rtl="0" eaLnBrk="0" fontAlgn="base" hangingPunct="0">
        <a:spcBef>
          <a:spcPct val="0"/>
        </a:spcBef>
        <a:spcAft>
          <a:spcPct val="0"/>
        </a:spcAft>
        <a:defRPr sz="4400">
          <a:solidFill>
            <a:schemeClr val="tx2"/>
          </a:solidFill>
          <a:latin typeface="Times New Roman" pitchFamily="18" charset="0"/>
          <a:ea typeface="宋体" pitchFamily="2" charset="-122"/>
        </a:defRPr>
      </a:lvl6pPr>
      <a:lvl7pPr marL="914400" algn="ctr" rtl="0" eaLnBrk="0" fontAlgn="base" hangingPunct="0">
        <a:spcBef>
          <a:spcPct val="0"/>
        </a:spcBef>
        <a:spcAft>
          <a:spcPct val="0"/>
        </a:spcAft>
        <a:defRPr sz="4400">
          <a:solidFill>
            <a:schemeClr val="tx2"/>
          </a:solidFill>
          <a:latin typeface="Times New Roman" pitchFamily="18" charset="0"/>
          <a:ea typeface="宋体" pitchFamily="2" charset="-122"/>
        </a:defRPr>
      </a:lvl7pPr>
      <a:lvl8pPr marL="1371600" algn="ctr" rtl="0" eaLnBrk="0" fontAlgn="base" hangingPunct="0">
        <a:spcBef>
          <a:spcPct val="0"/>
        </a:spcBef>
        <a:spcAft>
          <a:spcPct val="0"/>
        </a:spcAft>
        <a:defRPr sz="4400">
          <a:solidFill>
            <a:schemeClr val="tx2"/>
          </a:solidFill>
          <a:latin typeface="Times New Roman" pitchFamily="18" charset="0"/>
          <a:ea typeface="宋体" pitchFamily="2" charset="-122"/>
        </a:defRPr>
      </a:lvl8pPr>
      <a:lvl9pPr marL="1828800" algn="ctr" rtl="0" eaLnBrk="0" fontAlgn="base" hangingPunct="0">
        <a:spcBef>
          <a:spcPct val="0"/>
        </a:spcBef>
        <a:spcAft>
          <a:spcPct val="0"/>
        </a:spcAft>
        <a:defRPr sz="4400">
          <a:solidFill>
            <a:schemeClr val="tx2"/>
          </a:solidFill>
          <a:latin typeface="Times New Roman" pitchFamily="18" charset="0"/>
          <a:ea typeface="宋体" pitchFamily="2" charset="-122"/>
        </a:defRPr>
      </a:lvl9pPr>
    </p:titleStyle>
    <p:bodyStyle>
      <a:lvl1pPr marL="342900" indent="-342900" algn="l" rtl="0" eaLnBrk="0" fontAlgn="base" hangingPunct="0">
        <a:lnSpc>
          <a:spcPct val="150000"/>
        </a:lnSpc>
        <a:spcBef>
          <a:spcPct val="20000"/>
        </a:spcBef>
        <a:spcAft>
          <a:spcPct val="0"/>
        </a:spcAft>
        <a:buFont typeface="Wingdings" panose="05000000000000000000" pitchFamily="2" charset="2"/>
        <a:buChar char="Ø"/>
        <a:defRPr sz="3200">
          <a:solidFill>
            <a:schemeClr val="tx2"/>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A12ED39-E29B-4B74-8665-0B94C9CCE949}"/>
              </a:ext>
            </a:extLst>
          </p:cNvPr>
          <p:cNvSpPr>
            <a:spLocks noGrp="1"/>
          </p:cNvSpPr>
          <p:nvPr>
            <p:ph type="ctrTitle"/>
          </p:nvPr>
        </p:nvSpPr>
        <p:spPr/>
        <p:txBody>
          <a:bodyPr/>
          <a:lstStyle/>
          <a:p>
            <a:r>
              <a:rPr lang="zh-CN" altLang="en-US" dirty="0" smtClean="0"/>
              <a:t>关于</a:t>
            </a:r>
            <a:r>
              <a:rPr lang="en-US" dirty="0" smtClean="0"/>
              <a:t>2021</a:t>
            </a:r>
            <a:r>
              <a:rPr lang="zh-CN" altLang="en-US" dirty="0" smtClean="0"/>
              <a:t>年四川大学</a:t>
            </a:r>
            <a:r>
              <a:rPr lang="en-US" altLang="zh-CN" dirty="0" smtClean="0"/>
              <a:t>《</a:t>
            </a:r>
            <a:r>
              <a:rPr lang="zh-CN" altLang="en-US" dirty="0" smtClean="0"/>
              <a:t>毛泽东思想和中国特色社会主义理论体系概论</a:t>
            </a:r>
            <a:r>
              <a:rPr lang="en-US" altLang="zh-CN" dirty="0" smtClean="0"/>
              <a:t>》</a:t>
            </a:r>
            <a:r>
              <a:rPr lang="zh-CN" altLang="en-US" dirty="0" smtClean="0"/>
              <a:t>课程暑期实践活动安排</a:t>
            </a:r>
            <a:endParaRPr lang="zh-CN" altLang="en-US" dirty="0"/>
          </a:p>
        </p:txBody>
      </p:sp>
      <p:sp>
        <p:nvSpPr>
          <p:cNvPr id="3" name="副标题 2">
            <a:extLst>
              <a:ext uri="{FF2B5EF4-FFF2-40B4-BE49-F238E27FC236}">
                <a16:creationId xmlns="" xmlns:a16="http://schemas.microsoft.com/office/drawing/2014/main" id="{8DD8C2A3-3F31-471E-82E4-2F0CC9F65CC8}"/>
              </a:ext>
            </a:extLst>
          </p:cNvPr>
          <p:cNvSpPr>
            <a:spLocks noGrp="1"/>
          </p:cNvSpPr>
          <p:nvPr>
            <p:ph type="subTitle" idx="1"/>
          </p:nvPr>
        </p:nvSpPr>
        <p:spPr/>
        <p:txBody>
          <a:bodyPr/>
          <a:lstStyle/>
          <a:p>
            <a:endParaRPr lang="zh-CN" altLang="en-US"/>
          </a:p>
        </p:txBody>
      </p:sp>
    </p:spTree>
    <p:extLst>
      <p:ext uri="{BB962C8B-B14F-4D97-AF65-F5344CB8AC3E}">
        <p14:creationId xmlns="" xmlns:p14="http://schemas.microsoft.com/office/powerpoint/2010/main" val="334440102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452398" y="1981200"/>
            <a:ext cx="10825202" cy="4114800"/>
          </a:xfrm>
        </p:spPr>
        <p:txBody>
          <a:bodyPr/>
          <a:lstStyle/>
          <a:p>
            <a:endParaRPr lang="zh-CN" altLang="en-US"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 主题：“</a:t>
            </a:r>
            <a:r>
              <a:rPr lang="zh-CN" altLang="en-US" dirty="0" smtClean="0"/>
              <a:t>传承红色基因</a:t>
            </a:r>
            <a:r>
              <a:rPr lang="en-US" altLang="zh-CN" dirty="0" smtClean="0"/>
              <a:t>·</a:t>
            </a:r>
            <a:r>
              <a:rPr lang="zh-CN" altLang="en-US" dirty="0" smtClean="0"/>
              <a:t>激扬青春风采”</a:t>
            </a:r>
            <a:endParaRPr lang="zh-CN" altLang="en-US" dirty="0"/>
          </a:p>
        </p:txBody>
      </p:sp>
      <p:sp>
        <p:nvSpPr>
          <p:cNvPr id="3" name="内容占位符 2"/>
          <p:cNvSpPr>
            <a:spLocks noGrp="1"/>
          </p:cNvSpPr>
          <p:nvPr>
            <p:ph idx="1"/>
          </p:nvPr>
        </p:nvSpPr>
        <p:spPr>
          <a:xfrm>
            <a:off x="809588" y="2000240"/>
            <a:ext cx="10720390" cy="4572032"/>
          </a:xfrm>
        </p:spPr>
        <p:txBody>
          <a:bodyPr/>
          <a:lstStyle/>
          <a:p>
            <a:r>
              <a:rPr lang="zh-CN" altLang="en-US" dirty="0" smtClean="0"/>
              <a:t>一、暑期实践参考选题</a:t>
            </a:r>
          </a:p>
          <a:p>
            <a:r>
              <a:rPr lang="en-US" sz="2400" dirty="0" smtClean="0"/>
              <a:t>1.</a:t>
            </a:r>
            <a:r>
              <a:rPr lang="zh-CN" altLang="en-US" sz="2400" dirty="0" smtClean="0"/>
              <a:t>“牢记初心使命”红色参访活动</a:t>
            </a:r>
          </a:p>
          <a:p>
            <a:r>
              <a:rPr lang="en-US" sz="2400" dirty="0" smtClean="0"/>
              <a:t>2. </a:t>
            </a:r>
            <a:r>
              <a:rPr lang="zh-CN" altLang="en-US" sz="2400" dirty="0" smtClean="0"/>
              <a:t>参与“党史、新中国史、改革开放史、社会主义发展史宣传教育”实践活动（组织读书学史、基层宣讲、学习体验、致敬革命先烈等。参见附件</a:t>
            </a:r>
            <a:r>
              <a:rPr lang="en-US" sz="2400" dirty="0" smtClean="0"/>
              <a:t>1</a:t>
            </a:r>
            <a:r>
              <a:rPr lang="zh-CN" altLang="en-US" sz="2400" dirty="0" smtClean="0"/>
              <a:t>）</a:t>
            </a:r>
          </a:p>
          <a:p>
            <a:r>
              <a:rPr lang="en-US" sz="2400" dirty="0" smtClean="0"/>
              <a:t>3. </a:t>
            </a:r>
            <a:r>
              <a:rPr lang="zh-CN" altLang="en-US" sz="2400" dirty="0" smtClean="0"/>
              <a:t>参与“我心中的思政课”微电影活动</a:t>
            </a:r>
          </a:p>
          <a:p>
            <a:r>
              <a:rPr lang="en-US" sz="2400" dirty="0" smtClean="0"/>
              <a:t>4. </a:t>
            </a:r>
            <a:r>
              <a:rPr lang="zh-CN" altLang="en-US" sz="2400" dirty="0" smtClean="0"/>
              <a:t>乡村</a:t>
            </a:r>
            <a:r>
              <a:rPr lang="zh-CN" altLang="en-US" sz="2400" dirty="0" smtClean="0"/>
              <a:t>振兴问题调研</a:t>
            </a:r>
            <a:endParaRPr lang="zh-CN" altLang="en-US" sz="2400" dirty="0" smtClean="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7340FAB2-E2E5-4ED0-B8A6-AF0DC0B5CD15}"/>
              </a:ext>
            </a:extLst>
          </p:cNvPr>
          <p:cNvSpPr>
            <a:spLocks noGrp="1"/>
          </p:cNvSpPr>
          <p:nvPr>
            <p:ph idx="1"/>
          </p:nvPr>
        </p:nvSpPr>
        <p:spPr>
          <a:xfrm>
            <a:off x="0" y="714356"/>
            <a:ext cx="12192000" cy="5381644"/>
          </a:xfrm>
        </p:spPr>
        <p:txBody>
          <a:bodyPr/>
          <a:lstStyle/>
          <a:p>
            <a:r>
              <a:rPr lang="en-US" sz="2400" dirty="0" smtClean="0"/>
              <a:t>5. </a:t>
            </a:r>
            <a:r>
              <a:rPr lang="zh-CN" altLang="en-US" sz="2400" dirty="0" smtClean="0"/>
              <a:t>基层党组织建设（农村、企业</a:t>
            </a:r>
            <a:r>
              <a:rPr lang="zh-CN" altLang="en-US" sz="2400" dirty="0" smtClean="0"/>
              <a:t>）情况调研</a:t>
            </a:r>
            <a:endParaRPr lang="zh-CN" altLang="en-US" sz="2400" dirty="0" smtClean="0"/>
          </a:p>
          <a:p>
            <a:r>
              <a:rPr lang="en-US" sz="2400" dirty="0" smtClean="0"/>
              <a:t>6. </a:t>
            </a:r>
            <a:r>
              <a:rPr lang="zh-CN" altLang="en-US" sz="2400" dirty="0" smtClean="0"/>
              <a:t>社区</a:t>
            </a:r>
            <a:r>
              <a:rPr lang="zh-CN" altLang="en-US" sz="2400" dirty="0" smtClean="0"/>
              <a:t>治理问题调研</a:t>
            </a:r>
            <a:endParaRPr lang="zh-CN" altLang="en-US" sz="2400" dirty="0" smtClean="0"/>
          </a:p>
          <a:p>
            <a:r>
              <a:rPr lang="en-US" sz="2400" dirty="0" smtClean="0"/>
              <a:t>7. </a:t>
            </a:r>
            <a:r>
              <a:rPr lang="zh-CN" altLang="en-US" sz="2400" dirty="0" smtClean="0"/>
              <a:t>基层文化建设</a:t>
            </a:r>
            <a:r>
              <a:rPr lang="zh-CN" altLang="en-US" sz="2400" dirty="0" smtClean="0"/>
              <a:t>问题调研</a:t>
            </a:r>
            <a:endParaRPr lang="zh-CN" altLang="en-US" sz="2400" dirty="0" smtClean="0"/>
          </a:p>
          <a:p>
            <a:r>
              <a:rPr lang="en-US" sz="2400" dirty="0" smtClean="0"/>
              <a:t>8. </a:t>
            </a:r>
            <a:r>
              <a:rPr lang="zh-CN" altLang="en-US" sz="2400" dirty="0" smtClean="0"/>
              <a:t>民生建设</a:t>
            </a:r>
            <a:r>
              <a:rPr lang="zh-CN" altLang="en-US" sz="2400" dirty="0" smtClean="0"/>
              <a:t>问题调研</a:t>
            </a:r>
            <a:endParaRPr lang="zh-CN" altLang="en-US" sz="2400" dirty="0" smtClean="0"/>
          </a:p>
          <a:p>
            <a:r>
              <a:rPr lang="en-US" sz="2400" dirty="0" smtClean="0"/>
              <a:t>9. </a:t>
            </a:r>
            <a:r>
              <a:rPr lang="zh-CN" altLang="en-US" sz="2400" dirty="0" smtClean="0"/>
              <a:t>生态环境</a:t>
            </a:r>
            <a:r>
              <a:rPr lang="zh-CN" altLang="en-US" sz="2400" dirty="0" smtClean="0"/>
              <a:t>问题调研</a:t>
            </a:r>
            <a:endParaRPr lang="zh-CN" altLang="en-US" sz="2400" dirty="0" smtClean="0"/>
          </a:p>
          <a:p>
            <a:r>
              <a:rPr lang="en-US" sz="2400" dirty="0" smtClean="0"/>
              <a:t>10. </a:t>
            </a:r>
            <a:r>
              <a:rPr lang="zh-CN" altLang="en-US" sz="2400" dirty="0" smtClean="0"/>
              <a:t>志愿服务实践</a:t>
            </a:r>
          </a:p>
          <a:p>
            <a:r>
              <a:rPr lang="en-US" sz="2400" dirty="0" smtClean="0"/>
              <a:t>11.</a:t>
            </a:r>
            <a:r>
              <a:rPr lang="zh-CN" altLang="en-US" sz="2400" dirty="0" smtClean="0"/>
              <a:t>其他问题</a:t>
            </a:r>
          </a:p>
          <a:p>
            <a:r>
              <a:rPr lang="zh-CN" altLang="en-US" sz="2400" dirty="0" smtClean="0">
                <a:solidFill>
                  <a:srgbClr val="FF0000"/>
                </a:solidFill>
              </a:rPr>
              <a:t>以上选题仅供参考，同学们根据自己在假期中的实际情况，确定自己的实践报告选题</a:t>
            </a:r>
            <a:r>
              <a:rPr lang="zh-CN" altLang="en-US" sz="2400" dirty="0" smtClean="0">
                <a:solidFill>
                  <a:srgbClr val="FF0000"/>
                </a:solidFill>
              </a:rPr>
              <a:t>。</a:t>
            </a:r>
            <a:endParaRPr lang="zh-CN" altLang="en-US" sz="2400"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二、暑期</a:t>
            </a:r>
            <a:r>
              <a:rPr lang="zh-CN" altLang="en-US" dirty="0" smtClean="0"/>
              <a:t>实践活动的</a:t>
            </a:r>
            <a:r>
              <a:rPr lang="zh-CN" altLang="en-US" dirty="0" smtClean="0"/>
              <a:t>方式</a:t>
            </a:r>
            <a:endParaRPr lang="zh-CN" altLang="en-US" dirty="0"/>
          </a:p>
        </p:txBody>
      </p:sp>
      <p:sp>
        <p:nvSpPr>
          <p:cNvPr id="3" name="内容占位符 2"/>
          <p:cNvSpPr>
            <a:spLocks noGrp="1"/>
          </p:cNvSpPr>
          <p:nvPr>
            <p:ph idx="1"/>
          </p:nvPr>
        </p:nvSpPr>
        <p:spPr>
          <a:xfrm>
            <a:off x="914400" y="1981200"/>
            <a:ext cx="10968078" cy="4114800"/>
          </a:xfrm>
        </p:spPr>
        <p:txBody>
          <a:bodyPr/>
          <a:lstStyle/>
          <a:p>
            <a:r>
              <a:rPr lang="zh-CN" altLang="en-US" sz="2400" dirty="0" smtClean="0"/>
              <a:t>在</a:t>
            </a:r>
            <a:r>
              <a:rPr lang="zh-CN" altLang="en-US" sz="2400" dirty="0" smtClean="0">
                <a:solidFill>
                  <a:srgbClr val="FF0000"/>
                </a:solidFill>
              </a:rPr>
              <a:t>确保防疫</a:t>
            </a:r>
            <a:r>
              <a:rPr lang="zh-CN" altLang="en-US" sz="2400" dirty="0" smtClean="0">
                <a:solidFill>
                  <a:srgbClr val="FF0000"/>
                </a:solidFill>
              </a:rPr>
              <a:t>安全、遵守地方防疫规定</a:t>
            </a:r>
            <a:r>
              <a:rPr lang="zh-CN" altLang="en-US" sz="2400" dirty="0" smtClean="0"/>
              <a:t>的前提下，同学们可以通过问卷调查、小型座谈会、个别访谈、参观考察、暑期短工、支教、社区服务、志愿者服务等方式获取第一手资料；可以通过多种渠道，如学校有关部门的组织、家庭的支持、朋友的介绍、个人的规划等途径获得实践的机会。 同学们可以参与到学校、所在学院以及社会各种有单位组织的、有经费支持的团体项目中。有条件的同学，可以几个人一组，对某个选题进行调研；回到家乡的同学，也可以就近展开调研。暑假期间打工的同学，可以结合自己打工生活，总结自己的打工的经历、经验与启示</a:t>
            </a:r>
            <a:r>
              <a:rPr lang="zh-CN" altLang="en-US" sz="2400" smtClean="0"/>
              <a:t>等</a:t>
            </a:r>
            <a:r>
              <a:rPr lang="zh-CN" altLang="en-US" sz="2400" smtClean="0"/>
              <a:t>。</a:t>
            </a:r>
            <a:endParaRPr lang="zh-CN" alt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三、暑期社会实践活动的组织及实践报告的基本</a:t>
            </a:r>
            <a:r>
              <a:rPr lang="zh-CN" altLang="en-US" dirty="0" smtClean="0"/>
              <a:t>要求</a:t>
            </a:r>
            <a:endParaRPr lang="zh-CN" altLang="en-US" dirty="0"/>
          </a:p>
        </p:txBody>
      </p:sp>
      <p:sp>
        <p:nvSpPr>
          <p:cNvPr id="3" name="内容占位符 2"/>
          <p:cNvSpPr>
            <a:spLocks noGrp="1"/>
          </p:cNvSpPr>
          <p:nvPr>
            <p:ph idx="1"/>
          </p:nvPr>
        </p:nvSpPr>
        <p:spPr/>
        <p:txBody>
          <a:bodyPr/>
          <a:lstStyle/>
          <a:p>
            <a:r>
              <a:rPr lang="zh-CN" altLang="en-US" dirty="0" smtClean="0"/>
              <a:t>暑假社会实践活动由同学根据自己的情况来安排。社会调研活动可以由几个同学共同参与和组织，但最终的实践报告只能是</a:t>
            </a:r>
            <a:r>
              <a:rPr lang="zh-CN" altLang="en-US" u="sng" dirty="0" smtClean="0"/>
              <a:t>各自写作、单独提交</a:t>
            </a:r>
            <a:r>
              <a:rPr lang="zh-CN" altLang="en-US" dirty="0" smtClean="0"/>
              <a:t>。如果社会调研活动是由几个同学共同参与组织的，在实践报告中应注明共同参与的其他同学的基本信息（姓名、学院、任课老师和助教）。</a:t>
            </a:r>
          </a:p>
          <a:p>
            <a:endParaRPr lang="zh-CN" altLang="en-US"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914400" y="857232"/>
            <a:ext cx="10363200" cy="5238768"/>
          </a:xfrm>
        </p:spPr>
        <p:txBody>
          <a:bodyPr/>
          <a:lstStyle/>
          <a:p>
            <a:r>
              <a:rPr lang="zh-CN" altLang="en-US" dirty="0" smtClean="0"/>
              <a:t>正式报告的字数：</a:t>
            </a:r>
            <a:r>
              <a:rPr lang="en-US" dirty="0" smtClean="0"/>
              <a:t>4000-5000</a:t>
            </a:r>
            <a:r>
              <a:rPr lang="zh-CN" altLang="en-US" dirty="0" smtClean="0"/>
              <a:t>字。暑期实践报告应包含的基本要素：（</a:t>
            </a:r>
            <a:r>
              <a:rPr lang="en-US" dirty="0" smtClean="0"/>
              <a:t>1</a:t>
            </a:r>
            <a:r>
              <a:rPr lang="zh-CN" altLang="en-US" dirty="0" smtClean="0"/>
              <a:t>）实践的时间、地点、目的与参与成员；（</a:t>
            </a:r>
            <a:r>
              <a:rPr lang="en-US" dirty="0" smtClean="0"/>
              <a:t>2</a:t>
            </a:r>
            <a:r>
              <a:rPr lang="zh-CN" altLang="en-US" dirty="0" smtClean="0"/>
              <a:t>）实践的内容；（</a:t>
            </a:r>
            <a:r>
              <a:rPr lang="en-US" dirty="0" smtClean="0"/>
              <a:t>3</a:t>
            </a:r>
            <a:r>
              <a:rPr lang="zh-CN" altLang="en-US" dirty="0" smtClean="0"/>
              <a:t>）实践的感悟（文字不宜太多）。在文档中可以附上本人现场调研的活动照片和其他佐证材料，如实践活动中录有小视频，可制作成光盘，粘在所提交实践报告的内页</a:t>
            </a:r>
            <a:r>
              <a:rPr lang="zh-CN" altLang="en-US" dirty="0" smtClean="0"/>
              <a:t>。</a:t>
            </a:r>
            <a:endParaRPr lang="en-US" altLang="zh-CN" dirty="0" smtClean="0"/>
          </a:p>
          <a:p>
            <a:r>
              <a:rPr lang="zh-CN" altLang="en-US" dirty="0" smtClean="0"/>
              <a:t>参考格式与框架结构（见附件</a:t>
            </a:r>
            <a:r>
              <a:rPr lang="en-US" dirty="0" smtClean="0"/>
              <a:t>2</a:t>
            </a:r>
            <a:r>
              <a:rPr lang="zh-CN" altLang="en-US" dirty="0" smtClean="0"/>
              <a:t>）</a:t>
            </a:r>
          </a:p>
          <a:p>
            <a:endParaRPr lang="zh-CN" altLang="en-US" dirty="0" smtClean="0"/>
          </a:p>
          <a:p>
            <a:endParaRPr lang="zh-CN" alt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四、暑期实践报告的提交方式及提交的时间、</a:t>
            </a:r>
            <a:r>
              <a:rPr lang="zh-CN" altLang="en-US" dirty="0" smtClean="0"/>
              <a:t>地点</a:t>
            </a:r>
            <a:endParaRPr lang="zh-CN" altLang="en-US" dirty="0"/>
          </a:p>
        </p:txBody>
      </p:sp>
      <p:sp>
        <p:nvSpPr>
          <p:cNvPr id="3" name="内容占位符 2"/>
          <p:cNvSpPr>
            <a:spLocks noGrp="1"/>
          </p:cNvSpPr>
          <p:nvPr>
            <p:ph idx="1"/>
          </p:nvPr>
        </p:nvSpPr>
        <p:spPr/>
        <p:txBody>
          <a:bodyPr/>
          <a:lstStyle/>
          <a:p>
            <a:r>
              <a:rPr lang="zh-CN" altLang="en-US" dirty="0" smtClean="0"/>
              <a:t>由同学自荐或由老师指定的方式确定班级内暑期实践报告的代收人员。代收实践报告的同学应按时将报告交给任课老师</a:t>
            </a:r>
            <a:r>
              <a:rPr lang="zh-CN" altLang="en-US" dirty="0" smtClean="0"/>
              <a:t>。</a:t>
            </a:r>
            <a:endParaRPr lang="zh-CN" altLang="en-US" dirty="0" smtClean="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914400" y="1981200"/>
            <a:ext cx="11039516" cy="4114800"/>
          </a:xfrm>
        </p:spPr>
        <p:txBody>
          <a:bodyPr/>
          <a:lstStyle/>
          <a:p>
            <a:r>
              <a:rPr lang="zh-CN" altLang="en-US" sz="2400" dirty="0" smtClean="0"/>
              <a:t>在下学期学校开学后正式上课</a:t>
            </a:r>
            <a:r>
              <a:rPr lang="zh-CN" altLang="en-US" sz="2400" u="sng" dirty="0" smtClean="0"/>
              <a:t>第一周的星期一之前，</a:t>
            </a:r>
            <a:r>
              <a:rPr lang="zh-CN" altLang="en-US" sz="2400" dirty="0" smtClean="0"/>
              <a:t>同学们将社会实践报告交到班上负责代收的同学处。负责代收的同学以及教学班上自行直接提交报告的选课同学，于</a:t>
            </a:r>
            <a:r>
              <a:rPr lang="zh-CN" altLang="en-US" sz="2400" u="sng" dirty="0" smtClean="0"/>
              <a:t>第一周的星期二（上午</a:t>
            </a:r>
            <a:r>
              <a:rPr lang="en-US" sz="2400" u="sng" dirty="0" smtClean="0"/>
              <a:t>9:00-11:30</a:t>
            </a:r>
            <a:r>
              <a:rPr lang="zh-CN" altLang="en-US" sz="2400" u="sng" dirty="0" smtClean="0"/>
              <a:t>；下午</a:t>
            </a:r>
            <a:r>
              <a:rPr lang="en-US" sz="2400" u="sng" dirty="0" smtClean="0"/>
              <a:t>2:00</a:t>
            </a:r>
            <a:r>
              <a:rPr lang="en-US" altLang="zh-CN" sz="2400" u="sng" dirty="0" smtClean="0"/>
              <a:t>——</a:t>
            </a:r>
            <a:r>
              <a:rPr lang="en-US" sz="2400" u="sng" dirty="0" smtClean="0"/>
              <a:t>4:30</a:t>
            </a:r>
            <a:r>
              <a:rPr lang="zh-CN" altLang="en-US" sz="2400" u="sng" dirty="0" smtClean="0"/>
              <a:t>）</a:t>
            </a:r>
            <a:r>
              <a:rPr lang="zh-CN" altLang="en-US" sz="2400" dirty="0" smtClean="0"/>
              <a:t>，将实践报告交到江安校区文科楼二区</a:t>
            </a:r>
            <a:r>
              <a:rPr lang="en-US" sz="2400" dirty="0" smtClean="0"/>
              <a:t>307</a:t>
            </a:r>
            <a:r>
              <a:rPr lang="zh-CN" altLang="en-US" sz="2400" dirty="0" smtClean="0"/>
              <a:t>室（马克思主义中国化教研室）。任课老师将于当日在学院</a:t>
            </a:r>
            <a:r>
              <a:rPr lang="en-US" sz="2400" dirty="0" smtClean="0"/>
              <a:t>307</a:t>
            </a:r>
            <a:r>
              <a:rPr lang="zh-CN" altLang="en-US" sz="2400" dirty="0" smtClean="0"/>
              <a:t>办公室集中收取社会实践报告。任课老师对收集本班实践报告的方式和时间另有安排的除外。</a:t>
            </a:r>
          </a:p>
          <a:p>
            <a:r>
              <a:rPr lang="zh-CN" altLang="en-US" sz="2400" dirty="0" smtClean="0"/>
              <a:t>学生未按时提交社会实践报告，没有社会实践环节的成绩，责任由学生自负</a:t>
            </a:r>
            <a:r>
              <a:rPr lang="zh-CN" altLang="en-US" sz="2400" dirty="0" smtClean="0"/>
              <a:t>。</a:t>
            </a:r>
            <a:endParaRPr lang="zh-CN" altLang="en-US"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a:t>
            </a:r>
            <a:r>
              <a:rPr lang="zh-CN" altLang="en-US" dirty="0" smtClean="0"/>
              <a:t>其他</a:t>
            </a:r>
            <a:endParaRPr lang="zh-CN" altLang="en-US" dirty="0"/>
          </a:p>
        </p:txBody>
      </p:sp>
      <p:sp>
        <p:nvSpPr>
          <p:cNvPr id="3" name="内容占位符 2"/>
          <p:cNvSpPr>
            <a:spLocks noGrp="1"/>
          </p:cNvSpPr>
          <p:nvPr>
            <p:ph idx="1"/>
          </p:nvPr>
        </p:nvSpPr>
        <p:spPr>
          <a:xfrm>
            <a:off x="380960" y="1981200"/>
            <a:ext cx="10896640" cy="4662510"/>
          </a:xfrm>
        </p:spPr>
        <p:txBody>
          <a:bodyPr/>
          <a:lstStyle/>
          <a:p>
            <a:r>
              <a:rPr lang="en-US" sz="2400" dirty="0" smtClean="0"/>
              <a:t>1</a:t>
            </a:r>
            <a:r>
              <a:rPr lang="zh-CN" altLang="en-US" sz="2400" dirty="0" smtClean="0"/>
              <a:t>．实践报告是对暑假中本人参与的社会实践活动的总结和分析，不能写成纯粹的理论文章。实践报告应体现出同学参与实践的时间、地点、方式、人员、内容和过程等。实践报告必须真实，严禁抄袭，否则以零分计。</a:t>
            </a:r>
          </a:p>
          <a:p>
            <a:r>
              <a:rPr lang="en-US" sz="2400" dirty="0" smtClean="0"/>
              <a:t>2</a:t>
            </a:r>
            <a:r>
              <a:rPr lang="zh-CN" altLang="en-US" sz="2400" dirty="0" smtClean="0"/>
              <a:t>．学生在社会实践报告中必须在标题栏下注明自己的姓名、学院、学号、任课老师、课序号（或注明本人上课的时间和教室，以便登记成绩）、本人的联系电话和电子邮箱</a:t>
            </a:r>
            <a:r>
              <a:rPr lang="zh-CN" altLang="en-US" sz="2400" dirty="0" smtClean="0"/>
              <a:t>。</a:t>
            </a:r>
            <a:endParaRPr lang="en-US" altLang="zh-CN" sz="2400" dirty="0" smtClean="0"/>
          </a:p>
          <a:p>
            <a:r>
              <a:rPr lang="en-US" sz="2400" dirty="0" smtClean="0"/>
              <a:t>3</a:t>
            </a:r>
            <a:r>
              <a:rPr lang="zh-CN" altLang="en-US" sz="2400" dirty="0" smtClean="0"/>
              <a:t>．暑假社会实践活动是由同学根据自己的情况自行安排的活动，社会实践活动需要量力而行，务必注意安全。</a:t>
            </a:r>
            <a:endParaRPr lang="en-US" altLang="zh-CN" sz="2400" dirty="0" smtClean="0"/>
          </a:p>
          <a:p>
            <a:endParaRPr lang="zh-CN" altLang="en-US" sz="2400" dirty="0"/>
          </a:p>
        </p:txBody>
      </p:sp>
    </p:spTree>
  </p:cSld>
  <p:clrMapOvr>
    <a:masterClrMapping/>
  </p:clrMapOvr>
  <p:transition/>
</p:sld>
</file>

<file path=ppt/theme/theme1.xml><?xml version="1.0" encoding="utf-8"?>
<a:theme xmlns:a="http://schemas.openxmlformats.org/drawingml/2006/main" name="5_默认设计模板">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Victor">
      <a:majorFont>
        <a:latin typeface="Times New Roman"/>
        <a:ea typeface="华文新魏"/>
        <a:cs typeface=""/>
      </a:majorFont>
      <a:minorFont>
        <a:latin typeface="Times New Roman"/>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alpha val="50000"/>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alpha val="50000"/>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15402</TotalTime>
  <Words>826</Words>
  <Application>Microsoft Office PowerPoint</Application>
  <PresentationFormat>自定义</PresentationFormat>
  <Paragraphs>30</Paragraphs>
  <Slides>11</Slides>
  <Notes>1</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5_默认设计模板</vt:lpstr>
      <vt:lpstr>关于2021年四川大学《毛泽东思想和中国特色社会主义理论体系概论》课程暑期实践活动安排</vt:lpstr>
      <vt:lpstr> 主题：“传承红色基因·激扬青春风采”</vt:lpstr>
      <vt:lpstr>幻灯片 3</vt:lpstr>
      <vt:lpstr>二、暑期实践活动的方式</vt:lpstr>
      <vt:lpstr>三、暑期社会实践活动的组织及实践报告的基本要求</vt:lpstr>
      <vt:lpstr>幻灯片 6</vt:lpstr>
      <vt:lpstr>四、暑期实践报告的提交方式及提交的时间、地点</vt:lpstr>
      <vt:lpstr>幻灯片 8</vt:lpstr>
      <vt:lpstr>五、其他</vt:lpstr>
      <vt:lpstr>幻灯片 10</vt:lpstr>
      <vt:lpstr>幻灯片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wg</dc:creator>
  <cp:lastModifiedBy>Administrator</cp:lastModifiedBy>
  <cp:revision>1102</cp:revision>
  <dcterms:created xsi:type="dcterms:W3CDTF">2011-04-19T15:35:37Z</dcterms:created>
  <dcterms:modified xsi:type="dcterms:W3CDTF">2021-05-31T00:51:23Z</dcterms:modified>
</cp:coreProperties>
</file>