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CDBBF2-BD6C-41DA-9FCA-6BEF6D448D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3BF117-C322-43A8-AD81-AE06A64742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EB27E3-7162-49C3-A53C-D13E506A6CF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5DB8D6-1886-4A0A-BA4E-7861ACA6B1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A29C0E-BF16-423D-967F-7C9CB1A4C6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196D6B-657E-4F07-94E7-296871A901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F89650-F3D7-4692-9E07-23AF9AFF88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057C41-3ACF-4E0D-84AC-4EACF92E7D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66B8D0-F3E2-4DB4-84BC-06A9099D3C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915E71-BAA1-4D14-95BF-E6D26C2013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6E1035-7E40-480E-9F1A-4BBC269A81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5B8DBF-2E33-40E5-8882-4553A9B2BC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B99FAC-84EC-4C83-8B53-B223DE78448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KFileMetaData Pres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Slide 2 Title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Left list 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1b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Right list 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Right list 2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2014-07-02T10:59:23Z</dcterms:created>
  <dc:creator/>
  <dc:description>KFileMetaData comment</dc:description>
  <cp:keywords>KFileMetaData keyword</cp:keywords>
  <dc:language>de-DE</dc:language>
  <cp:lastModifiedBy>Author KFM</cp:lastModifiedBy>
  <dcterms:modified xsi:type="dcterms:W3CDTF">2023-11-12T07:51:59Z</dcterms:modified>
  <cp:revision>4</cp:revision>
  <dc:subject>KFileMetaData Subject</dc:subject>
  <dc:title>KFileMetaData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