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7" r:id="rId1"/>
    <p:sldMasterId id="2147484732" r:id="rId2"/>
    <p:sldMasterId id="2147484736" r:id="rId3"/>
  </p:sldMasterIdLst>
  <p:notesMasterIdLst>
    <p:notesMasterId r:id="rId16"/>
  </p:notesMasterIdLst>
  <p:sldIdLst>
    <p:sldId id="256" r:id="rId4"/>
    <p:sldId id="257" r:id="rId5"/>
    <p:sldId id="264" r:id="rId6"/>
    <p:sldId id="261" r:id="rId7"/>
    <p:sldId id="265" r:id="rId8"/>
    <p:sldId id="262" r:id="rId9"/>
    <p:sldId id="269" r:id="rId10"/>
    <p:sldId id="266" r:id="rId11"/>
    <p:sldId id="268" r:id="rId12"/>
    <p:sldId id="267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algn="l" defTabSz="1217613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608013" indent="-150813" algn="l" defTabSz="1217613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1217613" indent="-303213" algn="l" defTabSz="1217613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827213" indent="-455613" algn="l" defTabSz="1217613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2436813" indent="-608013" algn="l" defTabSz="1217613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AAF2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0815" autoAdjust="0"/>
  </p:normalViewPr>
  <p:slideViewPr>
    <p:cSldViewPr snapToGrid="0">
      <p:cViewPr varScale="1">
        <p:scale>
          <a:sx n="62" d="100"/>
          <a:sy n="62" d="100"/>
        </p:scale>
        <p:origin x="-894" y="-7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1F198FA-3288-4371-A0AC-130B99C61CE4}" type="datetimeFigureOut">
              <a:rPr lang="zh-CN" altLang="en-US"/>
              <a:pPr>
                <a:defRPr/>
              </a:pPr>
              <a:t>2015/5/20</a:t>
            </a:fld>
            <a:endParaRPr 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模板来自于 </a:t>
            </a:r>
            <a:r>
              <a:rPr lang="en-US" noProof="0" smtClean="0"/>
              <a:t>http://docer.mysoeasy.com</a:t>
            </a:r>
            <a:endParaRPr lang="zh-CN" altLang="en-US" noProof="0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EC5E3D14-F367-4A78-9636-E303940283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993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7613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kern="1200">
        <a:solidFill>
          <a:srgbClr val="FF0000"/>
        </a:solidFill>
        <a:latin typeface="Calibri" pitchFamily="34" charset="0"/>
        <a:ea typeface="宋体" pitchFamily="2" charset="-122"/>
        <a:cs typeface="+mn-cs"/>
      </a:defRPr>
    </a:lvl1pPr>
    <a:lvl2pPr marL="742950" indent="-285750" algn="l" defTabSz="1217613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143000" indent="-228600" algn="l" defTabSz="1217613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00200" indent="-228600" algn="l" defTabSz="1217613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057400" indent="-228600" algn="l" defTabSz="1217613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E3D14-F367-4A78-9636-E3039402836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4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efulpresentations.co.uk/" TargetMode="External"/><Relationship Id="rId2" Type="http://schemas.openxmlformats.org/officeDocument/2006/relationships/hyperlink" Target="mailto:info@eyefulpresentations.co.uk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7" y="1792568"/>
            <a:ext cx="2765425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7"/>
          <p:cNvGrpSpPr>
            <a:grpSpLocks/>
          </p:cNvGrpSpPr>
          <p:nvPr userDrawn="1"/>
        </p:nvGrpSpPr>
        <p:grpSpPr bwMode="auto">
          <a:xfrm>
            <a:off x="4857750" y="4368800"/>
            <a:ext cx="2857500" cy="198438"/>
            <a:chOff x="1987" y="2010"/>
            <a:chExt cx="1800" cy="150"/>
          </a:xfrm>
        </p:grpSpPr>
        <p:sp>
          <p:nvSpPr>
            <p:cNvPr id="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4000" kern="10" dirty="0">
                  <a:solidFill>
                    <a:srgbClr val="FFFFFF"/>
                  </a:solidFill>
                  <a:latin typeface="Arial Black" panose="020B0A04020102020204" pitchFamily="34" charset="0"/>
                </a:rPr>
                <a:t>THANKS</a:t>
              </a:r>
              <a:endParaRPr lang="zh-CN" altLang="en-US" sz="4000" kern="10" dirty="0">
                <a:solidFill>
                  <a:srgbClr val="FFFF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4000" i="1" kern="10" dirty="0">
                  <a:solidFill>
                    <a:srgbClr val="FFFFFF"/>
                  </a:solidFill>
                  <a:latin typeface="돋움" panose="020B0600000101010101" pitchFamily="34" charset="-127"/>
                  <a:ea typeface="돋움" panose="020B0600000101010101" pitchFamily="34" charset="-127"/>
                </a:rPr>
                <a:t>for your time</a:t>
              </a:r>
              <a:endParaRPr lang="zh-CN" altLang="en-US" sz="4000" i="1" kern="10" dirty="0">
                <a:solidFill>
                  <a:srgbClr val="FFFFFF"/>
                </a:solidFill>
                <a:latin typeface="돋움" panose="020B0600000101010101" pitchFamily="34" charset="-127"/>
                <a:ea typeface="돋움" panose="020B0600000101010101" pitchFamily="34" charset="-127"/>
              </a:endParaRPr>
            </a:p>
          </p:txBody>
        </p:sp>
      </p:grpSp>
      <p:sp>
        <p:nvSpPr>
          <p:cNvPr id="18" name="Oval 60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9113838" y="2757488"/>
            <a:ext cx="44450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Oval 61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9126538" y="3579813"/>
            <a:ext cx="419100" cy="522287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23"/>
          <p:cNvSpPr txBox="1">
            <a:spLocks noChangeArrowheads="1"/>
          </p:cNvSpPr>
          <p:nvPr userDrawn="1"/>
        </p:nvSpPr>
        <p:spPr bwMode="auto">
          <a:xfrm>
            <a:off x="6802438" y="3102479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7" tIns="45708" rIns="91417" bIns="45708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>
              <a:defRPr/>
            </a:pPr>
            <a:endParaRPr lang="zh-CN" altLang="en-US" smtClean="0">
              <a:solidFill>
                <a:srgbClr val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1" name="Freeform 18"/>
          <p:cNvSpPr>
            <a:spLocks/>
          </p:cNvSpPr>
          <p:nvPr userDrawn="1"/>
        </p:nvSpPr>
        <p:spPr bwMode="auto">
          <a:xfrm>
            <a:off x="5062538" y="2768600"/>
            <a:ext cx="201612" cy="1279525"/>
          </a:xfrm>
          <a:custGeom>
            <a:avLst/>
            <a:gdLst>
              <a:gd name="T0" fmla="*/ 320016981 w 127"/>
              <a:gd name="T1" fmla="*/ 0 h 1075"/>
              <a:gd name="T2" fmla="*/ 0 w 127"/>
              <a:gd name="T3" fmla="*/ 1523786918 h 1075"/>
              <a:gd name="T4" fmla="*/ 320016981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sp>
        <p:nvSpPr>
          <p:cNvPr id="22" name="Freeform 20"/>
          <p:cNvSpPr>
            <a:spLocks/>
          </p:cNvSpPr>
          <p:nvPr userDrawn="1"/>
        </p:nvSpPr>
        <p:spPr bwMode="auto">
          <a:xfrm>
            <a:off x="6413500" y="2562225"/>
            <a:ext cx="7938" cy="1806575"/>
          </a:xfrm>
          <a:custGeom>
            <a:avLst/>
            <a:gdLst>
              <a:gd name="T0" fmla="*/ 0 w 5"/>
              <a:gd name="T1" fmla="*/ 0 h 1517"/>
              <a:gd name="T2" fmla="*/ 12600781 w 5"/>
              <a:gd name="T3" fmla="*/ 214748364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7" tIns="45708" rIns="91417" bIns="45708"/>
          <a:lstStyle/>
          <a:p>
            <a:endParaRPr lang="zh-CN" altLang="en-US"/>
          </a:p>
        </p:txBody>
      </p:sp>
      <p:pic>
        <p:nvPicPr>
          <p:cNvPr id="31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95" y="1150390"/>
            <a:ext cx="2516874" cy="268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1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19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373A3B"/>
                </a:solidFill>
              </a:defRPr>
            </a:lvl1pPr>
          </a:lstStyle>
          <a:p>
            <a:pPr>
              <a:defRPr/>
            </a:pPr>
            <a:fld id="{AD861A0E-3935-4116-A80E-1A789558B37B}" type="datetimeFigureOut">
              <a:rPr lang="zh-CN" altLang="en-US"/>
              <a:pPr>
                <a:defRPr/>
              </a:pPr>
              <a:t>2015/5/20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373A3B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73A3B"/>
                </a:solidFill>
              </a:defRPr>
            </a:lvl1pPr>
          </a:lstStyle>
          <a:p>
            <a:fld id="{43A5CB03-4A32-4D1D-849A-541A2A08E748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759" r:id="rId1"/>
    <p:sldLayoutId id="214748476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Baskerville Old Face" pitchFamily="18" charset="0"/>
          <a:ea typeface="黑体" pitchFamily="49" charset="-122"/>
        </a:defRPr>
      </a:lvl9pPr>
    </p:titleStyle>
    <p:bodyStyle>
      <a:lvl1pPr marL="357188" indent="-357188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chemeClr val="accent2"/>
        </a:buClr>
        <a:buSzPct val="60000"/>
        <a:buFont typeface="Wingdings 2" pitchFamily="18" charset="2"/>
        <a:buChar char="÷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2A2C2E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>
          <a:solidFill>
            <a:srgbClr val="2A2C2E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>
          <a:solidFill>
            <a:srgbClr val="2A2C2E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2A2C2E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2A2C2E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2A2C2E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2A2C2E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5526881" y="6443662"/>
            <a:ext cx="1138238" cy="2413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236269" rtl="0" eaLnBrk="1" latinLnBrk="0" hangingPunct="1">
              <a:defRPr sz="14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618134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6269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4403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72538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0672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8806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6941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45075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530820CF-B880-4189-942D-D702A7CBA730}" type="datetimeFigureOut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defRPr/>
              </a:pPr>
              <a:t>2015/5/20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0" y="294344"/>
            <a:ext cx="573315" cy="573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7" r:id="rId1"/>
    <p:sldLayoutId id="214748476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3"/>
          <p:cNvSpPr txBox="1">
            <a:spLocks/>
          </p:cNvSpPr>
          <p:nvPr userDrawn="1"/>
        </p:nvSpPr>
        <p:spPr>
          <a:xfrm>
            <a:off x="577850" y="6416675"/>
            <a:ext cx="1138238" cy="2413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236269" rtl="0" eaLnBrk="1" latinLnBrk="0" hangingPunct="1">
              <a:defRPr sz="14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618134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6269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54403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72538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0672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8806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6941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45075" algn="l" defTabSz="123626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30820CF-B880-4189-942D-D702A7CBA730}" type="datetimeFigureOut">
              <a:rPr lang="zh-CN" altLang="en-US" smtClean="0">
                <a:solidFill>
                  <a:schemeClr val="bg1"/>
                </a:solidFill>
                <a:ea typeface="幼圆" pitchFamily="49" charset="-122"/>
              </a:rPr>
              <a:pPr>
                <a:defRPr/>
              </a:pPr>
              <a:t>2015/5/20</a:t>
            </a:fld>
            <a:endParaRPr lang="zh-CN" altLang="en-US" dirty="0">
              <a:solidFill>
                <a:schemeClr val="bg1"/>
              </a:solidFill>
              <a:ea typeface="幼圆" pitchFamily="49" charset="-122"/>
            </a:endParaRPr>
          </a:p>
        </p:txBody>
      </p:sp>
      <p:pic>
        <p:nvPicPr>
          <p:cNvPr id="3076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6303963"/>
            <a:ext cx="666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71" y="4874306"/>
            <a:ext cx="666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5935" y="973440"/>
            <a:ext cx="5965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历时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余天，人均每天</a:t>
            </a:r>
            <a:r>
              <a:rPr lang="en-US" altLang="zh-CN" sz="3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5935" y="1558214"/>
            <a:ext cx="3281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160+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纯手绘</a:t>
            </a:r>
            <a:r>
              <a:rPr lang="en-US" altLang="zh-CN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5935" y="3324165"/>
            <a:ext cx="3842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50,000+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客户端代码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5935" y="3908940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次大的改版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5935" y="2142989"/>
            <a:ext cx="2597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340+</a:t>
            </a:r>
            <a:r>
              <a:rPr lang="en-US" altLang="zh-CN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5935" y="2727764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770+</a:t>
            </a:r>
            <a:r>
              <a:rPr lang="zh-CN" altLang="en-US" sz="32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分支文件</a:t>
            </a:r>
            <a:endParaRPr lang="en-US" altLang="zh-CN" sz="32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591" y="1935273"/>
            <a:ext cx="5226363" cy="4009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563" y="2550159"/>
            <a:ext cx="6578203" cy="21906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193" y="1988217"/>
            <a:ext cx="4609524" cy="36666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781" y="2142989"/>
            <a:ext cx="6742173" cy="37951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053" y="2157057"/>
            <a:ext cx="6861211" cy="38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94E-6 -4.99537E-7 L -0.98528 -0.0050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4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528 -0.00509 L -1.9225 -0.0071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67" y="-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586 -0.02266 L -0.86724 -0.02243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724 -0.02244 L -1.79435 -0.0245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62" y="-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74 0.02266 L -0.88051 0.0205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051 0.02058 L -1.86867 0.0166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08" y="-20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1 -0.03885 L -0.80502 -0.03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02 -0.03701 L -1.82559 -0.0411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35" y="-2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241 -0.03885 L -0.80502 -0.03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02 -0.03701 L -1.82559 -0.0411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1472" y="977559"/>
            <a:ext cx="2104457" cy="1519237"/>
            <a:chOff x="4021472" y="977559"/>
            <a:chExt cx="2104457" cy="1519237"/>
          </a:xfrm>
        </p:grpSpPr>
        <p:pic>
          <p:nvPicPr>
            <p:cNvPr id="7172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6692" y="977559"/>
              <a:ext cx="1519237" cy="151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21472" y="1346564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唐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楚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贤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6333" y="1912143"/>
            <a:ext cx="2041980" cy="1519238"/>
            <a:chOff x="966333" y="1912143"/>
            <a:chExt cx="2041980" cy="1519238"/>
          </a:xfrm>
        </p:grpSpPr>
        <p:pic>
          <p:nvPicPr>
            <p:cNvPr id="7174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9075" y="1912143"/>
              <a:ext cx="1519238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966333" y="2291889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孔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飞</a:t>
              </a:r>
              <a:endParaRPr lang="en-US" altLang="zh-CN" sz="20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609778" y="1421791"/>
            <a:ext cx="2024417" cy="1519237"/>
            <a:chOff x="8609778" y="1421791"/>
            <a:chExt cx="2024417" cy="1519237"/>
          </a:xfrm>
        </p:grpSpPr>
        <p:pic>
          <p:nvPicPr>
            <p:cNvPr id="7173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114958" y="1421791"/>
              <a:ext cx="1519237" cy="151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8609778" y="1737177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齐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达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19032" y="3905204"/>
            <a:ext cx="2079931" cy="1519237"/>
            <a:chOff x="2319032" y="3905204"/>
            <a:chExt cx="2079931" cy="1519237"/>
          </a:xfrm>
        </p:grpSpPr>
        <p:pic>
          <p:nvPicPr>
            <p:cNvPr id="7170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79726" y="3905204"/>
              <a:ext cx="1519237" cy="151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2319032" y="4257639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丁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泽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奇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65350" y="2934905"/>
            <a:ext cx="2051229" cy="1519237"/>
            <a:chOff x="5465350" y="2934905"/>
            <a:chExt cx="2051229" cy="1519237"/>
          </a:xfrm>
        </p:grpSpPr>
        <p:pic>
          <p:nvPicPr>
            <p:cNvPr id="7175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97342" y="2934905"/>
              <a:ext cx="1519237" cy="151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5465350" y="3241975"/>
              <a:ext cx="44114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黄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灿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圳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914193" y="4147117"/>
            <a:ext cx="1960383" cy="1519237"/>
            <a:chOff x="7914193" y="4147117"/>
            <a:chExt cx="1960383" cy="1519237"/>
          </a:xfrm>
        </p:grpSpPr>
        <p:pic>
          <p:nvPicPr>
            <p:cNvPr id="7171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55339" y="4147117"/>
              <a:ext cx="1519237" cy="151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7914193" y="4565416"/>
              <a:ext cx="44114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zh-CN" altLang="en-US" sz="2000" dirty="0" smtClean="0">
                  <a:solidFill>
                    <a:srgbClr val="41AA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浩</a:t>
              </a:r>
              <a:endParaRPr lang="en-US" altLang="zh-CN" sz="2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4294967295"/>
          </p:nvPr>
        </p:nvSpPr>
        <p:spPr>
          <a:xfrm>
            <a:off x="4361355" y="1352177"/>
            <a:ext cx="2535005" cy="971238"/>
          </a:xfrm>
          <a:prstGeom prst="rect">
            <a:avLst/>
          </a:prstGeom>
        </p:spPr>
        <p:txBody>
          <a:bodyPr/>
          <a:lstStyle/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快速记录</a:t>
            </a:r>
            <a:endParaRPr lang="zh-CN" altLang="en-US" sz="2000" dirty="0" smtClean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1355" y="2422604"/>
            <a:ext cx="25350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44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享交</a:t>
            </a: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1355" y="3629789"/>
            <a:ext cx="25350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44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现精彩</a:t>
            </a:r>
            <a:endParaRPr lang="en-US" altLang="zh-CN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 txBox="1">
            <a:spLocks/>
          </p:cNvSpPr>
          <p:nvPr/>
        </p:nvSpPr>
        <p:spPr>
          <a:xfrm>
            <a:off x="884365" y="1282052"/>
            <a:ext cx="2504141" cy="872007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交互友好</a:t>
            </a:r>
            <a:endParaRPr lang="zh-CN" altLang="en-US" sz="40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3"/>
          <p:cNvSpPr txBox="1">
            <a:spLocks/>
          </p:cNvSpPr>
          <p:nvPr/>
        </p:nvSpPr>
        <p:spPr>
          <a:xfrm>
            <a:off x="884364" y="2486663"/>
            <a:ext cx="2504141" cy="872007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界面清新</a:t>
            </a:r>
          </a:p>
        </p:txBody>
      </p:sp>
      <p:sp>
        <p:nvSpPr>
          <p:cNvPr id="4" name="日期占位符 3"/>
          <p:cNvSpPr txBox="1">
            <a:spLocks/>
          </p:cNvSpPr>
          <p:nvPr/>
        </p:nvSpPr>
        <p:spPr>
          <a:xfrm>
            <a:off x="884366" y="3691276"/>
            <a:ext cx="3885342" cy="866210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炫酷的交互动画</a:t>
            </a:r>
          </a:p>
        </p:txBody>
      </p:sp>
      <p:sp>
        <p:nvSpPr>
          <p:cNvPr id="6" name="日期占位符 3"/>
          <p:cNvSpPr txBox="1">
            <a:spLocks/>
          </p:cNvSpPr>
          <p:nvPr/>
        </p:nvSpPr>
        <p:spPr>
          <a:xfrm>
            <a:off x="884364" y="4890092"/>
            <a:ext cx="3198275" cy="619394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简洁易用只为你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29" y="1034907"/>
            <a:ext cx="8344424" cy="4647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-3175"/>
            <a:ext cx="6300788" cy="630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副标题 9"/>
          <p:cNvSpPr txBox="1">
            <a:spLocks/>
          </p:cNvSpPr>
          <p:nvPr/>
        </p:nvSpPr>
        <p:spPr bwMode="auto">
          <a:xfrm>
            <a:off x="1662745" y="3029857"/>
            <a:ext cx="3157311" cy="97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多种记录方</a:t>
            </a:r>
            <a:r>
              <a:rPr lang="zh-CN" altLang="en-US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dirty="0" smtClean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总有一种是你的最爱</a:t>
            </a:r>
            <a:endParaRPr lang="zh-CN" altLang="en-US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 txBox="1">
            <a:spLocks/>
          </p:cNvSpPr>
          <p:nvPr/>
        </p:nvSpPr>
        <p:spPr>
          <a:xfrm>
            <a:off x="2818451" y="2301498"/>
            <a:ext cx="2504141" cy="872007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1217613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1219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实时推送</a:t>
            </a:r>
            <a:endParaRPr lang="zh-CN" altLang="en-US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9483" y="3601580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灵感</a:t>
            </a: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动态，触手可达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00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2" y="1870075"/>
            <a:ext cx="423909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90763"/>
            <a:ext cx="2451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1524655"/>
            <a:ext cx="2365375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副标题 9"/>
          <p:cNvSpPr txBox="1">
            <a:spLocks/>
          </p:cNvSpPr>
          <p:nvPr/>
        </p:nvSpPr>
        <p:spPr bwMode="auto">
          <a:xfrm>
            <a:off x="3800662" y="5402463"/>
            <a:ext cx="45906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</a:t>
            </a:r>
            <a:r>
              <a:rPr lang="zh-CN" altLang="en-US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同步，让你的灵感永不丢失</a:t>
            </a:r>
            <a:endParaRPr lang="zh-CN" altLang="en-US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00662" y="492896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本地存储，随时随地想记就记</a:t>
            </a:r>
            <a:endParaRPr lang="en-US" altLang="zh-CN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2140" y="2929231"/>
            <a:ext cx="5884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智能分类，让你不再无章可循</a:t>
            </a:r>
            <a:endParaRPr lang="en-US" altLang="zh-CN" sz="40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" r="711" b="16402"/>
          <a:stretch/>
        </p:blipFill>
        <p:spPr>
          <a:xfrm>
            <a:off x="7186160" y="333828"/>
            <a:ext cx="3830184" cy="56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7569" y="210823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兴趣推荐</a:t>
            </a:r>
            <a:endParaRPr lang="en-US" altLang="zh-CN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8427" y="3645679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4400" dirty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懂你</a:t>
            </a:r>
            <a:endParaRPr lang="en-US" altLang="zh-CN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6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6549" r="4083" b="4140"/>
          <a:stretch/>
        </p:blipFill>
        <p:spPr>
          <a:xfrm>
            <a:off x="3077029" y="0"/>
            <a:ext cx="6342742" cy="6125029"/>
          </a:xfrm>
          <a:prstGeom prst="rect">
            <a:avLst/>
          </a:prstGeom>
        </p:spPr>
      </p:pic>
      <p:sp>
        <p:nvSpPr>
          <p:cNvPr id="3" name="副标题 9"/>
          <p:cNvSpPr txBox="1">
            <a:spLocks/>
          </p:cNvSpPr>
          <p:nvPr/>
        </p:nvSpPr>
        <p:spPr bwMode="auto">
          <a:xfrm>
            <a:off x="2154691" y="5214550"/>
            <a:ext cx="1032262" cy="78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</a:pPr>
            <a:r>
              <a:rPr lang="en-US" altLang="zh-CN" sz="4400" dirty="0" smtClean="0">
                <a:solidFill>
                  <a:srgbClr val="41A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endParaRPr lang="zh-CN" altLang="en-US" sz="4400" dirty="0">
              <a:solidFill>
                <a:srgbClr val="41A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9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A000120141119A01PPBG 1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64AEC0"/>
      </a:accent1>
      <a:accent2>
        <a:srgbClr val="D2689D"/>
      </a:accent2>
      <a:accent3>
        <a:srgbClr val="B4B5B5"/>
      </a:accent3>
      <a:accent4>
        <a:srgbClr val="DADADA"/>
      </a:accent4>
      <a:accent5>
        <a:srgbClr val="B8D3DC"/>
      </a:accent5>
      <a:accent6>
        <a:srgbClr val="BE5E8E"/>
      </a:accent6>
      <a:hlink>
        <a:srgbClr val="00B0F0"/>
      </a:hlink>
      <a:folHlink>
        <a:srgbClr val="AFB2B4"/>
      </a:folHlink>
    </a:clrScheme>
    <a:fontScheme name="A000120141119A01PPBG">
      <a:majorFont>
        <a:latin typeface="Baskerville Old Face"/>
        <a:ea typeface="黑体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76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176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lnDef>
  </a:objectDefaults>
  <a:extraClrSchemeLst>
    <a:extraClrScheme>
      <a:clrScheme name="A000120141119A01PPBG 1">
        <a:dk1>
          <a:srgbClr val="55595B"/>
        </a:dk1>
        <a:lt1>
          <a:srgbClr val="FFFFFF"/>
        </a:lt1>
        <a:dk2>
          <a:srgbClr val="55595B"/>
        </a:dk2>
        <a:lt2>
          <a:srgbClr val="FFFFFF"/>
        </a:lt2>
        <a:accent1>
          <a:srgbClr val="64AEC0"/>
        </a:accent1>
        <a:accent2>
          <a:srgbClr val="D2689D"/>
        </a:accent2>
        <a:accent3>
          <a:srgbClr val="B4B5B5"/>
        </a:accent3>
        <a:accent4>
          <a:srgbClr val="DADADA"/>
        </a:accent4>
        <a:accent5>
          <a:srgbClr val="B8D3DC"/>
        </a:accent5>
        <a:accent6>
          <a:srgbClr val="BE5E8E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127</Words>
  <Application>Microsoft Office PowerPoint</Application>
  <PresentationFormat>自定义</PresentationFormat>
  <Paragraphs>41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A000120141119A01PPBG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KDF5000</cp:lastModifiedBy>
  <cp:revision>97</cp:revision>
  <dcterms:modified xsi:type="dcterms:W3CDTF">2015-05-20T03:28:27Z</dcterms:modified>
</cp:coreProperties>
</file>